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97" r:id="rId5"/>
    <p:sldId id="354" r:id="rId6"/>
    <p:sldId id="343" r:id="rId7"/>
    <p:sldId id="320" r:id="rId8"/>
    <p:sldId id="359" r:id="rId9"/>
    <p:sldId id="356" r:id="rId10"/>
    <p:sldId id="355" r:id="rId11"/>
    <p:sldId id="358" r:id="rId12"/>
    <p:sldId id="322" r:id="rId13"/>
    <p:sldId id="351" r:id="rId14"/>
    <p:sldId id="352" r:id="rId15"/>
    <p:sldId id="353" r:id="rId16"/>
    <p:sldId id="321" r:id="rId17"/>
    <p:sldId id="350" r:id="rId18"/>
    <p:sldId id="360" r:id="rId19"/>
    <p:sldId id="317" r:id="rId20"/>
  </p:sldIdLst>
  <p:sldSz cx="9144000" cy="6858000" type="screen4x3"/>
  <p:notesSz cx="7104063" cy="10234613"/>
  <p:custDataLst>
    <p:tags r:id="rId23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19">
          <p15:clr>
            <a:srgbClr val="A4A3A4"/>
          </p15:clr>
        </p15:guide>
        <p15:guide id="2" orient="horz" pos="3010">
          <p15:clr>
            <a:srgbClr val="A4A3A4"/>
          </p15:clr>
        </p15:guide>
        <p15:guide id="3" orient="horz" pos="3528">
          <p15:clr>
            <a:srgbClr val="A4A3A4"/>
          </p15:clr>
        </p15:guide>
        <p15:guide id="4" orient="horz" pos="1803">
          <p15:clr>
            <a:srgbClr val="A4A3A4"/>
          </p15:clr>
        </p15:guide>
        <p15:guide id="5" orient="horz" pos="4175">
          <p15:clr>
            <a:srgbClr val="A4A3A4"/>
          </p15:clr>
        </p15:guide>
        <p15:guide id="6" orient="horz" pos="1121">
          <p15:clr>
            <a:srgbClr val="A4A3A4"/>
          </p15:clr>
        </p15:guide>
        <p15:guide id="7" orient="horz" pos="685">
          <p15:clr>
            <a:srgbClr val="A4A3A4"/>
          </p15:clr>
        </p15:guide>
        <p15:guide id="8" pos="1169">
          <p15:clr>
            <a:srgbClr val="A4A3A4"/>
          </p15:clr>
        </p15:guide>
        <p15:guide id="9" pos="5517">
          <p15:clr>
            <a:srgbClr val="A4A3A4"/>
          </p15:clr>
        </p15:guide>
        <p15:guide id="10" pos="2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 Di Maria" initials="ADM" lastIdx="7" clrIdx="0">
    <p:extLst>
      <p:ext uri="{19B8F6BF-5375-455C-9EA6-DF929625EA0E}">
        <p15:presenceInfo xmlns:p15="http://schemas.microsoft.com/office/powerpoint/2012/main" userId="S-1-5-21-4060015860-3155939536-3220560164-26899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93"/>
    <a:srgbClr val="0070C0"/>
    <a:srgbClr val="FF7200"/>
    <a:srgbClr val="3CAADC"/>
    <a:srgbClr val="663300"/>
    <a:srgbClr val="404040"/>
    <a:srgbClr val="A6A6A6"/>
    <a:srgbClr val="8A7F9F"/>
    <a:srgbClr val="0D255B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Style foncé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02" autoAdjust="0"/>
    <p:restoredTop sz="95394" autoAdjust="0"/>
  </p:normalViewPr>
  <p:slideViewPr>
    <p:cSldViewPr snapToGrid="0" showGuides="1">
      <p:cViewPr varScale="1">
        <p:scale>
          <a:sx n="89" d="100"/>
          <a:sy n="89" d="100"/>
        </p:scale>
        <p:origin x="1493" y="72"/>
      </p:cViewPr>
      <p:guideLst>
        <p:guide orient="horz" pos="1319"/>
        <p:guide orient="horz" pos="3010"/>
        <p:guide orient="horz" pos="3528"/>
        <p:guide orient="horz" pos="1803"/>
        <p:guide orient="horz" pos="4175"/>
        <p:guide orient="horz" pos="1121"/>
        <p:guide orient="horz" pos="685"/>
        <p:guide pos="1169"/>
        <p:guide pos="5517"/>
        <p:guide pos="2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2" d="100"/>
          <a:sy n="82" d="100"/>
        </p:scale>
        <p:origin x="-3792" y="-102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Greenhouse effect (kg eq. CO2)</a:t>
            </a:r>
          </a:p>
        </c:rich>
      </c:tx>
      <c:layout>
        <c:manualLayout>
          <c:xMode val="edge"/>
          <c:yMode val="edge"/>
          <c:x val="0.2181977009913201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463535129389491E-2"/>
          <c:y val="0.12230812354677731"/>
          <c:w val="0.60830877670072381"/>
          <c:h val="0.70677399623604475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'Analyse EN'!$A$5</c:f>
              <c:strCache>
                <c:ptCount val="1"/>
                <c:pt idx="0">
                  <c:v>Flux (manufacturing)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EN'!$B$5:$C$5</c:f>
              <c:numCache>
                <c:formatCode>General</c:formatCode>
                <c:ptCount val="2"/>
                <c:pt idx="0">
                  <c:v>7.5964421920000005</c:v>
                </c:pt>
                <c:pt idx="1">
                  <c:v>1.846036674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C7-4191-ABF4-703AC631B20A}"/>
            </c:ext>
          </c:extLst>
        </c:ser>
        <c:ser>
          <c:idx val="4"/>
          <c:order val="1"/>
          <c:tx>
            <c:strRef>
              <c:f>'Analyse EN'!$A$6</c:f>
              <c:strCache>
                <c:ptCount val="1"/>
                <c:pt idx="0">
                  <c:v>Flux (transporation)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EN'!$B$6:$C$6</c:f>
              <c:numCache>
                <c:formatCode>General</c:formatCode>
                <c:ptCount val="2"/>
                <c:pt idx="0">
                  <c:v>1.1644275820000001</c:v>
                </c:pt>
                <c:pt idx="1">
                  <c:v>1.455534477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C7-4191-ABF4-703AC631B20A}"/>
            </c:ext>
          </c:extLst>
        </c:ser>
        <c:ser>
          <c:idx val="0"/>
          <c:order val="2"/>
          <c:tx>
            <c:strRef>
              <c:f>'Analyse EN'!$A$7</c:f>
              <c:strCache>
                <c:ptCount val="1"/>
                <c:pt idx="0">
                  <c:v>Use (other)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EN'!$B$7:$C$7</c:f>
              <c:numCache>
                <c:formatCode>General</c:formatCode>
                <c:ptCount val="2"/>
                <c:pt idx="0">
                  <c:v>0.84460488599999906</c:v>
                </c:pt>
                <c:pt idx="1">
                  <c:v>0.88905777499999061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1C7-4191-ABF4-703AC631B20A}"/>
            </c:ext>
          </c:extLst>
        </c:ser>
        <c:ser>
          <c:idx val="5"/>
          <c:order val="3"/>
          <c:tx>
            <c:strRef>
              <c:f>'Analyse EN'!$A$8</c:f>
              <c:strCache>
                <c:ptCount val="1"/>
                <c:pt idx="0">
                  <c:v>Use (electricity)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EN'!$B$8:$C$8</c:f>
              <c:numCache>
                <c:formatCode>General</c:formatCode>
                <c:ptCount val="2"/>
                <c:pt idx="0">
                  <c:v>8.5525295700000008</c:v>
                </c:pt>
                <c:pt idx="1">
                  <c:v>8.5525295700000008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1C7-4191-ABF4-703AC631B20A}"/>
            </c:ext>
          </c:extLst>
        </c:ser>
        <c:ser>
          <c:idx val="6"/>
          <c:order val="4"/>
          <c:tx>
            <c:strRef>
              <c:f>'Analyse EN'!$A$9</c:f>
              <c:strCache>
                <c:ptCount val="1"/>
                <c:pt idx="0">
                  <c:v>Slag making materials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EN'!$B$9:$C$9</c:f>
              <c:numCache>
                <c:formatCode>General</c:formatCode>
                <c:ptCount val="2"/>
                <c:pt idx="0">
                  <c:v>10.633363042000001</c:v>
                </c:pt>
                <c:pt idx="1">
                  <c:v>12.996332607000001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1C7-4191-ABF4-703AC631B20A}"/>
            </c:ext>
          </c:extLst>
        </c:ser>
        <c:ser>
          <c:idx val="1"/>
          <c:order val="5"/>
          <c:tx>
            <c:strRef>
              <c:f>'Analyse EN'!$A$10</c:f>
              <c:strCache>
                <c:ptCount val="1"/>
                <c:pt idx="0">
                  <c:v>Alloying materials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EN'!$B$10:$C$10</c:f>
              <c:numCache>
                <c:formatCode>General</c:formatCode>
                <c:ptCount val="2"/>
                <c:pt idx="0">
                  <c:v>0</c:v>
                </c:pt>
                <c:pt idx="1">
                  <c:v>12.368944552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1C7-4191-ABF4-703AC631B20A}"/>
            </c:ext>
          </c:extLst>
        </c:ser>
        <c:ser>
          <c:idx val="7"/>
          <c:order val="6"/>
          <c:tx>
            <c:strRef>
              <c:f>'Analyse EN'!$A$11</c:f>
              <c:strCache>
                <c:ptCount val="1"/>
                <c:pt idx="0">
                  <c:v>End of life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EN'!$B$11:$C$11</c:f>
              <c:numCache>
                <c:formatCode>General</c:formatCode>
                <c:ptCount val="2"/>
                <c:pt idx="0">
                  <c:v>0</c:v>
                </c:pt>
                <c:pt idx="1">
                  <c:v>3.7441141999999997E-2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1C7-4191-ABF4-703AC631B2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58298624"/>
        <c:axId val="458298232"/>
      </c:barChart>
      <c:catAx>
        <c:axId val="458298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58298232"/>
        <c:crosses val="autoZero"/>
        <c:auto val="1"/>
        <c:lblAlgn val="ctr"/>
        <c:lblOffset val="100"/>
        <c:noMultiLvlLbl val="0"/>
      </c:catAx>
      <c:valAx>
        <c:axId val="45829823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582986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858079834362484"/>
          <c:y val="0.11362016812686097"/>
          <c:w val="0.29142439549490456"/>
          <c:h val="0.71773966061201011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/>
      </a:pPr>
      <a:endParaRPr lang="fr-F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Primary energy (MJ)</a:t>
            </a:r>
          </a:p>
        </c:rich>
      </c:tx>
      <c:layout>
        <c:manualLayout>
          <c:xMode val="edge"/>
          <c:yMode val="edge"/>
          <c:x val="0.2181977009913201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463535129389491E-2"/>
          <c:y val="0.12230812354677731"/>
          <c:w val="0.88796031336247006"/>
          <c:h val="0.70677399623604475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'Analyse EN'!$A$27</c:f>
              <c:strCache>
                <c:ptCount val="1"/>
                <c:pt idx="0">
                  <c:v>Fabrication Flux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EN'!$B$27:$C$27</c:f>
              <c:numCache>
                <c:formatCode>General</c:formatCode>
                <c:ptCount val="2"/>
                <c:pt idx="0">
                  <c:v>88.218705</c:v>
                </c:pt>
                <c:pt idx="1">
                  <c:v>26.108827000000002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001-49AC-83D1-24694D524469}"/>
            </c:ext>
          </c:extLst>
        </c:ser>
        <c:ser>
          <c:idx val="4"/>
          <c:order val="1"/>
          <c:tx>
            <c:strRef>
              <c:f>'Analyse EN'!$A$28</c:f>
              <c:strCache>
                <c:ptCount val="1"/>
                <c:pt idx="0">
                  <c:v>Transport Flux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EN'!$B$28:$C$28</c:f>
              <c:numCache>
                <c:formatCode>General</c:formatCode>
                <c:ptCount val="2"/>
                <c:pt idx="0">
                  <c:v>15.180065000000001</c:v>
                </c:pt>
                <c:pt idx="1">
                  <c:v>18.975082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001-49AC-83D1-24694D524469}"/>
            </c:ext>
          </c:extLst>
        </c:ser>
        <c:ser>
          <c:idx val="0"/>
          <c:order val="2"/>
          <c:tx>
            <c:strRef>
              <c:f>'Analyse EN'!$A$29</c:f>
              <c:strCache>
                <c:ptCount val="1"/>
                <c:pt idx="0">
                  <c:v>Use (other)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EN'!$B$29:$C$29</c:f>
              <c:numCache>
                <c:formatCode>General</c:formatCode>
                <c:ptCount val="2"/>
                <c:pt idx="0">
                  <c:v>12.869365000000016</c:v>
                </c:pt>
                <c:pt idx="1">
                  <c:v>13.546700000000044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001-49AC-83D1-24694D524469}"/>
            </c:ext>
          </c:extLst>
        </c:ser>
        <c:ser>
          <c:idx val="5"/>
          <c:order val="3"/>
          <c:tx>
            <c:strRef>
              <c:f>'Analyse EN'!$A$30</c:f>
              <c:strCache>
                <c:ptCount val="1"/>
                <c:pt idx="0">
                  <c:v>Electricity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EN'!$B$30:$C$30</c:f>
              <c:numCache>
                <c:formatCode>General</c:formatCode>
                <c:ptCount val="2"/>
                <c:pt idx="0">
                  <c:v>196.72012799999999</c:v>
                </c:pt>
                <c:pt idx="1">
                  <c:v>196.72012799999999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001-49AC-83D1-24694D524469}"/>
            </c:ext>
          </c:extLst>
        </c:ser>
        <c:ser>
          <c:idx val="6"/>
          <c:order val="4"/>
          <c:tx>
            <c:strRef>
              <c:f>'Analyse EN'!$A$31</c:f>
              <c:strCache>
                <c:ptCount val="1"/>
                <c:pt idx="0">
                  <c:v>Slag making materials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EN'!$B$31:$C$31</c:f>
              <c:numCache>
                <c:formatCode>General</c:formatCode>
                <c:ptCount val="2"/>
                <c:pt idx="0">
                  <c:v>53.161073999999999</c:v>
                </c:pt>
                <c:pt idx="1">
                  <c:v>64.974646000000007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001-49AC-83D1-24694D524469}"/>
            </c:ext>
          </c:extLst>
        </c:ser>
        <c:ser>
          <c:idx val="1"/>
          <c:order val="5"/>
          <c:tx>
            <c:strRef>
              <c:f>'Analyse EN'!$A$32</c:f>
              <c:strCache>
                <c:ptCount val="1"/>
                <c:pt idx="0">
                  <c:v>Alloying materials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EN'!$B$32:$C$32</c:f>
              <c:numCache>
                <c:formatCode>General</c:formatCode>
                <c:ptCount val="2"/>
                <c:pt idx="0">
                  <c:v>0</c:v>
                </c:pt>
                <c:pt idx="1">
                  <c:v>187.57595599999999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001-49AC-83D1-24694D524469}"/>
            </c:ext>
          </c:extLst>
        </c:ser>
        <c:ser>
          <c:idx val="7"/>
          <c:order val="6"/>
          <c:tx>
            <c:strRef>
              <c:f>'Analyse EN'!$A$33</c:f>
              <c:strCache>
                <c:ptCount val="1"/>
                <c:pt idx="0">
                  <c:v>End of life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EN'!$B$33:$C$33</c:f>
              <c:numCache>
                <c:formatCode>General</c:formatCode>
                <c:ptCount val="2"/>
                <c:pt idx="0">
                  <c:v>0</c:v>
                </c:pt>
                <c:pt idx="1">
                  <c:v>0.58511299611571799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001-49AC-83D1-24694D5244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58300584"/>
        <c:axId val="458301368"/>
      </c:barChart>
      <c:catAx>
        <c:axId val="458300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="1"/>
            </a:pPr>
            <a:endParaRPr lang="fr-FR"/>
          </a:p>
        </c:txPr>
        <c:crossAx val="458301368"/>
        <c:crosses val="autoZero"/>
        <c:auto val="1"/>
        <c:lblAlgn val="ctr"/>
        <c:lblOffset val="100"/>
        <c:noMultiLvlLbl val="0"/>
      </c:catAx>
      <c:valAx>
        <c:axId val="4583013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5830058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Depletion of fossile resources</a:t>
            </a:r>
          </a:p>
        </c:rich>
      </c:tx>
      <c:layout>
        <c:manualLayout>
          <c:xMode val="edge"/>
          <c:yMode val="edge"/>
          <c:x val="0.2181977009913201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463535129389491E-2"/>
          <c:y val="0.12230812354677731"/>
          <c:w val="0.48422770042836261"/>
          <c:h val="0.70677399623604475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'Analyse EN'!$A$38</c:f>
              <c:strCache>
                <c:ptCount val="1"/>
                <c:pt idx="0">
                  <c:v>Flux (manufacturing)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EN'!$B$38:$C$38</c:f>
              <c:numCache>
                <c:formatCode>General</c:formatCode>
                <c:ptCount val="2"/>
                <c:pt idx="0">
                  <c:v>96.748943999999995</c:v>
                </c:pt>
                <c:pt idx="1">
                  <c:v>23.893867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DF-4EE5-B606-B720356166FE}"/>
            </c:ext>
          </c:extLst>
        </c:ser>
        <c:ser>
          <c:idx val="4"/>
          <c:order val="1"/>
          <c:tx>
            <c:strRef>
              <c:f>'Analyse EN'!$A$39</c:f>
              <c:strCache>
                <c:ptCount val="1"/>
                <c:pt idx="0">
                  <c:v>Flux (transporation)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EN'!$B$39:$C$39</c:f>
              <c:numCache>
                <c:formatCode>General</c:formatCode>
                <c:ptCount val="2"/>
                <c:pt idx="0">
                  <c:v>15.064952999999999</c:v>
                </c:pt>
                <c:pt idx="1">
                  <c:v>18.831191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0DF-4EE5-B606-B720356166FE}"/>
            </c:ext>
          </c:extLst>
        </c:ser>
        <c:ser>
          <c:idx val="0"/>
          <c:order val="2"/>
          <c:tx>
            <c:strRef>
              <c:f>'Analyse EN'!$A$40</c:f>
              <c:strCache>
                <c:ptCount val="1"/>
                <c:pt idx="0">
                  <c:v>Use (other)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EN'!$B$40:$C$40</c:f>
              <c:numCache>
                <c:formatCode>General</c:formatCode>
                <c:ptCount val="2"/>
                <c:pt idx="0">
                  <c:v>13.950149999999979</c:v>
                </c:pt>
                <c:pt idx="1">
                  <c:v>14.684367999999949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0DF-4EE5-B606-B720356166FE}"/>
            </c:ext>
          </c:extLst>
        </c:ser>
        <c:ser>
          <c:idx val="5"/>
          <c:order val="3"/>
          <c:tx>
            <c:strRef>
              <c:f>'Analyse EN'!$A$41</c:f>
              <c:strCache>
                <c:ptCount val="1"/>
                <c:pt idx="0">
                  <c:v>Use (electricity)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EN'!$B$41:$C$41</c:f>
              <c:numCache>
                <c:formatCode>General</c:formatCode>
                <c:ptCount val="2"/>
                <c:pt idx="0">
                  <c:v>147.876946</c:v>
                </c:pt>
                <c:pt idx="1">
                  <c:v>147.876946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0DF-4EE5-B606-B720356166FE}"/>
            </c:ext>
          </c:extLst>
        </c:ser>
        <c:ser>
          <c:idx val="6"/>
          <c:order val="4"/>
          <c:tx>
            <c:strRef>
              <c:f>'Analyse EN'!$A$42</c:f>
              <c:strCache>
                <c:ptCount val="1"/>
                <c:pt idx="0">
                  <c:v>Slag making materials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EN'!$B$42:$C$42</c:f>
              <c:numCache>
                <c:formatCode>General</c:formatCode>
                <c:ptCount val="2"/>
                <c:pt idx="0">
                  <c:v>50.418303999999999</c:v>
                </c:pt>
                <c:pt idx="1">
                  <c:v>61.622371999999999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DF-4EE5-B606-B720356166FE}"/>
            </c:ext>
          </c:extLst>
        </c:ser>
        <c:ser>
          <c:idx val="1"/>
          <c:order val="5"/>
          <c:tx>
            <c:strRef>
              <c:f>'Analyse EN'!$A$43</c:f>
              <c:strCache>
                <c:ptCount val="1"/>
                <c:pt idx="0">
                  <c:v>Alloying materials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EN'!$B$43:$C$43</c:f>
              <c:numCache>
                <c:formatCode>General</c:formatCode>
                <c:ptCount val="2"/>
                <c:pt idx="0">
                  <c:v>0</c:v>
                </c:pt>
                <c:pt idx="1">
                  <c:v>175.73399000000001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70DF-4EE5-B606-B720356166FE}"/>
            </c:ext>
          </c:extLst>
        </c:ser>
        <c:ser>
          <c:idx val="7"/>
          <c:order val="6"/>
          <c:tx>
            <c:strRef>
              <c:f>'Analyse EN'!$A$44</c:f>
              <c:strCache>
                <c:ptCount val="1"/>
                <c:pt idx="0">
                  <c:v>End of life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EN'!$B$44:$C$44</c:f>
              <c:numCache>
                <c:formatCode>General</c:formatCode>
                <c:ptCount val="2"/>
                <c:pt idx="0">
                  <c:v>0</c:v>
                </c:pt>
                <c:pt idx="1">
                  <c:v>0.61757636016509998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0DF-4EE5-B606-B720356166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58299800"/>
        <c:axId val="458299408"/>
      </c:barChart>
      <c:catAx>
        <c:axId val="4582998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="1"/>
            </a:pPr>
            <a:endParaRPr lang="fr-FR"/>
          </a:p>
        </c:txPr>
        <c:crossAx val="458299408"/>
        <c:crosses val="autoZero"/>
        <c:auto val="1"/>
        <c:lblAlgn val="ctr"/>
        <c:lblOffset val="100"/>
        <c:noMultiLvlLbl val="0"/>
      </c:catAx>
      <c:valAx>
        <c:axId val="4582994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58299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5827376355130998"/>
          <c:y val="7.5271645382953625E-2"/>
          <c:w val="0.32140058341281774"/>
          <c:h val="0.73861043145328631"/>
        </c:manualLayout>
      </c:layout>
      <c:overlay val="0"/>
      <c:txPr>
        <a:bodyPr/>
        <a:lstStyle/>
        <a:p>
          <a:pPr>
            <a:defRPr sz="1100"/>
          </a:pPr>
          <a:endParaRPr lang="fr-FR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 dirty="0" smtClean="0"/>
              <a:t>Depletion of element resources</a:t>
            </a:r>
            <a:endParaRPr lang="en-US" sz="1200" dirty="0"/>
          </a:p>
        </c:rich>
      </c:tx>
      <c:layout>
        <c:manualLayout>
          <c:xMode val="edge"/>
          <c:yMode val="edge"/>
          <c:x val="0.2181977009913201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463535129389491E-2"/>
          <c:y val="0.12230812354677731"/>
          <c:w val="0.61823691342700005"/>
          <c:h val="0.70677399623604475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'Analyse EN'!$A$49</c:f>
              <c:strCache>
                <c:ptCount val="1"/>
                <c:pt idx="0">
                  <c:v>Fabrication Flux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EN'!$B$49:$C$49</c:f>
              <c:numCache>
                <c:formatCode>0.00E+00</c:formatCode>
                <c:ptCount val="2"/>
                <c:pt idx="0">
                  <c:v>1.94967869946495E-6</c:v>
                </c:pt>
                <c:pt idx="1">
                  <c:v>4.3181053344840798E-5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D3B-4BBC-A4FD-1785823D63D1}"/>
            </c:ext>
          </c:extLst>
        </c:ser>
        <c:ser>
          <c:idx val="4"/>
          <c:order val="1"/>
          <c:tx>
            <c:strRef>
              <c:f>'Analyse EN'!$A$50</c:f>
              <c:strCache>
                <c:ptCount val="1"/>
                <c:pt idx="0">
                  <c:v>Transport Flux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EN'!$B$50:$C$50</c:f>
              <c:numCache>
                <c:formatCode>0.00E+00</c:formatCode>
                <c:ptCount val="2"/>
                <c:pt idx="0">
                  <c:v>2.1708889989138E-9</c:v>
                </c:pt>
                <c:pt idx="1">
                  <c:v>2.71361124864226E-9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D3B-4BBC-A4FD-1785823D63D1}"/>
            </c:ext>
          </c:extLst>
        </c:ser>
        <c:ser>
          <c:idx val="0"/>
          <c:order val="2"/>
          <c:tx>
            <c:strRef>
              <c:f>'Analyse EN'!$A$51</c:f>
              <c:strCache>
                <c:ptCount val="1"/>
                <c:pt idx="0">
                  <c:v>Use (other)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EN'!$B$51:$C$51</c:f>
              <c:numCache>
                <c:formatCode>0.00E+00</c:formatCode>
                <c:ptCount val="2"/>
                <c:pt idx="0">
                  <c:v>9.5598600534296257E-7</c:v>
                </c:pt>
                <c:pt idx="1">
                  <c:v>1.0063010582557686E-6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D3B-4BBC-A4FD-1785823D63D1}"/>
            </c:ext>
          </c:extLst>
        </c:ser>
        <c:ser>
          <c:idx val="5"/>
          <c:order val="3"/>
          <c:tx>
            <c:strRef>
              <c:f>'Analyse EN'!$A$52</c:f>
              <c:strCache>
                <c:ptCount val="1"/>
                <c:pt idx="0">
                  <c:v>Electricity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EN'!$B$52:$C$52</c:f>
              <c:numCache>
                <c:formatCode>0.00E+00</c:formatCode>
                <c:ptCount val="2"/>
                <c:pt idx="0">
                  <c:v>2.6979918821574099E-6</c:v>
                </c:pt>
                <c:pt idx="1">
                  <c:v>2.6979918821574099E-6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D3B-4BBC-A4FD-1785823D63D1}"/>
            </c:ext>
          </c:extLst>
        </c:ser>
        <c:ser>
          <c:idx val="6"/>
          <c:order val="4"/>
          <c:tx>
            <c:strRef>
              <c:f>'Analyse EN'!$A$53</c:f>
              <c:strCache>
                <c:ptCount val="1"/>
                <c:pt idx="0">
                  <c:v>Slag making materials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EN'!$B$53:$C$53</c:f>
              <c:numCache>
                <c:formatCode>0.00E+00</c:formatCode>
                <c:ptCount val="2"/>
                <c:pt idx="0">
                  <c:v>6.8541165601209803E-7</c:v>
                </c:pt>
                <c:pt idx="1">
                  <c:v>8.3772535734811997E-7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D3B-4BBC-A4FD-1785823D63D1}"/>
            </c:ext>
          </c:extLst>
        </c:ser>
        <c:ser>
          <c:idx val="1"/>
          <c:order val="5"/>
          <c:tx>
            <c:strRef>
              <c:f>'Analyse EN'!$A$54</c:f>
              <c:strCache>
                <c:ptCount val="1"/>
                <c:pt idx="0">
                  <c:v>Alloying materials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EN'!$B$54:$C$54</c:f>
              <c:numCache>
                <c:formatCode>0.00E+00</c:formatCode>
                <c:ptCount val="2"/>
                <c:pt idx="0">
                  <c:v>0</c:v>
                </c:pt>
                <c:pt idx="1">
                  <c:v>2.6305910646692802E-5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D3B-4BBC-A4FD-1785823D63D1}"/>
            </c:ext>
          </c:extLst>
        </c:ser>
        <c:ser>
          <c:idx val="7"/>
          <c:order val="6"/>
          <c:tx>
            <c:strRef>
              <c:f>'Analyse EN'!$A$55</c:f>
              <c:strCache>
                <c:ptCount val="1"/>
                <c:pt idx="0">
                  <c:v>End of life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EN'!$B$55:$C$55</c:f>
              <c:numCache>
                <c:formatCode>0.00E+00</c:formatCode>
                <c:ptCount val="2"/>
                <c:pt idx="0">
                  <c:v>0</c:v>
                </c:pt>
                <c:pt idx="1">
                  <c:v>3.0098059795141702E-8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D3B-4BBC-A4FD-1785823D63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58301760"/>
        <c:axId val="458302152"/>
      </c:barChart>
      <c:catAx>
        <c:axId val="4583017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="1"/>
            </a:pPr>
            <a:endParaRPr lang="fr-FR"/>
          </a:p>
        </c:txPr>
        <c:crossAx val="458302152"/>
        <c:crosses val="autoZero"/>
        <c:auto val="1"/>
        <c:lblAlgn val="ctr"/>
        <c:lblOffset val="100"/>
        <c:noMultiLvlLbl val="0"/>
      </c:catAx>
      <c:valAx>
        <c:axId val="458302152"/>
        <c:scaling>
          <c:orientation val="minMax"/>
        </c:scaling>
        <c:delete val="0"/>
        <c:axPos val="l"/>
        <c:majorGridlines/>
        <c:numFmt formatCode="0.00E+00" sourceLinked="1"/>
        <c:majorTickMark val="none"/>
        <c:minorTickMark val="none"/>
        <c:tickLblPos val="nextTo"/>
        <c:crossAx val="45830176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en-US" sz="1200"/>
              <a:t>Waste generation (kg)</a:t>
            </a:r>
          </a:p>
        </c:rich>
      </c:tx>
      <c:layout>
        <c:manualLayout>
          <c:xMode val="edge"/>
          <c:yMode val="edge"/>
          <c:x val="0.2181977009913201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4463535129389491E-2"/>
          <c:y val="0.12230812354677731"/>
          <c:w val="0.61823691342700005"/>
          <c:h val="0.70677399623604475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'Analyse EN'!$A$60</c:f>
              <c:strCache>
                <c:ptCount val="1"/>
                <c:pt idx="0">
                  <c:v>Fabrication Flux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EN'!$B$60:$C$60</c:f>
              <c:numCache>
                <c:formatCode>General</c:formatCode>
                <c:ptCount val="2"/>
                <c:pt idx="0">
                  <c:v>0.214976152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436-44B2-856B-2690139A973E}"/>
            </c:ext>
          </c:extLst>
        </c:ser>
        <c:ser>
          <c:idx val="4"/>
          <c:order val="1"/>
          <c:tx>
            <c:strRef>
              <c:f>'Analyse EN'!$A$61</c:f>
              <c:strCache>
                <c:ptCount val="1"/>
                <c:pt idx="0">
                  <c:v>Transport Flux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EN'!$B$61:$C$61</c:f>
              <c:numCache>
                <c:formatCode>General</c:formatCode>
                <c:ptCount val="2"/>
                <c:pt idx="0">
                  <c:v>3.3505322304986898E-3</c:v>
                </c:pt>
                <c:pt idx="1">
                  <c:v>4.18816528812336E-3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436-44B2-856B-2690139A973E}"/>
            </c:ext>
          </c:extLst>
        </c:ser>
        <c:ser>
          <c:idx val="0"/>
          <c:order val="2"/>
          <c:tx>
            <c:strRef>
              <c:f>'Analyse EN'!$A$62</c:f>
              <c:strCache>
                <c:ptCount val="1"/>
                <c:pt idx="0">
                  <c:v>Use (other)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EN'!$B$62:$C$62</c:f>
              <c:numCache>
                <c:formatCode>General</c:formatCode>
                <c:ptCount val="2"/>
                <c:pt idx="0">
                  <c:v>2.468232</c:v>
                </c:pt>
                <c:pt idx="1">
                  <c:v>2.468232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436-44B2-856B-2690139A973E}"/>
            </c:ext>
          </c:extLst>
        </c:ser>
        <c:ser>
          <c:idx val="5"/>
          <c:order val="3"/>
          <c:tx>
            <c:strRef>
              <c:f>'Analyse EN'!$A$63</c:f>
              <c:strCache>
                <c:ptCount val="1"/>
                <c:pt idx="0">
                  <c:v>Electricity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EN'!$B$63:$C$63</c:f>
              <c:numCache>
                <c:formatCode>General</c:formatCode>
                <c:ptCount val="2"/>
                <c:pt idx="0">
                  <c:v>2.468232</c:v>
                </c:pt>
                <c:pt idx="1">
                  <c:v>2.468232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436-44B2-856B-2690139A973E}"/>
            </c:ext>
          </c:extLst>
        </c:ser>
        <c:ser>
          <c:idx val="6"/>
          <c:order val="4"/>
          <c:tx>
            <c:strRef>
              <c:f>'Analyse EN'!$A$64</c:f>
              <c:strCache>
                <c:ptCount val="1"/>
                <c:pt idx="0">
                  <c:v>Slag making materials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EN'!$B$64:$C$64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436-44B2-856B-2690139A973E}"/>
            </c:ext>
          </c:extLst>
        </c:ser>
        <c:ser>
          <c:idx val="1"/>
          <c:order val="5"/>
          <c:tx>
            <c:strRef>
              <c:f>'Analyse EN'!$A$65</c:f>
              <c:strCache>
                <c:ptCount val="1"/>
                <c:pt idx="0">
                  <c:v>Alloying materials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EN'!$B$65:$C$65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436-44B2-856B-2690139A973E}"/>
            </c:ext>
          </c:extLst>
        </c:ser>
        <c:ser>
          <c:idx val="7"/>
          <c:order val="6"/>
          <c:tx>
            <c:strRef>
              <c:f>'Analyse EN'!$A$66</c:f>
              <c:strCache>
                <c:ptCount val="1"/>
                <c:pt idx="0">
                  <c:v>End of life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'Analyse EN'!$B$3:$C$3</c:f>
              <c:strCache>
                <c:ptCount val="2"/>
                <c:pt idx="0">
                  <c:v>LDSF® HT</c:v>
                </c:pt>
                <c:pt idx="1">
                  <c:v>Fluorspar</c:v>
                </c:pt>
              </c:strCache>
            </c:strRef>
          </c:cat>
          <c:val>
            <c:numRef>
              <c:f>'Analyse EN'!$B$66:$C$66</c:f>
              <c:numCache>
                <c:formatCode>General</c:formatCode>
                <c:ptCount val="2"/>
                <c:pt idx="0">
                  <c:v>19</c:v>
                </c:pt>
                <c:pt idx="1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436-44B2-856B-2690139A9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458305680"/>
        <c:axId val="458303328"/>
      </c:barChart>
      <c:catAx>
        <c:axId val="458305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 b="1"/>
            </a:pPr>
            <a:endParaRPr lang="fr-FR"/>
          </a:p>
        </c:txPr>
        <c:crossAx val="458303328"/>
        <c:crosses val="autoZero"/>
        <c:auto val="1"/>
        <c:lblAlgn val="ctr"/>
        <c:lblOffset val="100"/>
        <c:noMultiLvlLbl val="0"/>
      </c:catAx>
      <c:valAx>
        <c:axId val="458303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4583056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16722872013227"/>
          <c:y val="9.3891850214024339E-2"/>
          <c:w val="0.24468279607319049"/>
          <c:h val="0.71493685420234165"/>
        </c:manualLayout>
      </c:layout>
      <c:overlay val="0"/>
      <c:txPr>
        <a:bodyPr/>
        <a:lstStyle/>
        <a:p>
          <a:pPr>
            <a:defRPr sz="1050"/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/>
          <a:lstStyle>
            <a:lvl1pPr algn="l">
              <a:defRPr sz="1100"/>
            </a:lvl1pPr>
          </a:lstStyle>
          <a:p>
            <a:endParaRPr lang="en-GB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3838" y="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/>
          <a:lstStyle>
            <a:lvl1pPr algn="r">
              <a:defRPr sz="1100"/>
            </a:lvl1pPr>
          </a:lstStyle>
          <a:p>
            <a:fld id="{1D2DE871-903B-4BA9-B134-B41ECB5B42D9}" type="datetimeFigureOut">
              <a:rPr lang="en-GB" smtClean="0"/>
              <a:pPr/>
              <a:t>03/04/2019</a:t>
            </a:fld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2" y="972185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 anchor="b"/>
          <a:lstStyle>
            <a:lvl1pPr algn="l">
              <a:defRPr sz="1100"/>
            </a:lvl1pPr>
          </a:lstStyle>
          <a:p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3838" y="972185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 anchor="b"/>
          <a:lstStyle>
            <a:lvl1pPr algn="r">
              <a:defRPr sz="1100"/>
            </a:lvl1pPr>
          </a:lstStyle>
          <a:p>
            <a:fld id="{1E4AD1B5-727E-4C28-9B0B-054683AC6C54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206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/>
          <a:lstStyle>
            <a:lvl1pPr algn="l">
              <a:defRPr sz="1100"/>
            </a:lvl1pPr>
          </a:lstStyle>
          <a:p>
            <a:endParaRPr lang="en-GB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838" y="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/>
          <a:lstStyle>
            <a:lvl1pPr algn="r">
              <a:defRPr sz="1100"/>
            </a:lvl1pPr>
          </a:lstStyle>
          <a:p>
            <a:fld id="{F1B6234F-7176-40DE-A5CE-71A3C3A35829}" type="datetimeFigureOut">
              <a:rPr lang="en-GB" smtClean="0"/>
              <a:pPr/>
              <a:t>03/04/2019</a:t>
            </a:fld>
            <a:endParaRPr lang="en-GB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6" tIns="45727" rIns="91456" bIns="45727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10091" y="4860925"/>
            <a:ext cx="5683886" cy="4605338"/>
          </a:xfrm>
          <a:prstGeom prst="rect">
            <a:avLst/>
          </a:prstGeom>
        </p:spPr>
        <p:txBody>
          <a:bodyPr vert="horz" lIns="91456" tIns="45727" rIns="91456" bIns="45727" rtlCol="0">
            <a:normAutofit/>
          </a:bodyPr>
          <a:lstStyle/>
          <a:p>
            <a:pPr lvl="0"/>
            <a:r>
              <a:rPr lang="en-GB" dirty="0" err="1" smtClean="0"/>
              <a:t>Cliquez</a:t>
            </a:r>
            <a:r>
              <a:rPr lang="en-GB" dirty="0" smtClean="0"/>
              <a:t> pour modifier les styles du </a:t>
            </a:r>
            <a:r>
              <a:rPr lang="en-GB" dirty="0" err="1" smtClean="0"/>
              <a:t>texte</a:t>
            </a:r>
            <a:r>
              <a:rPr lang="en-GB" dirty="0" smtClean="0"/>
              <a:t> du masque</a:t>
            </a:r>
          </a:p>
          <a:p>
            <a:pPr lvl="1"/>
            <a:r>
              <a:rPr lang="en-GB" dirty="0" err="1" smtClean="0"/>
              <a:t>Deuxième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2"/>
            <a:r>
              <a:rPr lang="en-GB" dirty="0" err="1" smtClean="0"/>
              <a:t>Troisième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3"/>
            <a:r>
              <a:rPr lang="en-GB" dirty="0" err="1" smtClean="0"/>
              <a:t>Quatrième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 smtClean="0"/>
          </a:p>
          <a:p>
            <a:pPr lvl="4"/>
            <a:r>
              <a:rPr lang="en-GB" dirty="0" err="1" smtClean="0"/>
              <a:t>Cinquième</a:t>
            </a:r>
            <a:r>
              <a:rPr lang="en-GB" dirty="0" smtClean="0"/>
              <a:t> </a:t>
            </a:r>
            <a:r>
              <a:rPr lang="en-GB" dirty="0" err="1" smtClean="0"/>
              <a:t>niveau</a:t>
            </a:r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2" y="972185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 anchor="b"/>
          <a:lstStyle>
            <a:lvl1pPr algn="l">
              <a:defRPr sz="1100"/>
            </a:lvl1pPr>
          </a:lstStyle>
          <a:p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838" y="9721851"/>
            <a:ext cx="3078639" cy="511175"/>
          </a:xfrm>
          <a:prstGeom prst="rect">
            <a:avLst/>
          </a:prstGeom>
        </p:spPr>
        <p:txBody>
          <a:bodyPr vert="horz" lIns="91456" tIns="45727" rIns="91456" bIns="45727" rtlCol="0" anchor="b"/>
          <a:lstStyle>
            <a:lvl1pPr algn="r">
              <a:defRPr sz="1100"/>
            </a:lvl1pPr>
          </a:lstStyle>
          <a:p>
            <a:fld id="{2C7324E5-198D-4F8B-905C-60B083169CAD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8424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57513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2458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4345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746125" y="630238"/>
            <a:ext cx="5653088" cy="4240212"/>
          </a:xfrm>
        </p:spPr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E2EC80-1B27-411D-8B7C-A1E11B3D739E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270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5686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1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8226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 dirty="0" smtClean="0">
              <a:solidFill>
                <a:schemeClr val="tx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175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8962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9987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1852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9039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7324E5-198D-4F8B-905C-60B083169CAD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64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O:\MOMENTYS\PROD\CLIENTS\IMERYS\12210_CHARTE PPT 2012\Publishing\Charte\Fab ppt\forme_couv_v28_nv_bleu-01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73"/>
          <a:stretch/>
        </p:blipFill>
        <p:spPr bwMode="auto">
          <a:xfrm>
            <a:off x="0" y="379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 userDrawn="1">
            <p:ph type="ctrTitle"/>
          </p:nvPr>
        </p:nvSpPr>
        <p:spPr>
          <a:xfrm>
            <a:off x="612000" y="795600"/>
            <a:ext cx="8136000" cy="1037716"/>
          </a:xfrm>
          <a:ln>
            <a:noFill/>
          </a:ln>
        </p:spPr>
        <p:txBody>
          <a:bodyPr lIns="0" rIns="0"/>
          <a:lstStyle>
            <a:lvl1pPr algn="r">
              <a:defRPr sz="3200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 userDrawn="1">
            <p:ph type="subTitle" idx="1"/>
          </p:nvPr>
        </p:nvSpPr>
        <p:spPr>
          <a:xfrm>
            <a:off x="590400" y="1980000"/>
            <a:ext cx="8150400" cy="370800"/>
          </a:xfrm>
        </p:spPr>
        <p:txBody>
          <a:bodyPr>
            <a:spAutoFit/>
          </a:bodyPr>
          <a:lstStyle>
            <a:lvl1pPr marL="0" indent="0" algn="r">
              <a:buNone/>
              <a:defRPr sz="2400">
                <a:solidFill>
                  <a:srgbClr val="40404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 rot="10800000">
            <a:off x="791072" y="1858828"/>
            <a:ext cx="8352928" cy="432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9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 Narrow" pitchFamily="34" charset="0"/>
            </a:endParaRPr>
          </a:p>
        </p:txBody>
      </p:sp>
      <p:pic>
        <p:nvPicPr>
          <p:cNvPr id="1026" name="Picture 2" descr="T:\IDENTITY &amp; BRAND\VISUAL_IDENTITY\01 Eléments Fondamentaux\01 Logos\Corporate sans Baseline\LOGO_Imerys_Corporate_sans_Baseline_Colors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732" y="5181599"/>
            <a:ext cx="1898776" cy="137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644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ersonal dispo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 userDrawn="1"/>
        </p:nvGrpSpPr>
        <p:grpSpPr>
          <a:xfrm>
            <a:off x="0" y="3795"/>
            <a:ext cx="9252520" cy="6858000"/>
            <a:chOff x="0" y="3795"/>
            <a:chExt cx="9252520" cy="6858000"/>
          </a:xfrm>
        </p:grpSpPr>
        <p:pic>
          <p:nvPicPr>
            <p:cNvPr id="9" name="Picture 2" descr="O:\MOMENTYS\PROD\CLIENTS\IMERYS\12210_CHARTE PPT 2012\Publishing\Charte\Fab ppt\forme_couv_v28_nv_bleu-01.jpg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95"/>
              <a:ext cx="925252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970713" y="5305425"/>
              <a:ext cx="1545633" cy="10878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465149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e de Clô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/>
          <p:cNvGrpSpPr/>
          <p:nvPr userDrawn="1"/>
        </p:nvGrpSpPr>
        <p:grpSpPr bwMode="gray">
          <a:xfrm>
            <a:off x="0" y="3795"/>
            <a:ext cx="9252520" cy="6858000"/>
            <a:chOff x="0" y="3795"/>
            <a:chExt cx="9252520" cy="6858000"/>
          </a:xfrm>
        </p:grpSpPr>
        <p:pic>
          <p:nvPicPr>
            <p:cNvPr id="9" name="Picture 2" descr="O:\MOMENTYS\PROD\CLIENTS\IMERYS\12210_CHARTE PPT 2012\Publishing\Charte\Fab ppt\forme_couv_v28_nv_bleu-01.jpg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0" y="3795"/>
              <a:ext cx="925252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gray">
            <a:xfrm>
              <a:off x="6970713" y="5305425"/>
              <a:ext cx="1545633" cy="108785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1005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 rot="10800000">
            <a:off x="791072" y="1858828"/>
            <a:ext cx="8352928" cy="43200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9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 Narrow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4846320"/>
            <a:ext cx="9144000" cy="2011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" name="Picture 3" descr="O:\MOMENTYS\PROD\CLIENTS\IMERYS\12210_CHARTE PPT 2012\Publishing\Charte\Fab ppt\forme_interieiur_v33_DEF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406400" y="935038"/>
            <a:ext cx="8351838" cy="844550"/>
          </a:xfrm>
        </p:spPr>
        <p:txBody>
          <a:bodyPr anchor="b" anchorCtr="0">
            <a:normAutofit/>
          </a:bodyPr>
          <a:lstStyle>
            <a:lvl1pPr marL="0" indent="0" algn="r">
              <a:buFontTx/>
              <a:buNone/>
              <a:defRPr sz="2400" b="1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>
          <a:xfrm>
            <a:off x="406400" y="2093913"/>
            <a:ext cx="8351838" cy="738664"/>
          </a:xfrm>
        </p:spPr>
        <p:txBody>
          <a:bodyPr>
            <a:spAutoFit/>
          </a:bodyPr>
          <a:lstStyle>
            <a:lvl1pPr marL="0" indent="0" algn="r">
              <a:lnSpc>
                <a:spcPct val="200000"/>
              </a:lnSpc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395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3pPr>
              <a:buClr>
                <a:srgbClr val="404040"/>
              </a:buClr>
              <a:defRPr>
                <a:solidFill>
                  <a:srgbClr val="404040"/>
                </a:solidFill>
              </a:defRPr>
            </a:lvl3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2903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rgbClr val="404040"/>
                </a:solidFill>
              </a:defRPr>
            </a:lvl3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0567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343025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rgbClr val="404040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343025"/>
            <a:ext cx="40386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 marL="792000" indent="-144000">
              <a:defRPr lang="fr-FR" sz="1600" kern="1200" dirty="0" smtClean="0">
                <a:solidFill>
                  <a:srgbClr val="404040"/>
                </a:solidFill>
                <a:latin typeface="Arial Narrow" pitchFamily="34" charset="0"/>
                <a:ea typeface="+mn-ea"/>
                <a:cs typeface="+mn-cs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3531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25413" y="1163638"/>
            <a:ext cx="2847975" cy="466725"/>
          </a:xfrm>
        </p:spPr>
        <p:txBody>
          <a:bodyPr lIns="108000" rIns="108000" anchor="ctr" anchorCtr="0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3125788" y="1150779"/>
            <a:ext cx="2840037" cy="480109"/>
          </a:xfrm>
        </p:spPr>
        <p:txBody>
          <a:bodyPr lIns="108000" rIns="108000" anchor="ctr" anchorCtr="0">
            <a:normAutofit/>
          </a:bodyPr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46800" y="1163638"/>
            <a:ext cx="2857500" cy="467250"/>
          </a:xfrm>
        </p:spPr>
        <p:txBody>
          <a:bodyPr lIns="108000" rIns="108000" anchor="ctr" anchorCtr="0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3" hasCustomPrompt="1"/>
          </p:nvPr>
        </p:nvSpPr>
        <p:spPr>
          <a:xfrm>
            <a:off x="125413" y="1630363"/>
            <a:ext cx="2847975" cy="360850"/>
          </a:xfrm>
        </p:spPr>
        <p:txBody>
          <a:bodyPr lIns="108000" tIns="144000" rIns="36000">
            <a:spAutoFit/>
          </a:bodyPr>
          <a:lstStyle>
            <a:lvl1pPr>
              <a:defRPr sz="1400" baseline="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1" name="Espace réservé du texte 20"/>
          <p:cNvSpPr>
            <a:spLocks noGrp="1"/>
          </p:cNvSpPr>
          <p:nvPr>
            <p:ph type="body" sz="quarter" idx="14" hasCustomPrompt="1"/>
          </p:nvPr>
        </p:nvSpPr>
        <p:spPr>
          <a:xfrm>
            <a:off x="3125788" y="1630363"/>
            <a:ext cx="2840037" cy="360850"/>
          </a:xfrm>
        </p:spPr>
        <p:txBody>
          <a:bodyPr lIns="108000" tIns="144000" rIns="36000" bIns="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5" hasCustomPrompt="1"/>
          </p:nvPr>
        </p:nvSpPr>
        <p:spPr>
          <a:xfrm>
            <a:off x="6146800" y="1630363"/>
            <a:ext cx="2857500" cy="360850"/>
          </a:xfrm>
        </p:spPr>
        <p:txBody>
          <a:bodyPr lIns="108000" tIns="144000" rIns="36000" bIns="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2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569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125413" y="1163638"/>
            <a:ext cx="2847975" cy="466725"/>
          </a:xfrm>
        </p:spPr>
        <p:txBody>
          <a:bodyPr lIns="108000" rIns="108000" anchor="ctr" anchorCtr="0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3125788" y="1150779"/>
            <a:ext cx="2840037" cy="480109"/>
          </a:xfrm>
        </p:spPr>
        <p:txBody>
          <a:bodyPr lIns="108000" rIns="108000" anchor="ctr" anchorCtr="0">
            <a:normAutofit/>
          </a:bodyPr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46800" y="1163638"/>
            <a:ext cx="2857500" cy="467250"/>
          </a:xfrm>
        </p:spPr>
        <p:txBody>
          <a:bodyPr lIns="108000" rIns="108000" anchor="ctr" anchorCtr="0"/>
          <a:lstStyle>
            <a:lvl1pPr marL="0" indent="0">
              <a:buFontTx/>
              <a:buNone/>
              <a:defRPr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3" hasCustomPrompt="1"/>
          </p:nvPr>
        </p:nvSpPr>
        <p:spPr>
          <a:xfrm>
            <a:off x="125413" y="1630363"/>
            <a:ext cx="2847975" cy="360850"/>
          </a:xfrm>
        </p:spPr>
        <p:txBody>
          <a:bodyPr lIns="108000" tIns="144000" rIns="3600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1" name="Espace réservé du texte 20"/>
          <p:cNvSpPr>
            <a:spLocks noGrp="1"/>
          </p:cNvSpPr>
          <p:nvPr>
            <p:ph type="body" sz="quarter" idx="14" hasCustomPrompt="1"/>
          </p:nvPr>
        </p:nvSpPr>
        <p:spPr>
          <a:xfrm>
            <a:off x="3125788" y="1630363"/>
            <a:ext cx="2840037" cy="360850"/>
          </a:xfrm>
        </p:spPr>
        <p:txBody>
          <a:bodyPr lIns="108000" tIns="144000" rIns="36000" bIns="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5" hasCustomPrompt="1"/>
          </p:nvPr>
        </p:nvSpPr>
        <p:spPr>
          <a:xfrm>
            <a:off x="6146800" y="1630363"/>
            <a:ext cx="2857500" cy="360850"/>
          </a:xfrm>
        </p:spPr>
        <p:txBody>
          <a:bodyPr lIns="108000" tIns="144000" rIns="36000" bIns="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2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182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0" hasCustomPrompt="1"/>
          </p:nvPr>
        </p:nvSpPr>
        <p:spPr>
          <a:xfrm>
            <a:off x="274542" y="1265238"/>
            <a:ext cx="2628000" cy="466725"/>
          </a:xfrm>
        </p:spPr>
        <p:txBody>
          <a:bodyPr lIns="108000" rIns="108000" anchor="ctr" anchorCtr="0"/>
          <a:lstStyle>
            <a:lvl1pPr marL="0" indent="0">
              <a:buFontTx/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11" hasCustomPrompt="1"/>
          </p:nvPr>
        </p:nvSpPr>
        <p:spPr>
          <a:xfrm>
            <a:off x="3244803" y="1251854"/>
            <a:ext cx="2628000" cy="480109"/>
          </a:xfrm>
        </p:spPr>
        <p:txBody>
          <a:bodyPr lIns="108000" rIns="108000" anchor="ctr" anchorCtr="0">
            <a:normAutofit/>
          </a:bodyPr>
          <a:lstStyle>
            <a:lvl1pPr marL="0" indent="0">
              <a:buFontTx/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2" hasCustomPrompt="1"/>
          </p:nvPr>
        </p:nvSpPr>
        <p:spPr>
          <a:xfrm>
            <a:off x="6198822" y="1264713"/>
            <a:ext cx="2628000" cy="467250"/>
          </a:xfrm>
        </p:spPr>
        <p:txBody>
          <a:bodyPr lIns="108000" rIns="108000" anchor="ctr" anchorCtr="0"/>
          <a:lstStyle>
            <a:lvl1pPr marL="0" indent="0">
              <a:buFontTx/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13" hasCustomPrompt="1"/>
          </p:nvPr>
        </p:nvSpPr>
        <p:spPr>
          <a:xfrm>
            <a:off x="274542" y="1744663"/>
            <a:ext cx="2628000" cy="360850"/>
          </a:xfrm>
        </p:spPr>
        <p:txBody>
          <a:bodyPr wrap="square" lIns="108000" tIns="144000" rIns="3600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1" name="Espace réservé du texte 20"/>
          <p:cNvSpPr>
            <a:spLocks noGrp="1"/>
          </p:cNvSpPr>
          <p:nvPr>
            <p:ph type="body" sz="quarter" idx="14" hasCustomPrompt="1"/>
          </p:nvPr>
        </p:nvSpPr>
        <p:spPr>
          <a:xfrm>
            <a:off x="3244802" y="1744663"/>
            <a:ext cx="2628000" cy="360850"/>
          </a:xfrm>
        </p:spPr>
        <p:txBody>
          <a:bodyPr wrap="square" lIns="108000" tIns="144000" rIns="36000" bIns="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3" name="Espace réservé du texte 22"/>
          <p:cNvSpPr>
            <a:spLocks noGrp="1"/>
          </p:cNvSpPr>
          <p:nvPr>
            <p:ph type="body" sz="quarter" idx="15" hasCustomPrompt="1"/>
          </p:nvPr>
        </p:nvSpPr>
        <p:spPr>
          <a:xfrm>
            <a:off x="6198822" y="1744663"/>
            <a:ext cx="2628000" cy="360850"/>
          </a:xfrm>
        </p:spPr>
        <p:txBody>
          <a:bodyPr lIns="108000" tIns="144000" rIns="36000" bIns="0">
            <a:spAutoFit/>
          </a:bodyPr>
          <a:lstStyle>
            <a:lvl1pPr>
              <a:defRPr sz="14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2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2327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l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4347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O:\MOMENTYS\PROD\CLIENTS\IMERYS\12210_CHARTE PPT 2012\Publishing\Charte\Fab ppt\forme_interieiur_v33_DEF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29325"/>
            <a:ext cx="91440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  <a:prstGeom prst="rect">
            <a:avLst/>
          </a:prstGeom>
          <a:ln w="15875">
            <a:gradFill flip="none" rotWithShape="1">
              <a:gsLst>
                <a:gs pos="0">
                  <a:srgbClr val="FF7200"/>
                </a:gs>
                <a:gs pos="68000">
                  <a:schemeClr val="bg1"/>
                </a:gs>
              </a:gsLst>
              <a:lin ang="0" scaled="1"/>
              <a:tileRect/>
            </a:gradFill>
          </a:ln>
        </p:spPr>
        <p:txBody>
          <a:bodyPr vert="horz" lIns="504000" tIns="432000" rIns="504000" bIns="108000" rtlCol="0" anchor="t" anchorCtr="0">
            <a:spAutoFit/>
          </a:bodyPr>
          <a:lstStyle/>
          <a:p>
            <a:pPr marL="0" lvl="0"/>
            <a:r>
              <a:rPr lang="en-GB" dirty="0" err="1" smtClean="0"/>
              <a:t>Modifiez</a:t>
            </a:r>
            <a:r>
              <a:rPr lang="en-GB" dirty="0" smtClean="0"/>
              <a:t> le style du titre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6000" y="1339200"/>
            <a:ext cx="8229600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4256" y="65107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897BB-8815-463F-90E4-3AD3EC20E9A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13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329415" y="6510725"/>
            <a:ext cx="16416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22/11/2018</a:t>
            </a:r>
            <a:endParaRPr lang="en-GB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993453" y="6510725"/>
            <a:ext cx="222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 smtClean="0"/>
              <a:t>Environmental footprint of Imerys calcium aluminate products as slag conditioning agents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73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0" r:id="rId2"/>
    <p:sldLayoutId id="2147483650" r:id="rId3"/>
    <p:sldLayoutId id="2147483662" r:id="rId4"/>
    <p:sldLayoutId id="2147483652" r:id="rId5"/>
    <p:sldLayoutId id="2147483654" r:id="rId6"/>
    <p:sldLayoutId id="2147483663" r:id="rId7"/>
    <p:sldLayoutId id="2147483664" r:id="rId8"/>
    <p:sldLayoutId id="2147483665" r:id="rId9"/>
    <p:sldLayoutId id="2147483672" r:id="rId10"/>
    <p:sldLayoutId id="2147483675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lang="fr-FR" sz="2400" b="1" kern="1200" baseline="0" dirty="0">
          <a:solidFill>
            <a:srgbClr val="003893"/>
          </a:solidFill>
          <a:latin typeface="Arial Narrow" pitchFamily="34" charset="0"/>
          <a:ea typeface="+mj-ea"/>
          <a:cs typeface="Arial" pitchFamily="34" charset="0"/>
        </a:defRPr>
      </a:lvl1pPr>
    </p:titleStyle>
    <p:bodyStyle>
      <a:lvl1pPr marL="252000" indent="-252000" algn="l" defTabSz="914400" rtl="0" eaLnBrk="1" latinLnBrk="0" hangingPunct="1">
        <a:spcBef>
          <a:spcPct val="20000"/>
        </a:spcBef>
        <a:buClr>
          <a:schemeClr val="bg2"/>
        </a:buClr>
        <a:buSzPct val="70000"/>
        <a:buFont typeface="Wingdings" pitchFamily="2" charset="2"/>
        <a:buChar char="n"/>
        <a:defRPr sz="1600" kern="1200">
          <a:solidFill>
            <a:srgbClr val="003893"/>
          </a:solidFill>
          <a:latin typeface="Arial Narrow" pitchFamily="34" charset="0"/>
          <a:ea typeface="+mn-ea"/>
          <a:cs typeface="+mn-cs"/>
        </a:defRPr>
      </a:lvl1pPr>
      <a:lvl2pPr marL="540000" indent="-180000" algn="l" defTabSz="914400" rtl="0" eaLnBrk="1" latinLnBrk="0" hangingPunct="1">
        <a:spcBef>
          <a:spcPct val="20000"/>
        </a:spcBef>
        <a:buSzPct val="85000"/>
        <a:buFont typeface="Wingdings 2" pitchFamily="18" charset="2"/>
        <a:buChar char="®"/>
        <a:defRPr sz="1400" kern="1200">
          <a:solidFill>
            <a:srgbClr val="404040"/>
          </a:solidFill>
          <a:latin typeface="Arial Narrow" pitchFamily="34" charset="0"/>
          <a:ea typeface="+mn-ea"/>
          <a:cs typeface="+mn-cs"/>
        </a:defRPr>
      </a:lvl2pPr>
      <a:lvl3pPr marL="792000" indent="-144000" algn="l" defTabSz="914400" rtl="0" eaLnBrk="1" latinLnBrk="0" hangingPunct="1">
        <a:spcBef>
          <a:spcPct val="20000"/>
        </a:spcBef>
        <a:buClr>
          <a:srgbClr val="404040"/>
        </a:buClr>
        <a:buFont typeface="Arial" pitchFamily="34" charset="0"/>
        <a:buChar char="‒"/>
        <a:defRPr sz="1200" kern="1200">
          <a:solidFill>
            <a:srgbClr val="404040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12" Type="http://schemas.openxmlformats.org/officeDocument/2006/relationships/image" Target="../media/image16.emf"/><Relationship Id="rId17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11" Type="http://schemas.openxmlformats.org/officeDocument/2006/relationships/image" Target="../media/image15.emf"/><Relationship Id="rId5" Type="http://schemas.openxmlformats.org/officeDocument/2006/relationships/image" Target="../media/image9.emf"/><Relationship Id="rId15" Type="http://schemas.openxmlformats.org/officeDocument/2006/relationships/image" Target="../media/image19.emf"/><Relationship Id="rId10" Type="http://schemas.openxmlformats.org/officeDocument/2006/relationships/image" Target="../media/image14.emf"/><Relationship Id="rId4" Type="http://schemas.openxmlformats.org/officeDocument/2006/relationships/image" Target="../media/image8.png"/><Relationship Id="rId9" Type="http://schemas.openxmlformats.org/officeDocument/2006/relationships/image" Target="../media/image13.emf"/><Relationship Id="rId14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2000" y="324549"/>
            <a:ext cx="8136000" cy="1653269"/>
          </a:xfrm>
        </p:spPr>
        <p:txBody>
          <a:bodyPr/>
          <a:lstStyle/>
          <a:p>
            <a:r>
              <a:rPr lang="en-US" sz="2400" dirty="0"/>
              <a:t>PREFUSED CALCIUM ALUMINATE FLUX VS FLUORSPAR FOR SLAG CONDITIONING OF STAINLESS STEEL – A COMPARATIVE LIFE CYCLE ASSESSMENT STUDY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90400" y="1980000"/>
            <a:ext cx="8150400" cy="609398"/>
          </a:xfrm>
        </p:spPr>
        <p:txBody>
          <a:bodyPr/>
          <a:lstStyle/>
          <a:p>
            <a:r>
              <a:rPr lang="fr-FR" sz="1800" u="sng" dirty="0"/>
              <a:t>Rodrigo </a:t>
            </a:r>
            <a:r>
              <a:rPr lang="fr-FR" sz="1800" u="sng" dirty="0" smtClean="0"/>
              <a:t>LENCINA</a:t>
            </a:r>
            <a:r>
              <a:rPr lang="fr-FR" sz="1800" dirty="0"/>
              <a:t> </a:t>
            </a:r>
            <a:r>
              <a:rPr lang="fr-FR" sz="1800" dirty="0" smtClean="0"/>
              <a:t>&amp; </a:t>
            </a:r>
            <a:r>
              <a:rPr lang="fr-FR" sz="1800" dirty="0"/>
              <a:t>Emmanuelle </a:t>
            </a:r>
            <a:r>
              <a:rPr lang="fr-FR" sz="1800" dirty="0" smtClean="0"/>
              <a:t>HENRY-LANIER - </a:t>
            </a:r>
            <a:r>
              <a:rPr lang="fr-FR" sz="1800" b="1" dirty="0"/>
              <a:t>IMERYS</a:t>
            </a:r>
            <a:endParaRPr lang="fr-FR" sz="1800" b="1" dirty="0" smtClean="0"/>
          </a:p>
          <a:p>
            <a:r>
              <a:rPr lang="fr-FR" sz="1800" dirty="0" smtClean="0"/>
              <a:t>Andrea </a:t>
            </a:r>
            <a:r>
              <a:rPr lang="fr-FR" sz="1800" dirty="0"/>
              <a:t>DI </a:t>
            </a:r>
            <a:r>
              <a:rPr lang="fr-FR" sz="1800" dirty="0" smtClean="0"/>
              <a:t>MARIA - </a:t>
            </a:r>
            <a:r>
              <a:rPr lang="fr-FR" sz="1800" b="1" dirty="0"/>
              <a:t>KU </a:t>
            </a:r>
            <a:r>
              <a:rPr lang="fr-FR" sz="1800" b="1" dirty="0" smtClean="0"/>
              <a:t>Leuven</a:t>
            </a:r>
            <a:endParaRPr lang="fr-FR" sz="1800" b="1" baseline="30000" dirty="0"/>
          </a:p>
        </p:txBody>
      </p:sp>
    </p:spTree>
    <p:extLst>
      <p:ext uri="{BB962C8B-B14F-4D97-AF65-F5344CB8AC3E}">
        <p14:creationId xmlns:p14="http://schemas.microsoft.com/office/powerpoint/2010/main" val="163176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/>
              <a:t>LCA results and interpretation</a:t>
            </a: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603602"/>
              </p:ext>
            </p:extLst>
          </p:nvPr>
        </p:nvGraphicFramePr>
        <p:xfrm>
          <a:off x="163903" y="1265072"/>
          <a:ext cx="8824821" cy="28497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9570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24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60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160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6422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18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714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16636">
                <a:tc rowSpan="2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Indicator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Fluorspar impacts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LDSF HT impacts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6636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Eur.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Asia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L. Am.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Eur.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Asia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L. Am.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Global warming (kg eq. CO</a:t>
                      </a:r>
                      <a:r>
                        <a:rPr lang="en-GB" sz="1400" baseline="-25000">
                          <a:effectLst/>
                        </a:rPr>
                        <a:t>2</a:t>
                      </a:r>
                      <a:r>
                        <a:rPr lang="en-GB" sz="1400">
                          <a:effectLst/>
                        </a:rPr>
                        <a:t>)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38,1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51,2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31,0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28,8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42,4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23,2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Air pollution (m</a:t>
                      </a:r>
                      <a:r>
                        <a:rPr lang="en-GB" sz="1400" baseline="30000">
                          <a:effectLst/>
                        </a:rPr>
                        <a:t>3</a:t>
                      </a:r>
                      <a:r>
                        <a:rPr lang="en-GB" sz="1400">
                          <a:effectLst/>
                        </a:rPr>
                        <a:t>)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5909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7848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5120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2334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4358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1736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Acidification (kg eq. SO</a:t>
                      </a:r>
                      <a:r>
                        <a:rPr lang="en-GB" sz="1400" baseline="-25000">
                          <a:effectLst/>
                        </a:rPr>
                        <a:t>2)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0,196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0,337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0,126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0,199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0,355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0,160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Abiotic depletion potential – fossil (MJ)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443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673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319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324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561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221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Abiotic depl. pot. – elements (kg eq. Sb)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7E-05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7E-05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7E-05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6E-06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4E-06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4E-06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Waste generation (kg)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21,7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26,0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21,3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21,7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26,0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21,3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6636">
                <a:tc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Primary energy consumption (MJ)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508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576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417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366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441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295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F7200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8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-133201" y="-172799"/>
            <a:ext cx="9686775" cy="980519"/>
          </a:xfrm>
        </p:spPr>
        <p:txBody>
          <a:bodyPr/>
          <a:lstStyle/>
          <a:p>
            <a:r>
              <a:rPr lang="en-GB" dirty="0" smtClean="0"/>
              <a:t>Contribution of life cycle stages to Climate change &amp; Energy indicators</a:t>
            </a:r>
            <a:endParaRPr lang="en-GB" dirty="0"/>
          </a:p>
        </p:txBody>
      </p:sp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xmlns="" id="{00000000-0008-0000-06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984569"/>
              </p:ext>
            </p:extLst>
          </p:nvPr>
        </p:nvGraphicFramePr>
        <p:xfrm>
          <a:off x="104775" y="1111137"/>
          <a:ext cx="5928360" cy="3289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phique 6">
            <a:extLst>
              <a:ext uri="{FF2B5EF4-FFF2-40B4-BE49-F238E27FC236}">
                <a16:creationId xmlns:a16="http://schemas.microsoft.com/office/drawing/2014/main" xmlns="" id="{00000000-0008-0000-0600-00000F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995573"/>
              </p:ext>
            </p:extLst>
          </p:nvPr>
        </p:nvGraphicFramePr>
        <p:xfrm>
          <a:off x="357252" y="4175688"/>
          <a:ext cx="3961404" cy="271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6440024" y="1128847"/>
            <a:ext cx="2338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Comparison </a:t>
            </a:r>
          </a:p>
          <a:p>
            <a:r>
              <a:rPr lang="en-US" sz="1600" i="1" dirty="0" smtClean="0"/>
              <a:t>- from « Cradle to Grave »</a:t>
            </a:r>
          </a:p>
          <a:p>
            <a:r>
              <a:rPr lang="en-US" sz="1600" i="1" dirty="0" smtClean="0"/>
              <a:t>- for a same functional unit </a:t>
            </a:r>
            <a:endParaRPr lang="en-US" sz="1600" i="1" dirty="0"/>
          </a:p>
        </p:txBody>
      </p:sp>
      <p:sp>
        <p:nvSpPr>
          <p:cNvPr id="8" name="Flèche droite 7"/>
          <p:cNvSpPr/>
          <p:nvPr/>
        </p:nvSpPr>
        <p:spPr>
          <a:xfrm>
            <a:off x="5234940" y="5097780"/>
            <a:ext cx="525780" cy="354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772150" y="4949190"/>
            <a:ext cx="2446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30% less Primary energy and CO2 emissions throughout the life cycle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2004060" y="1855069"/>
            <a:ext cx="0" cy="541317"/>
          </a:xfrm>
          <a:prstGeom prst="straightConnector1">
            <a:avLst/>
          </a:prstGeom>
          <a:ln w="41275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 flipH="1">
            <a:off x="1681595" y="1855069"/>
            <a:ext cx="1046019" cy="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>
            <a:off x="2051685" y="4800766"/>
            <a:ext cx="0" cy="437984"/>
          </a:xfrm>
          <a:prstGeom prst="straightConnector1">
            <a:avLst/>
          </a:prstGeom>
          <a:ln w="41275"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 flipH="1">
            <a:off x="1814945" y="4791241"/>
            <a:ext cx="1046020" cy="0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735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series"/>
        </p:bldSub>
      </p:bldGraphic>
      <p:bldGraphic spid="7" grpId="0" uiExpand="1">
        <p:bldSub>
          <a:bldChart bld="series"/>
        </p:bldSub>
      </p:bldGraphic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/>
              <a:t>Contribution of life cycle stages to </a:t>
            </a:r>
            <a:r>
              <a:rPr lang="en-GB" dirty="0" smtClean="0"/>
              <a:t>Resources depletion indicators</a:t>
            </a:r>
            <a:endParaRPr lang="en-GB" dirty="0"/>
          </a:p>
        </p:txBody>
      </p:sp>
      <p:graphicFrame>
        <p:nvGraphicFramePr>
          <p:cNvPr id="5" name="Graphique 4">
            <a:extLst>
              <a:ext uri="{FF2B5EF4-FFF2-40B4-BE49-F238E27FC236}">
                <a16:creationId xmlns:a16="http://schemas.microsoft.com/office/drawing/2014/main" xmlns="" id="{00000000-0008-0000-0600-000011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449277"/>
              </p:ext>
            </p:extLst>
          </p:nvPr>
        </p:nvGraphicFramePr>
        <p:xfrm>
          <a:off x="306457" y="1043860"/>
          <a:ext cx="6761094" cy="2513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Graphique 5">
            <a:extLst>
              <a:ext uri="{FF2B5EF4-FFF2-40B4-BE49-F238E27FC236}">
                <a16:creationId xmlns:a16="http://schemas.microsoft.com/office/drawing/2014/main" xmlns="" id="{00000000-0008-0000-0600-00001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2035400"/>
              </p:ext>
            </p:extLst>
          </p:nvPr>
        </p:nvGraphicFramePr>
        <p:xfrm>
          <a:off x="2767032" y="3556971"/>
          <a:ext cx="5744402" cy="2513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8068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 smtClean="0"/>
              <a:t>Impact of both solutions on Waste Management indicator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3"/>
          <a:srcRect r="48369"/>
          <a:stretch/>
        </p:blipFill>
        <p:spPr>
          <a:xfrm>
            <a:off x="393222" y="4297418"/>
            <a:ext cx="1722834" cy="1696666"/>
          </a:xfrm>
          <a:prstGeom prst="rect">
            <a:avLst/>
          </a:prstGeom>
        </p:spPr>
      </p:pic>
      <p:sp>
        <p:nvSpPr>
          <p:cNvPr id="5" name="Flèche droite 4"/>
          <p:cNvSpPr/>
          <p:nvPr/>
        </p:nvSpPr>
        <p:spPr>
          <a:xfrm>
            <a:off x="2153091" y="4459334"/>
            <a:ext cx="1849704" cy="312146"/>
          </a:xfrm>
          <a:prstGeom prst="rightArrow">
            <a:avLst>
              <a:gd name="adj1" fmla="val 62153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Landfill</a:t>
            </a:r>
            <a:endParaRPr lang="en-GB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78546" y="4250542"/>
            <a:ext cx="1992919" cy="283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tlCol="0" anchor="ctr"/>
          <a:lstStyle/>
          <a:p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Existing end-of-life scenarios for slag:</a:t>
            </a:r>
            <a:endParaRPr lang="en-GB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196920" y="4455909"/>
            <a:ext cx="1597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 smtClean="0">
                <a:solidFill>
                  <a:schemeClr val="bg1">
                    <a:lumMod val="75000"/>
                  </a:schemeClr>
                </a:solidFill>
              </a:rPr>
              <a:t>No slag recovery</a:t>
            </a:r>
            <a:endParaRPr lang="en-GB" sz="11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4214986" y="5229861"/>
            <a:ext cx="15979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Slag recovery</a:t>
            </a:r>
            <a:endParaRPr lang="en-GB" sz="11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Flèche droite 23"/>
          <p:cNvSpPr/>
          <p:nvPr/>
        </p:nvSpPr>
        <p:spPr>
          <a:xfrm>
            <a:off x="2153091" y="4766561"/>
            <a:ext cx="1849704" cy="312146"/>
          </a:xfrm>
          <a:prstGeom prst="rightArrow">
            <a:avLst>
              <a:gd name="adj1" fmla="val 62153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Slag sand for cement industry</a:t>
            </a:r>
            <a:endParaRPr lang="en-GB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Flèche droite 24"/>
          <p:cNvSpPr/>
          <p:nvPr/>
        </p:nvSpPr>
        <p:spPr>
          <a:xfrm>
            <a:off x="2153091" y="5073788"/>
            <a:ext cx="1849704" cy="312146"/>
          </a:xfrm>
          <a:prstGeom prst="rightArrow">
            <a:avLst>
              <a:gd name="adj1" fmla="val 62153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Building materials</a:t>
            </a:r>
            <a:endParaRPr lang="en-GB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Flèche droite 25"/>
          <p:cNvSpPr/>
          <p:nvPr/>
        </p:nvSpPr>
        <p:spPr>
          <a:xfrm>
            <a:off x="2153091" y="5381015"/>
            <a:ext cx="1849704" cy="312146"/>
          </a:xfrm>
          <a:prstGeom prst="rightArrow">
            <a:avLst>
              <a:gd name="adj1" fmla="val 62153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Asphalt concrete for highway</a:t>
            </a:r>
            <a:endParaRPr lang="en-GB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lèche droite 26"/>
          <p:cNvSpPr/>
          <p:nvPr/>
        </p:nvSpPr>
        <p:spPr>
          <a:xfrm>
            <a:off x="2153091" y="5688242"/>
            <a:ext cx="1849704" cy="312146"/>
          </a:xfrm>
          <a:prstGeom prst="rightArrow">
            <a:avLst>
              <a:gd name="adj1" fmla="val 62153"/>
              <a:gd name="adj2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1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Fertilizer</a:t>
            </a:r>
            <a:endParaRPr lang="en-GB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Accolade fermante 9"/>
          <p:cNvSpPr/>
          <p:nvPr/>
        </p:nvSpPr>
        <p:spPr>
          <a:xfrm>
            <a:off x="3993918" y="4775439"/>
            <a:ext cx="442136" cy="1224223"/>
          </a:xfrm>
          <a:prstGeom prst="rightBrace">
            <a:avLst/>
          </a:prstGeom>
          <a:noFill/>
          <a:ln w="3810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0" name="Graphique 19">
            <a:extLst>
              <a:ext uri="{FF2B5EF4-FFF2-40B4-BE49-F238E27FC236}">
                <a16:creationId xmlns:a16="http://schemas.microsoft.com/office/drawing/2014/main" xmlns="" id="{00000000-0008-0000-0600-000009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821073"/>
              </p:ext>
            </p:extLst>
          </p:nvPr>
        </p:nvGraphicFramePr>
        <p:xfrm>
          <a:off x="435081" y="967131"/>
          <a:ext cx="5744402" cy="2929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Flèche droite 28"/>
          <p:cNvSpPr/>
          <p:nvPr/>
        </p:nvSpPr>
        <p:spPr>
          <a:xfrm>
            <a:off x="6006860" y="2346621"/>
            <a:ext cx="525780" cy="354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>
            <a:off x="6636370" y="2304242"/>
            <a:ext cx="2446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Similar quantity of waste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" name="Flèche droite 40"/>
          <p:cNvSpPr/>
          <p:nvPr/>
        </p:nvSpPr>
        <p:spPr>
          <a:xfrm>
            <a:off x="5893485" y="5267417"/>
            <a:ext cx="525780" cy="3543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6419265" y="4844038"/>
            <a:ext cx="26477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A better recovery-enabling properties a slag conditioned with calcium aluminates than with fluorspar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47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/>
      <p:bldP spid="7" grpId="0"/>
      <p:bldP spid="23" grpId="0"/>
      <p:bldP spid="24" grpId="0" animBg="1"/>
      <p:bldP spid="25" grpId="0" animBg="1"/>
      <p:bldP spid="26" grpId="0" animBg="1"/>
      <p:bldP spid="27" grpId="0" animBg="1"/>
      <p:bldP spid="10" grpId="0" animBg="1"/>
      <p:bldP spid="29" grpId="0" animBg="1"/>
      <p:bldP spid="30" grpId="0"/>
      <p:bldP spid="41" grpId="0" animBg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 smtClean="0"/>
              <a:t>Results – Normalisation and Comparison by geographical zone</a:t>
            </a:r>
            <a:endParaRPr lang="en-GB" dirty="0"/>
          </a:p>
        </p:txBody>
      </p:sp>
      <p:grpSp>
        <p:nvGrpSpPr>
          <p:cNvPr id="9" name="Groupe 8"/>
          <p:cNvGrpSpPr/>
          <p:nvPr/>
        </p:nvGrpSpPr>
        <p:grpSpPr>
          <a:xfrm>
            <a:off x="1116623" y="1740877"/>
            <a:ext cx="7301450" cy="3745523"/>
            <a:chOff x="1116623" y="1740877"/>
            <a:chExt cx="7301450" cy="3745523"/>
          </a:xfrm>
        </p:grpSpPr>
        <p:pic>
          <p:nvPicPr>
            <p:cNvPr id="13" name="Image 12"/>
            <p:cNvPicPr>
              <a:picLocks noChangeAspect="1"/>
            </p:cNvPicPr>
            <p:nvPr/>
          </p:nvPicPr>
          <p:blipFill rotWithShape="1">
            <a:blip r:embed="rId3"/>
            <a:srcRect l="2233" t="10414" r="22772" b="18774"/>
            <a:stretch/>
          </p:blipFill>
          <p:spPr>
            <a:xfrm>
              <a:off x="1116623" y="1740877"/>
              <a:ext cx="5530362" cy="3745523"/>
            </a:xfrm>
            <a:prstGeom prst="rect">
              <a:avLst/>
            </a:prstGeom>
          </p:spPr>
        </p:pic>
        <p:grpSp>
          <p:nvGrpSpPr>
            <p:cNvPr id="3" name="Groupe 2"/>
            <p:cNvGrpSpPr/>
            <p:nvPr/>
          </p:nvGrpSpPr>
          <p:grpSpPr>
            <a:xfrm>
              <a:off x="7137341" y="2076017"/>
              <a:ext cx="1280732" cy="1197694"/>
              <a:chOff x="7244862" y="1625331"/>
              <a:chExt cx="1280732" cy="1197694"/>
            </a:xfrm>
          </p:grpSpPr>
          <p:grpSp>
            <p:nvGrpSpPr>
              <p:cNvPr id="36" name="Groupe 35"/>
              <p:cNvGrpSpPr>
                <a:grpSpLocks noChangeAspect="1"/>
              </p:cNvGrpSpPr>
              <p:nvPr/>
            </p:nvGrpSpPr>
            <p:grpSpPr>
              <a:xfrm>
                <a:off x="7684280" y="1625331"/>
                <a:ext cx="401895" cy="460527"/>
                <a:chOff x="1625311" y="4357365"/>
                <a:chExt cx="2143125" cy="2455782"/>
              </a:xfrm>
            </p:grpSpPr>
            <p:sp>
              <p:nvSpPr>
                <p:cNvPr id="37" name="Rectangle 16"/>
                <p:cNvSpPr>
                  <a:spLocks noChangeArrowheads="1"/>
                </p:cNvSpPr>
                <p:nvPr/>
              </p:nvSpPr>
              <p:spPr bwMode="auto">
                <a:xfrm>
                  <a:off x="1625311" y="6565497"/>
                  <a:ext cx="2143125" cy="247650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lIns="90000" tIns="90000" rIns="72000" bIns="90000" anchor="ctr"/>
                <a:lstStyle/>
                <a:p>
                  <a:pPr marL="177800" indent="-177800" algn="ctr" defTabSz="801688">
                    <a:spcBef>
                      <a:spcPct val="20000"/>
                    </a:spcBef>
                  </a:pPr>
                  <a:r>
                    <a:rPr lang="en-GB" sz="800" b="1" dirty="0" smtClean="0">
                      <a:solidFill>
                        <a:schemeClr val="accent5"/>
                      </a:solidFill>
                      <a:cs typeface="Arial" charset="0"/>
                    </a:rPr>
                    <a:t>Europe</a:t>
                  </a:r>
                  <a:endParaRPr lang="en-GB" sz="800" b="1" dirty="0">
                    <a:solidFill>
                      <a:schemeClr val="accent5"/>
                    </a:solidFill>
                    <a:cs typeface="Arial" charset="0"/>
                  </a:endParaRPr>
                </a:p>
              </p:txBody>
            </p:sp>
            <p:grpSp>
              <p:nvGrpSpPr>
                <p:cNvPr id="38" name="Group 6"/>
                <p:cNvGrpSpPr/>
                <p:nvPr/>
              </p:nvGrpSpPr>
              <p:grpSpPr>
                <a:xfrm>
                  <a:off x="1641336" y="4357365"/>
                  <a:ext cx="2052000" cy="2052000"/>
                  <a:chOff x="1641336" y="4357365"/>
                  <a:chExt cx="2052000" cy="2052000"/>
                </a:xfrm>
              </p:grpSpPr>
              <p:sp>
                <p:nvSpPr>
                  <p:cNvPr id="39" name="Freeform 5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1704690" y="4380626"/>
                    <a:ext cx="1984375" cy="2022475"/>
                  </a:xfrm>
                  <a:custGeom>
                    <a:avLst/>
                    <a:gdLst>
                      <a:gd name="T0" fmla="*/ 673441375 w 1656"/>
                      <a:gd name="T1" fmla="*/ 163653960 h 1688"/>
                      <a:gd name="T2" fmla="*/ 664825643 w 1656"/>
                      <a:gd name="T3" fmla="*/ 182316319 h 1688"/>
                      <a:gd name="T4" fmla="*/ 733749102 w 1656"/>
                      <a:gd name="T5" fmla="*/ 205284822 h 1688"/>
                      <a:gd name="T6" fmla="*/ 643287512 w 1656"/>
                      <a:gd name="T7" fmla="*/ 213898311 h 1688"/>
                      <a:gd name="T8" fmla="*/ 582978437 w 1656"/>
                      <a:gd name="T9" fmla="*/ 282805021 h 1688"/>
                      <a:gd name="T10" fmla="*/ 1430165363 w 1656"/>
                      <a:gd name="T11" fmla="*/ 315823668 h 1688"/>
                      <a:gd name="T12" fmla="*/ 1339702574 w 1656"/>
                      <a:gd name="T13" fmla="*/ 423490477 h 1688"/>
                      <a:gd name="T14" fmla="*/ 1428729807 w 1656"/>
                      <a:gd name="T15" fmla="*/ 499575293 h 1688"/>
                      <a:gd name="T16" fmla="*/ 712210970 w 1656"/>
                      <a:gd name="T17" fmla="*/ 564174660 h 1688"/>
                      <a:gd name="T18" fmla="*/ 831390868 w 1656"/>
                      <a:gd name="T19" fmla="*/ 714909061 h 1688"/>
                      <a:gd name="T20" fmla="*/ 677749241 w 1656"/>
                      <a:gd name="T21" fmla="*/ 842673610 h 1688"/>
                      <a:gd name="T22" fmla="*/ 788314605 w 1656"/>
                      <a:gd name="T23" fmla="*/ 1205870716 h 1688"/>
                      <a:gd name="T24" fmla="*/ 1266471250 w 1656"/>
                      <a:gd name="T25" fmla="*/ 1297746229 h 1688"/>
                      <a:gd name="T26" fmla="*/ 1244932819 w 1656"/>
                      <a:gd name="T27" fmla="*/ 1326457458 h 1688"/>
                      <a:gd name="T28" fmla="*/ 1395703633 w 1656"/>
                      <a:gd name="T29" fmla="*/ 1359476030 h 1688"/>
                      <a:gd name="T30" fmla="*/ 1825040294 w 1656"/>
                      <a:gd name="T31" fmla="*/ 2147483647 h 1688"/>
                      <a:gd name="T32" fmla="*/ 284309642 w 1656"/>
                      <a:gd name="T33" fmla="*/ 542641538 h 1688"/>
                      <a:gd name="T34" fmla="*/ 437952542 w 1656"/>
                      <a:gd name="T35" fmla="*/ 330178683 h 1688"/>
                      <a:gd name="T36" fmla="*/ 535594308 w 1656"/>
                      <a:gd name="T37" fmla="*/ 245480303 h 1688"/>
                      <a:gd name="T38" fmla="*/ 541337730 w 1656"/>
                      <a:gd name="T39" fmla="*/ 344534897 h 1688"/>
                      <a:gd name="T40" fmla="*/ 666261199 w 1656"/>
                      <a:gd name="T41" fmla="*/ 242609540 h 1688"/>
                      <a:gd name="T42" fmla="*/ 584415191 w 1656"/>
                      <a:gd name="T43" fmla="*/ 209592166 h 1688"/>
                      <a:gd name="T44" fmla="*/ 142154821 w 1656"/>
                      <a:gd name="T45" fmla="*/ 534028049 h 1688"/>
                      <a:gd name="T46" fmla="*/ 656209911 w 1656"/>
                      <a:gd name="T47" fmla="*/ 259836517 h 1688"/>
                      <a:gd name="T48" fmla="*/ 1941349079 w 1656"/>
                      <a:gd name="T49" fmla="*/ 288547746 h 1688"/>
                      <a:gd name="T50" fmla="*/ 1651294893 w 1656"/>
                      <a:gd name="T51" fmla="*/ 122023060 h 1688"/>
                      <a:gd name="T52" fmla="*/ 1635500183 w 1656"/>
                      <a:gd name="T53" fmla="*/ 274191532 h 1688"/>
                      <a:gd name="T54" fmla="*/ 1507704553 w 1656"/>
                      <a:gd name="T55" fmla="*/ 384730378 h 1688"/>
                      <a:gd name="T56" fmla="*/ 1450267938 w 1656"/>
                      <a:gd name="T57" fmla="*/ 462250576 h 1688"/>
                      <a:gd name="T58" fmla="*/ 1302369733 w 1656"/>
                      <a:gd name="T59" fmla="*/ 607242102 h 1688"/>
                      <a:gd name="T60" fmla="*/ 1186060648 w 1656"/>
                      <a:gd name="T61" fmla="*/ 509624163 h 1688"/>
                      <a:gd name="T62" fmla="*/ 1005136269 w 1656"/>
                      <a:gd name="T63" fmla="*/ 643131588 h 1688"/>
                      <a:gd name="T64" fmla="*/ 1118572745 w 1656"/>
                      <a:gd name="T65" fmla="*/ 654615840 h 1688"/>
                      <a:gd name="T66" fmla="*/ 1109957013 w 1656"/>
                      <a:gd name="T67" fmla="*/ 852722480 h 1688"/>
                      <a:gd name="T68" fmla="*/ 900314327 w 1656"/>
                      <a:gd name="T69" fmla="*/ 869949457 h 1688"/>
                      <a:gd name="T70" fmla="*/ 762467409 w 1656"/>
                      <a:gd name="T71" fmla="*/ 792429259 h 1688"/>
                      <a:gd name="T72" fmla="*/ 752416122 w 1656"/>
                      <a:gd name="T73" fmla="*/ 908709556 h 1688"/>
                      <a:gd name="T74" fmla="*/ 542773286 w 1656"/>
                      <a:gd name="T75" fmla="*/ 1175724105 h 1688"/>
                      <a:gd name="T76" fmla="*/ 1013752001 w 1656"/>
                      <a:gd name="T77" fmla="*/ 1224533074 h 1688"/>
                      <a:gd name="T78" fmla="*/ 969238984 w 1656"/>
                      <a:gd name="T79" fmla="*/ 1109688159 h 1688"/>
                      <a:gd name="T80" fmla="*/ 1163085762 w 1656"/>
                      <a:gd name="T81" fmla="*/ 1289133939 h 1688"/>
                      <a:gd name="T82" fmla="*/ 1267908004 w 1656"/>
                      <a:gd name="T83" fmla="*/ 1290569320 h 1688"/>
                      <a:gd name="T84" fmla="*/ 1120008301 w 1656"/>
                      <a:gd name="T85" fmla="*/ 1458529350 h 1688"/>
                      <a:gd name="T86" fmla="*/ 664825643 w 1656"/>
                      <a:gd name="T87" fmla="*/ 1293440084 h 1688"/>
                      <a:gd name="T88" fmla="*/ 265642622 w 1656"/>
                      <a:gd name="T89" fmla="*/ 1615005129 h 1688"/>
                      <a:gd name="T90" fmla="*/ 736621412 w 1656"/>
                      <a:gd name="T91" fmla="*/ 2015526952 h 1688"/>
                      <a:gd name="T92" fmla="*/ 946264098 w 1656"/>
                      <a:gd name="T93" fmla="*/ 2147483647 h 1688"/>
                      <a:gd name="T94" fmla="*/ 1711603818 w 1656"/>
                      <a:gd name="T95" fmla="*/ 2072949410 h 1688"/>
                      <a:gd name="T96" fmla="*/ 1688628932 w 1656"/>
                      <a:gd name="T97" fmla="*/ 1805934861 h 1688"/>
                      <a:gd name="T98" fmla="*/ 1725962971 w 1656"/>
                      <a:gd name="T99" fmla="*/ 1780095594 h 1688"/>
                      <a:gd name="T100" fmla="*/ 1786270698 w 1656"/>
                      <a:gd name="T101" fmla="*/ 1419769251 h 1688"/>
                      <a:gd name="T102" fmla="*/ 2147483647 w 1656"/>
                      <a:gd name="T103" fmla="*/ 1340813671 h 1688"/>
                      <a:gd name="T104" fmla="*/ 2147483647 w 1656"/>
                      <a:gd name="T105" fmla="*/ 1109688159 h 1688"/>
                      <a:gd name="T106" fmla="*/ 1412933899 w 1656"/>
                      <a:gd name="T107" fmla="*/ 1168545998 h 1688"/>
                      <a:gd name="T108" fmla="*/ 1448832382 w 1656"/>
                      <a:gd name="T109" fmla="*/ 1024989854 h 1688"/>
                      <a:gd name="T110" fmla="*/ 726570124 w 1656"/>
                      <a:gd name="T111" fmla="*/ 167960105 h 1688"/>
                      <a:gd name="T112" fmla="*/ 715082082 w 1656"/>
                      <a:gd name="T113" fmla="*/ 223947181 h 1688"/>
                      <a:gd name="T114" fmla="*/ 677749241 w 1656"/>
                      <a:gd name="T115" fmla="*/ 351711805 h 1688"/>
                      <a:gd name="T116" fmla="*/ 613133499 w 1656"/>
                      <a:gd name="T117" fmla="*/ 475170209 h 1688"/>
                      <a:gd name="T118" fmla="*/ 883084061 w 1656"/>
                      <a:gd name="T119" fmla="*/ 399085393 h 1688"/>
                      <a:gd name="T120" fmla="*/ 749545010 w 1656"/>
                      <a:gd name="T121" fmla="*/ 223947181 h 1688"/>
                      <a:gd name="T122" fmla="*/ 218258493 w 1656"/>
                      <a:gd name="T123" fmla="*/ 618726354 h 168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656"/>
                      <a:gd name="T187" fmla="*/ 0 h 1688"/>
                      <a:gd name="T188" fmla="*/ 1656 w 1656"/>
                      <a:gd name="T189" fmla="*/ 1688 h 168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656" h="1688">
                        <a:moveTo>
                          <a:pt x="1132" y="74"/>
                        </a:moveTo>
                        <a:cubicBezTo>
                          <a:pt x="1127" y="73"/>
                          <a:pt x="1125" y="68"/>
                          <a:pt x="1120" y="67"/>
                        </a:cubicBezTo>
                        <a:cubicBezTo>
                          <a:pt x="1119" y="73"/>
                          <a:pt x="1128" y="75"/>
                          <a:pt x="1132" y="74"/>
                        </a:cubicBezTo>
                        <a:close/>
                        <a:moveTo>
                          <a:pt x="493" y="82"/>
                        </a:moveTo>
                        <a:cubicBezTo>
                          <a:pt x="486" y="82"/>
                          <a:pt x="473" y="80"/>
                          <a:pt x="471" y="91"/>
                        </a:cubicBezTo>
                        <a:cubicBezTo>
                          <a:pt x="476" y="92"/>
                          <a:pt x="475" y="100"/>
                          <a:pt x="478" y="103"/>
                        </a:cubicBezTo>
                        <a:cubicBezTo>
                          <a:pt x="489" y="100"/>
                          <a:pt x="496" y="93"/>
                          <a:pt x="501" y="84"/>
                        </a:cubicBezTo>
                        <a:cubicBezTo>
                          <a:pt x="496" y="83"/>
                          <a:pt x="496" y="88"/>
                          <a:pt x="491" y="87"/>
                        </a:cubicBezTo>
                        <a:cubicBezTo>
                          <a:pt x="491" y="85"/>
                          <a:pt x="493" y="85"/>
                          <a:pt x="493" y="82"/>
                        </a:cubicBezTo>
                        <a:close/>
                        <a:moveTo>
                          <a:pt x="506" y="103"/>
                        </a:moveTo>
                        <a:cubicBezTo>
                          <a:pt x="514" y="107"/>
                          <a:pt x="524" y="104"/>
                          <a:pt x="524" y="95"/>
                        </a:cubicBezTo>
                        <a:cubicBezTo>
                          <a:pt x="523" y="95"/>
                          <a:pt x="521" y="96"/>
                          <a:pt x="521" y="94"/>
                        </a:cubicBezTo>
                        <a:cubicBezTo>
                          <a:pt x="519" y="90"/>
                          <a:pt x="524" y="92"/>
                          <a:pt x="523" y="89"/>
                        </a:cubicBezTo>
                        <a:cubicBezTo>
                          <a:pt x="514" y="89"/>
                          <a:pt x="509" y="92"/>
                          <a:pt x="506" y="98"/>
                        </a:cubicBezTo>
                        <a:cubicBezTo>
                          <a:pt x="508" y="98"/>
                          <a:pt x="511" y="96"/>
                          <a:pt x="512" y="99"/>
                        </a:cubicBezTo>
                        <a:cubicBezTo>
                          <a:pt x="510" y="100"/>
                          <a:pt x="506" y="99"/>
                          <a:pt x="506" y="103"/>
                        </a:cubicBezTo>
                        <a:close/>
                        <a:moveTo>
                          <a:pt x="420" y="139"/>
                        </a:moveTo>
                        <a:cubicBezTo>
                          <a:pt x="428" y="140"/>
                          <a:pt x="431" y="131"/>
                          <a:pt x="438" y="128"/>
                        </a:cubicBezTo>
                        <a:cubicBezTo>
                          <a:pt x="448" y="124"/>
                          <a:pt x="462" y="126"/>
                          <a:pt x="469" y="117"/>
                        </a:cubicBezTo>
                        <a:cubicBezTo>
                          <a:pt x="466" y="115"/>
                          <a:pt x="459" y="120"/>
                          <a:pt x="455" y="116"/>
                        </a:cubicBezTo>
                        <a:cubicBezTo>
                          <a:pt x="460" y="116"/>
                          <a:pt x="465" y="115"/>
                          <a:pt x="469" y="114"/>
                        </a:cubicBezTo>
                        <a:cubicBezTo>
                          <a:pt x="469" y="110"/>
                          <a:pt x="463" y="113"/>
                          <a:pt x="463" y="110"/>
                        </a:cubicBezTo>
                        <a:cubicBezTo>
                          <a:pt x="465" y="110"/>
                          <a:pt x="467" y="111"/>
                          <a:pt x="470" y="111"/>
                        </a:cubicBezTo>
                        <a:cubicBezTo>
                          <a:pt x="470" y="106"/>
                          <a:pt x="471" y="106"/>
                          <a:pt x="476" y="105"/>
                        </a:cubicBezTo>
                        <a:cubicBezTo>
                          <a:pt x="474" y="101"/>
                          <a:pt x="471" y="97"/>
                          <a:pt x="466" y="95"/>
                        </a:cubicBezTo>
                        <a:cubicBezTo>
                          <a:pt x="464" y="96"/>
                          <a:pt x="461" y="97"/>
                          <a:pt x="460" y="99"/>
                        </a:cubicBezTo>
                        <a:cubicBezTo>
                          <a:pt x="458" y="94"/>
                          <a:pt x="454" y="100"/>
                          <a:pt x="451" y="100"/>
                        </a:cubicBezTo>
                        <a:cubicBezTo>
                          <a:pt x="441" y="98"/>
                          <a:pt x="424" y="105"/>
                          <a:pt x="425" y="121"/>
                        </a:cubicBezTo>
                        <a:cubicBezTo>
                          <a:pt x="421" y="126"/>
                          <a:pt x="413" y="127"/>
                          <a:pt x="411" y="134"/>
                        </a:cubicBezTo>
                        <a:cubicBezTo>
                          <a:pt x="415" y="135"/>
                          <a:pt x="417" y="130"/>
                          <a:pt x="419" y="132"/>
                        </a:cubicBezTo>
                        <a:cubicBezTo>
                          <a:pt x="419" y="135"/>
                          <a:pt x="418" y="138"/>
                          <a:pt x="420" y="139"/>
                        </a:cubicBezTo>
                        <a:close/>
                        <a:moveTo>
                          <a:pt x="498" y="97"/>
                        </a:moveTo>
                        <a:cubicBezTo>
                          <a:pt x="497" y="101"/>
                          <a:pt x="504" y="99"/>
                          <a:pt x="503" y="97"/>
                        </a:cubicBezTo>
                        <a:cubicBezTo>
                          <a:pt x="501" y="97"/>
                          <a:pt x="500" y="95"/>
                          <a:pt x="498" y="97"/>
                        </a:cubicBezTo>
                        <a:close/>
                        <a:moveTo>
                          <a:pt x="521" y="113"/>
                        </a:moveTo>
                        <a:cubicBezTo>
                          <a:pt x="521" y="111"/>
                          <a:pt x="522" y="111"/>
                          <a:pt x="521" y="110"/>
                        </a:cubicBezTo>
                        <a:cubicBezTo>
                          <a:pt x="516" y="110"/>
                          <a:pt x="511" y="110"/>
                          <a:pt x="511" y="115"/>
                        </a:cubicBezTo>
                        <a:cubicBezTo>
                          <a:pt x="518" y="114"/>
                          <a:pt x="527" y="120"/>
                          <a:pt x="528" y="113"/>
                        </a:cubicBezTo>
                        <a:cubicBezTo>
                          <a:pt x="526" y="110"/>
                          <a:pt x="524" y="114"/>
                          <a:pt x="521" y="113"/>
                        </a:cubicBezTo>
                        <a:close/>
                        <a:moveTo>
                          <a:pt x="463" y="127"/>
                        </a:moveTo>
                        <a:cubicBezTo>
                          <a:pt x="468" y="127"/>
                          <a:pt x="471" y="124"/>
                          <a:pt x="473" y="120"/>
                        </a:cubicBezTo>
                        <a:cubicBezTo>
                          <a:pt x="468" y="121"/>
                          <a:pt x="463" y="122"/>
                          <a:pt x="463" y="127"/>
                        </a:cubicBezTo>
                        <a:close/>
                        <a:moveTo>
                          <a:pt x="515" y="122"/>
                        </a:moveTo>
                        <a:cubicBezTo>
                          <a:pt x="512" y="123"/>
                          <a:pt x="508" y="123"/>
                          <a:pt x="506" y="125"/>
                        </a:cubicBezTo>
                        <a:cubicBezTo>
                          <a:pt x="509" y="124"/>
                          <a:pt x="513" y="124"/>
                          <a:pt x="515" y="122"/>
                        </a:cubicBezTo>
                        <a:close/>
                        <a:moveTo>
                          <a:pt x="532" y="123"/>
                        </a:moveTo>
                        <a:cubicBezTo>
                          <a:pt x="523" y="124"/>
                          <a:pt x="519" y="130"/>
                          <a:pt x="514" y="134"/>
                        </a:cubicBezTo>
                        <a:cubicBezTo>
                          <a:pt x="523" y="133"/>
                          <a:pt x="531" y="132"/>
                          <a:pt x="532" y="123"/>
                        </a:cubicBezTo>
                        <a:close/>
                        <a:moveTo>
                          <a:pt x="500" y="125"/>
                        </a:moveTo>
                        <a:cubicBezTo>
                          <a:pt x="490" y="125"/>
                          <a:pt x="489" y="133"/>
                          <a:pt x="480" y="135"/>
                        </a:cubicBezTo>
                        <a:cubicBezTo>
                          <a:pt x="480" y="137"/>
                          <a:pt x="480" y="138"/>
                          <a:pt x="481" y="139"/>
                        </a:cubicBezTo>
                        <a:cubicBezTo>
                          <a:pt x="489" y="138"/>
                          <a:pt x="502" y="140"/>
                          <a:pt x="502" y="131"/>
                        </a:cubicBezTo>
                        <a:cubicBezTo>
                          <a:pt x="497" y="132"/>
                          <a:pt x="498" y="130"/>
                          <a:pt x="493" y="130"/>
                        </a:cubicBezTo>
                        <a:cubicBezTo>
                          <a:pt x="496" y="129"/>
                          <a:pt x="500" y="128"/>
                          <a:pt x="500" y="125"/>
                        </a:cubicBezTo>
                        <a:close/>
                        <a:moveTo>
                          <a:pt x="467" y="140"/>
                        </a:moveTo>
                        <a:cubicBezTo>
                          <a:pt x="471" y="139"/>
                          <a:pt x="476" y="134"/>
                          <a:pt x="472" y="130"/>
                        </a:cubicBezTo>
                        <a:cubicBezTo>
                          <a:pt x="467" y="129"/>
                          <a:pt x="466" y="133"/>
                          <a:pt x="462" y="133"/>
                        </a:cubicBezTo>
                        <a:cubicBezTo>
                          <a:pt x="462" y="130"/>
                          <a:pt x="466" y="132"/>
                          <a:pt x="465" y="129"/>
                        </a:cubicBezTo>
                        <a:cubicBezTo>
                          <a:pt x="455" y="131"/>
                          <a:pt x="449" y="136"/>
                          <a:pt x="441" y="139"/>
                        </a:cubicBezTo>
                        <a:cubicBezTo>
                          <a:pt x="440" y="142"/>
                          <a:pt x="443" y="141"/>
                          <a:pt x="443" y="144"/>
                        </a:cubicBezTo>
                        <a:cubicBezTo>
                          <a:pt x="454" y="146"/>
                          <a:pt x="458" y="136"/>
                          <a:pt x="467" y="140"/>
                        </a:cubicBezTo>
                        <a:close/>
                        <a:moveTo>
                          <a:pt x="525" y="135"/>
                        </a:moveTo>
                        <a:cubicBezTo>
                          <a:pt x="519" y="136"/>
                          <a:pt x="512" y="137"/>
                          <a:pt x="511" y="143"/>
                        </a:cubicBezTo>
                        <a:cubicBezTo>
                          <a:pt x="517" y="142"/>
                          <a:pt x="527" y="140"/>
                          <a:pt x="525" y="135"/>
                        </a:cubicBezTo>
                        <a:close/>
                        <a:moveTo>
                          <a:pt x="506" y="139"/>
                        </a:moveTo>
                        <a:cubicBezTo>
                          <a:pt x="502" y="137"/>
                          <a:pt x="499" y="142"/>
                          <a:pt x="496" y="142"/>
                        </a:cubicBezTo>
                        <a:cubicBezTo>
                          <a:pt x="495" y="152"/>
                          <a:pt x="482" y="148"/>
                          <a:pt x="476" y="152"/>
                        </a:cubicBezTo>
                        <a:cubicBezTo>
                          <a:pt x="478" y="161"/>
                          <a:pt x="473" y="168"/>
                          <a:pt x="480" y="176"/>
                        </a:cubicBezTo>
                        <a:cubicBezTo>
                          <a:pt x="487" y="175"/>
                          <a:pt x="496" y="175"/>
                          <a:pt x="497" y="166"/>
                        </a:cubicBezTo>
                        <a:cubicBezTo>
                          <a:pt x="488" y="164"/>
                          <a:pt x="490" y="161"/>
                          <a:pt x="490" y="159"/>
                        </a:cubicBezTo>
                        <a:cubicBezTo>
                          <a:pt x="489" y="151"/>
                          <a:pt x="495" y="156"/>
                          <a:pt x="501" y="149"/>
                        </a:cubicBezTo>
                        <a:cubicBezTo>
                          <a:pt x="502" y="148"/>
                          <a:pt x="501" y="146"/>
                          <a:pt x="501" y="145"/>
                        </a:cubicBezTo>
                        <a:cubicBezTo>
                          <a:pt x="503" y="143"/>
                          <a:pt x="507" y="143"/>
                          <a:pt x="506" y="139"/>
                        </a:cubicBezTo>
                        <a:close/>
                        <a:moveTo>
                          <a:pt x="1122" y="141"/>
                        </a:moveTo>
                        <a:cubicBezTo>
                          <a:pt x="1121" y="150"/>
                          <a:pt x="1134" y="146"/>
                          <a:pt x="1134" y="141"/>
                        </a:cubicBezTo>
                        <a:cubicBezTo>
                          <a:pt x="1132" y="140"/>
                          <a:pt x="1131" y="138"/>
                          <a:pt x="1127" y="139"/>
                        </a:cubicBezTo>
                        <a:cubicBezTo>
                          <a:pt x="1129" y="143"/>
                          <a:pt x="1124" y="143"/>
                          <a:pt x="1122" y="141"/>
                        </a:cubicBezTo>
                        <a:close/>
                        <a:moveTo>
                          <a:pt x="475" y="148"/>
                        </a:moveTo>
                        <a:cubicBezTo>
                          <a:pt x="481" y="147"/>
                          <a:pt x="489" y="149"/>
                          <a:pt x="488" y="141"/>
                        </a:cubicBezTo>
                        <a:cubicBezTo>
                          <a:pt x="482" y="139"/>
                          <a:pt x="477" y="143"/>
                          <a:pt x="475" y="148"/>
                        </a:cubicBezTo>
                        <a:close/>
                        <a:moveTo>
                          <a:pt x="452" y="155"/>
                        </a:moveTo>
                        <a:cubicBezTo>
                          <a:pt x="460" y="154"/>
                          <a:pt x="462" y="158"/>
                          <a:pt x="469" y="156"/>
                        </a:cubicBezTo>
                        <a:cubicBezTo>
                          <a:pt x="471" y="152"/>
                          <a:pt x="473" y="149"/>
                          <a:pt x="473" y="143"/>
                        </a:cubicBezTo>
                        <a:cubicBezTo>
                          <a:pt x="464" y="143"/>
                          <a:pt x="454" y="143"/>
                          <a:pt x="448" y="149"/>
                        </a:cubicBezTo>
                        <a:cubicBezTo>
                          <a:pt x="449" y="151"/>
                          <a:pt x="453" y="150"/>
                          <a:pt x="456" y="150"/>
                        </a:cubicBezTo>
                        <a:cubicBezTo>
                          <a:pt x="456" y="152"/>
                          <a:pt x="453" y="153"/>
                          <a:pt x="452" y="155"/>
                        </a:cubicBezTo>
                        <a:close/>
                        <a:moveTo>
                          <a:pt x="509" y="151"/>
                        </a:moveTo>
                        <a:cubicBezTo>
                          <a:pt x="511" y="150"/>
                          <a:pt x="514" y="150"/>
                          <a:pt x="515" y="148"/>
                        </a:cubicBezTo>
                        <a:cubicBezTo>
                          <a:pt x="512" y="148"/>
                          <a:pt x="508" y="148"/>
                          <a:pt x="509" y="151"/>
                        </a:cubicBezTo>
                        <a:close/>
                        <a:moveTo>
                          <a:pt x="1111" y="158"/>
                        </a:moveTo>
                        <a:cubicBezTo>
                          <a:pt x="1114" y="166"/>
                          <a:pt x="1123" y="164"/>
                          <a:pt x="1132" y="163"/>
                        </a:cubicBezTo>
                        <a:cubicBezTo>
                          <a:pt x="1129" y="158"/>
                          <a:pt x="1125" y="155"/>
                          <a:pt x="1127" y="150"/>
                        </a:cubicBezTo>
                        <a:cubicBezTo>
                          <a:pt x="1125" y="149"/>
                          <a:pt x="1119" y="146"/>
                          <a:pt x="1119" y="151"/>
                        </a:cubicBezTo>
                        <a:cubicBezTo>
                          <a:pt x="1118" y="154"/>
                          <a:pt x="1123" y="152"/>
                          <a:pt x="1123" y="154"/>
                        </a:cubicBezTo>
                        <a:cubicBezTo>
                          <a:pt x="1119" y="155"/>
                          <a:pt x="1117" y="151"/>
                          <a:pt x="1115" y="153"/>
                        </a:cubicBezTo>
                        <a:cubicBezTo>
                          <a:pt x="1113" y="155"/>
                          <a:pt x="1115" y="155"/>
                          <a:pt x="1116" y="157"/>
                        </a:cubicBezTo>
                        <a:cubicBezTo>
                          <a:pt x="1113" y="156"/>
                          <a:pt x="1114" y="159"/>
                          <a:pt x="1111" y="158"/>
                        </a:cubicBezTo>
                        <a:close/>
                        <a:moveTo>
                          <a:pt x="1150" y="154"/>
                        </a:moveTo>
                        <a:cubicBezTo>
                          <a:pt x="1148" y="152"/>
                          <a:pt x="1144" y="153"/>
                          <a:pt x="1141" y="153"/>
                        </a:cubicBezTo>
                        <a:cubicBezTo>
                          <a:pt x="1141" y="158"/>
                          <a:pt x="1144" y="160"/>
                          <a:pt x="1148" y="161"/>
                        </a:cubicBezTo>
                        <a:cubicBezTo>
                          <a:pt x="1148" y="157"/>
                          <a:pt x="1148" y="155"/>
                          <a:pt x="1150" y="154"/>
                        </a:cubicBezTo>
                        <a:close/>
                        <a:moveTo>
                          <a:pt x="1136" y="157"/>
                        </a:moveTo>
                        <a:cubicBezTo>
                          <a:pt x="1135" y="160"/>
                          <a:pt x="1141" y="162"/>
                          <a:pt x="1143" y="160"/>
                        </a:cubicBezTo>
                        <a:cubicBezTo>
                          <a:pt x="1140" y="159"/>
                          <a:pt x="1139" y="156"/>
                          <a:pt x="1136" y="157"/>
                        </a:cubicBezTo>
                        <a:close/>
                        <a:moveTo>
                          <a:pt x="406" y="197"/>
                        </a:moveTo>
                        <a:cubicBezTo>
                          <a:pt x="410" y="197"/>
                          <a:pt x="412" y="199"/>
                          <a:pt x="414" y="196"/>
                        </a:cubicBezTo>
                        <a:cubicBezTo>
                          <a:pt x="412" y="196"/>
                          <a:pt x="407" y="194"/>
                          <a:pt x="406" y="197"/>
                        </a:cubicBezTo>
                        <a:close/>
                        <a:moveTo>
                          <a:pt x="1344" y="196"/>
                        </a:moveTo>
                        <a:cubicBezTo>
                          <a:pt x="1346" y="197"/>
                          <a:pt x="1347" y="199"/>
                          <a:pt x="1350" y="199"/>
                        </a:cubicBezTo>
                        <a:cubicBezTo>
                          <a:pt x="1350" y="197"/>
                          <a:pt x="1345" y="194"/>
                          <a:pt x="1344" y="196"/>
                        </a:cubicBezTo>
                        <a:close/>
                        <a:moveTo>
                          <a:pt x="333" y="204"/>
                        </a:moveTo>
                        <a:cubicBezTo>
                          <a:pt x="328" y="205"/>
                          <a:pt x="321" y="204"/>
                          <a:pt x="320" y="210"/>
                        </a:cubicBezTo>
                        <a:cubicBezTo>
                          <a:pt x="325" y="211"/>
                          <a:pt x="333" y="209"/>
                          <a:pt x="333" y="204"/>
                        </a:cubicBezTo>
                        <a:close/>
                        <a:moveTo>
                          <a:pt x="387" y="212"/>
                        </a:moveTo>
                        <a:cubicBezTo>
                          <a:pt x="392" y="211"/>
                          <a:pt x="399" y="212"/>
                          <a:pt x="400" y="206"/>
                        </a:cubicBezTo>
                        <a:cubicBezTo>
                          <a:pt x="394" y="202"/>
                          <a:pt x="384" y="206"/>
                          <a:pt x="387" y="212"/>
                        </a:cubicBezTo>
                        <a:close/>
                        <a:moveTo>
                          <a:pt x="996" y="220"/>
                        </a:moveTo>
                        <a:cubicBezTo>
                          <a:pt x="999" y="220"/>
                          <a:pt x="999" y="220"/>
                          <a:pt x="999" y="220"/>
                        </a:cubicBezTo>
                        <a:cubicBezTo>
                          <a:pt x="1000" y="218"/>
                          <a:pt x="996" y="217"/>
                          <a:pt x="999" y="216"/>
                        </a:cubicBezTo>
                        <a:cubicBezTo>
                          <a:pt x="1000" y="216"/>
                          <a:pt x="1000" y="216"/>
                          <a:pt x="1001" y="215"/>
                        </a:cubicBezTo>
                        <a:cubicBezTo>
                          <a:pt x="1001" y="217"/>
                          <a:pt x="1002" y="218"/>
                          <a:pt x="1002" y="219"/>
                        </a:cubicBezTo>
                        <a:cubicBezTo>
                          <a:pt x="1010" y="219"/>
                          <a:pt x="1016" y="218"/>
                          <a:pt x="1021" y="215"/>
                        </a:cubicBezTo>
                        <a:cubicBezTo>
                          <a:pt x="1016" y="213"/>
                          <a:pt x="1013" y="209"/>
                          <a:pt x="1006" y="209"/>
                        </a:cubicBezTo>
                        <a:cubicBezTo>
                          <a:pt x="1006" y="210"/>
                          <a:pt x="1008" y="211"/>
                          <a:pt x="1006" y="211"/>
                        </a:cubicBezTo>
                        <a:cubicBezTo>
                          <a:pt x="999" y="211"/>
                          <a:pt x="990" y="204"/>
                          <a:pt x="980" y="206"/>
                        </a:cubicBezTo>
                        <a:cubicBezTo>
                          <a:pt x="982" y="214"/>
                          <a:pt x="992" y="214"/>
                          <a:pt x="996" y="220"/>
                        </a:cubicBezTo>
                        <a:close/>
                        <a:moveTo>
                          <a:pt x="1036" y="221"/>
                        </a:moveTo>
                        <a:cubicBezTo>
                          <a:pt x="1035" y="215"/>
                          <a:pt x="1039" y="214"/>
                          <a:pt x="1040" y="210"/>
                        </a:cubicBezTo>
                        <a:cubicBezTo>
                          <a:pt x="1032" y="207"/>
                          <a:pt x="1024" y="207"/>
                          <a:pt x="1019" y="208"/>
                        </a:cubicBezTo>
                        <a:cubicBezTo>
                          <a:pt x="1025" y="212"/>
                          <a:pt x="1028" y="219"/>
                          <a:pt x="1036" y="221"/>
                        </a:cubicBezTo>
                        <a:close/>
                        <a:moveTo>
                          <a:pt x="394" y="213"/>
                        </a:moveTo>
                        <a:cubicBezTo>
                          <a:pt x="394" y="215"/>
                          <a:pt x="394" y="216"/>
                          <a:pt x="395" y="216"/>
                        </a:cubicBezTo>
                        <a:cubicBezTo>
                          <a:pt x="397" y="216"/>
                          <a:pt x="398" y="215"/>
                          <a:pt x="399" y="213"/>
                        </a:cubicBezTo>
                        <a:cubicBezTo>
                          <a:pt x="397" y="212"/>
                          <a:pt x="395" y="212"/>
                          <a:pt x="394" y="213"/>
                        </a:cubicBezTo>
                        <a:close/>
                        <a:moveTo>
                          <a:pt x="315" y="221"/>
                        </a:moveTo>
                        <a:cubicBezTo>
                          <a:pt x="319" y="221"/>
                          <a:pt x="323" y="221"/>
                          <a:pt x="323" y="217"/>
                        </a:cubicBezTo>
                        <a:cubicBezTo>
                          <a:pt x="320" y="215"/>
                          <a:pt x="316" y="219"/>
                          <a:pt x="315" y="221"/>
                        </a:cubicBezTo>
                        <a:close/>
                        <a:moveTo>
                          <a:pt x="337" y="218"/>
                        </a:moveTo>
                        <a:cubicBezTo>
                          <a:pt x="334" y="219"/>
                          <a:pt x="332" y="220"/>
                          <a:pt x="331" y="223"/>
                        </a:cubicBezTo>
                        <a:cubicBezTo>
                          <a:pt x="334" y="222"/>
                          <a:pt x="338" y="222"/>
                          <a:pt x="337" y="218"/>
                        </a:cubicBezTo>
                        <a:close/>
                        <a:moveTo>
                          <a:pt x="250" y="247"/>
                        </a:moveTo>
                        <a:cubicBezTo>
                          <a:pt x="253" y="246"/>
                          <a:pt x="255" y="245"/>
                          <a:pt x="256" y="242"/>
                        </a:cubicBezTo>
                        <a:cubicBezTo>
                          <a:pt x="252" y="242"/>
                          <a:pt x="250" y="244"/>
                          <a:pt x="250" y="247"/>
                        </a:cubicBezTo>
                        <a:close/>
                        <a:moveTo>
                          <a:pt x="223" y="250"/>
                        </a:moveTo>
                        <a:cubicBezTo>
                          <a:pt x="220" y="250"/>
                          <a:pt x="220" y="253"/>
                          <a:pt x="218" y="255"/>
                        </a:cubicBezTo>
                        <a:cubicBezTo>
                          <a:pt x="221" y="254"/>
                          <a:pt x="222" y="253"/>
                          <a:pt x="223" y="250"/>
                        </a:cubicBezTo>
                        <a:close/>
                        <a:moveTo>
                          <a:pt x="933" y="295"/>
                        </a:moveTo>
                        <a:cubicBezTo>
                          <a:pt x="933" y="308"/>
                          <a:pt x="933" y="322"/>
                          <a:pt x="933" y="331"/>
                        </a:cubicBezTo>
                        <a:cubicBezTo>
                          <a:pt x="936" y="333"/>
                          <a:pt x="941" y="334"/>
                          <a:pt x="947" y="333"/>
                        </a:cubicBezTo>
                        <a:cubicBezTo>
                          <a:pt x="951" y="341"/>
                          <a:pt x="961" y="344"/>
                          <a:pt x="970" y="339"/>
                        </a:cubicBezTo>
                        <a:cubicBezTo>
                          <a:pt x="953" y="332"/>
                          <a:pt x="942" y="316"/>
                          <a:pt x="948" y="294"/>
                        </a:cubicBezTo>
                        <a:cubicBezTo>
                          <a:pt x="948" y="292"/>
                          <a:pt x="953" y="290"/>
                          <a:pt x="951" y="286"/>
                        </a:cubicBezTo>
                        <a:cubicBezTo>
                          <a:pt x="956" y="284"/>
                          <a:pt x="960" y="279"/>
                          <a:pt x="965" y="276"/>
                        </a:cubicBezTo>
                        <a:cubicBezTo>
                          <a:pt x="967" y="258"/>
                          <a:pt x="950" y="265"/>
                          <a:pt x="949" y="275"/>
                        </a:cubicBezTo>
                        <a:cubicBezTo>
                          <a:pt x="937" y="277"/>
                          <a:pt x="934" y="283"/>
                          <a:pt x="929" y="292"/>
                        </a:cubicBezTo>
                        <a:cubicBezTo>
                          <a:pt x="929" y="295"/>
                          <a:pt x="933" y="293"/>
                          <a:pt x="933" y="295"/>
                        </a:cubicBezTo>
                        <a:close/>
                        <a:moveTo>
                          <a:pt x="305" y="269"/>
                        </a:moveTo>
                        <a:cubicBezTo>
                          <a:pt x="301" y="269"/>
                          <a:pt x="301" y="272"/>
                          <a:pt x="300" y="275"/>
                        </a:cubicBezTo>
                        <a:cubicBezTo>
                          <a:pt x="303" y="274"/>
                          <a:pt x="305" y="273"/>
                          <a:pt x="305" y="269"/>
                        </a:cubicBezTo>
                        <a:close/>
                        <a:moveTo>
                          <a:pt x="319" y="275"/>
                        </a:moveTo>
                        <a:cubicBezTo>
                          <a:pt x="318" y="276"/>
                          <a:pt x="317" y="277"/>
                          <a:pt x="317" y="279"/>
                        </a:cubicBezTo>
                        <a:cubicBezTo>
                          <a:pt x="320" y="279"/>
                          <a:pt x="322" y="279"/>
                          <a:pt x="322" y="276"/>
                        </a:cubicBezTo>
                        <a:cubicBezTo>
                          <a:pt x="321" y="276"/>
                          <a:pt x="320" y="275"/>
                          <a:pt x="319" y="275"/>
                        </a:cubicBezTo>
                        <a:close/>
                        <a:moveTo>
                          <a:pt x="1006" y="296"/>
                        </a:moveTo>
                        <a:cubicBezTo>
                          <a:pt x="1006" y="292"/>
                          <a:pt x="1003" y="291"/>
                          <a:pt x="999" y="291"/>
                        </a:cubicBezTo>
                        <a:cubicBezTo>
                          <a:pt x="999" y="296"/>
                          <a:pt x="1003" y="298"/>
                          <a:pt x="1006" y="296"/>
                        </a:cubicBezTo>
                        <a:close/>
                        <a:moveTo>
                          <a:pt x="981" y="340"/>
                        </a:moveTo>
                        <a:cubicBezTo>
                          <a:pt x="983" y="346"/>
                          <a:pt x="989" y="347"/>
                          <a:pt x="995" y="348"/>
                        </a:cubicBezTo>
                        <a:cubicBezTo>
                          <a:pt x="995" y="341"/>
                          <a:pt x="986" y="339"/>
                          <a:pt x="981" y="340"/>
                        </a:cubicBezTo>
                        <a:close/>
                        <a:moveTo>
                          <a:pt x="171" y="378"/>
                        </a:moveTo>
                        <a:cubicBezTo>
                          <a:pt x="174" y="373"/>
                          <a:pt x="176" y="363"/>
                          <a:pt x="175" y="357"/>
                        </a:cubicBezTo>
                        <a:cubicBezTo>
                          <a:pt x="172" y="362"/>
                          <a:pt x="166" y="372"/>
                          <a:pt x="171" y="378"/>
                        </a:cubicBezTo>
                        <a:close/>
                        <a:moveTo>
                          <a:pt x="558" y="387"/>
                        </a:moveTo>
                        <a:cubicBezTo>
                          <a:pt x="558" y="383"/>
                          <a:pt x="560" y="382"/>
                          <a:pt x="561" y="379"/>
                        </a:cubicBezTo>
                        <a:cubicBezTo>
                          <a:pt x="558" y="379"/>
                          <a:pt x="556" y="377"/>
                          <a:pt x="557" y="373"/>
                        </a:cubicBezTo>
                        <a:cubicBezTo>
                          <a:pt x="551" y="378"/>
                          <a:pt x="547" y="374"/>
                          <a:pt x="541" y="375"/>
                        </a:cubicBezTo>
                        <a:cubicBezTo>
                          <a:pt x="539" y="373"/>
                          <a:pt x="542" y="372"/>
                          <a:pt x="539" y="371"/>
                        </a:cubicBezTo>
                        <a:cubicBezTo>
                          <a:pt x="537" y="373"/>
                          <a:pt x="534" y="374"/>
                          <a:pt x="531" y="375"/>
                        </a:cubicBezTo>
                        <a:cubicBezTo>
                          <a:pt x="531" y="372"/>
                          <a:pt x="533" y="371"/>
                          <a:pt x="530" y="370"/>
                        </a:cubicBezTo>
                        <a:cubicBezTo>
                          <a:pt x="528" y="376"/>
                          <a:pt x="524" y="375"/>
                          <a:pt x="521" y="375"/>
                        </a:cubicBezTo>
                        <a:cubicBezTo>
                          <a:pt x="521" y="372"/>
                          <a:pt x="523" y="371"/>
                          <a:pt x="525" y="370"/>
                        </a:cubicBezTo>
                        <a:cubicBezTo>
                          <a:pt x="526" y="366"/>
                          <a:pt x="525" y="364"/>
                          <a:pt x="524" y="361"/>
                        </a:cubicBezTo>
                        <a:cubicBezTo>
                          <a:pt x="518" y="364"/>
                          <a:pt x="509" y="362"/>
                          <a:pt x="505" y="371"/>
                        </a:cubicBezTo>
                        <a:cubicBezTo>
                          <a:pt x="509" y="373"/>
                          <a:pt x="514" y="369"/>
                          <a:pt x="516" y="373"/>
                        </a:cubicBezTo>
                        <a:cubicBezTo>
                          <a:pt x="513" y="374"/>
                          <a:pt x="512" y="376"/>
                          <a:pt x="510" y="378"/>
                        </a:cubicBezTo>
                        <a:cubicBezTo>
                          <a:pt x="507" y="377"/>
                          <a:pt x="502" y="374"/>
                          <a:pt x="499" y="376"/>
                        </a:cubicBezTo>
                        <a:cubicBezTo>
                          <a:pt x="501" y="380"/>
                          <a:pt x="509" y="383"/>
                          <a:pt x="504" y="389"/>
                        </a:cubicBezTo>
                        <a:cubicBezTo>
                          <a:pt x="501" y="392"/>
                          <a:pt x="500" y="387"/>
                          <a:pt x="497" y="389"/>
                        </a:cubicBezTo>
                        <a:cubicBezTo>
                          <a:pt x="497" y="391"/>
                          <a:pt x="495" y="391"/>
                          <a:pt x="496" y="393"/>
                        </a:cubicBezTo>
                        <a:cubicBezTo>
                          <a:pt x="497" y="395"/>
                          <a:pt x="500" y="395"/>
                          <a:pt x="504" y="395"/>
                        </a:cubicBezTo>
                        <a:cubicBezTo>
                          <a:pt x="505" y="400"/>
                          <a:pt x="508" y="402"/>
                          <a:pt x="509" y="406"/>
                        </a:cubicBezTo>
                        <a:cubicBezTo>
                          <a:pt x="528" y="404"/>
                          <a:pt x="551" y="409"/>
                          <a:pt x="562" y="389"/>
                        </a:cubicBezTo>
                        <a:cubicBezTo>
                          <a:pt x="562" y="389"/>
                          <a:pt x="559" y="388"/>
                          <a:pt x="558" y="387"/>
                        </a:cubicBezTo>
                        <a:close/>
                        <a:moveTo>
                          <a:pt x="136" y="406"/>
                        </a:moveTo>
                        <a:cubicBezTo>
                          <a:pt x="135" y="410"/>
                          <a:pt x="136" y="414"/>
                          <a:pt x="139" y="414"/>
                        </a:cubicBezTo>
                        <a:cubicBezTo>
                          <a:pt x="140" y="410"/>
                          <a:pt x="144" y="409"/>
                          <a:pt x="144" y="404"/>
                        </a:cubicBezTo>
                        <a:cubicBezTo>
                          <a:pt x="141" y="402"/>
                          <a:pt x="138" y="406"/>
                          <a:pt x="136" y="406"/>
                        </a:cubicBezTo>
                        <a:close/>
                        <a:moveTo>
                          <a:pt x="576" y="445"/>
                        </a:moveTo>
                        <a:cubicBezTo>
                          <a:pt x="573" y="445"/>
                          <a:pt x="572" y="447"/>
                          <a:pt x="572" y="451"/>
                        </a:cubicBezTo>
                        <a:cubicBezTo>
                          <a:pt x="576" y="450"/>
                          <a:pt x="576" y="448"/>
                          <a:pt x="576" y="445"/>
                        </a:cubicBezTo>
                        <a:close/>
                        <a:moveTo>
                          <a:pt x="607" y="477"/>
                        </a:moveTo>
                        <a:cubicBezTo>
                          <a:pt x="607" y="480"/>
                          <a:pt x="605" y="479"/>
                          <a:pt x="607" y="481"/>
                        </a:cubicBezTo>
                        <a:cubicBezTo>
                          <a:pt x="611" y="482"/>
                          <a:pt x="611" y="477"/>
                          <a:pt x="607" y="477"/>
                        </a:cubicBezTo>
                        <a:close/>
                        <a:moveTo>
                          <a:pt x="602" y="480"/>
                        </a:moveTo>
                        <a:cubicBezTo>
                          <a:pt x="600" y="482"/>
                          <a:pt x="598" y="485"/>
                          <a:pt x="599" y="490"/>
                        </a:cubicBezTo>
                        <a:cubicBezTo>
                          <a:pt x="603" y="490"/>
                          <a:pt x="607" y="482"/>
                          <a:pt x="602" y="480"/>
                        </a:cubicBezTo>
                        <a:close/>
                        <a:moveTo>
                          <a:pt x="486" y="492"/>
                        </a:moveTo>
                        <a:cubicBezTo>
                          <a:pt x="485" y="493"/>
                          <a:pt x="483" y="496"/>
                          <a:pt x="486" y="497"/>
                        </a:cubicBezTo>
                        <a:cubicBezTo>
                          <a:pt x="487" y="495"/>
                          <a:pt x="489" y="492"/>
                          <a:pt x="486" y="492"/>
                        </a:cubicBezTo>
                        <a:close/>
                        <a:moveTo>
                          <a:pt x="579" y="498"/>
                        </a:moveTo>
                        <a:cubicBezTo>
                          <a:pt x="579" y="498"/>
                          <a:pt x="579" y="499"/>
                          <a:pt x="578" y="499"/>
                        </a:cubicBezTo>
                        <a:cubicBezTo>
                          <a:pt x="579" y="502"/>
                          <a:pt x="579" y="504"/>
                          <a:pt x="582" y="504"/>
                        </a:cubicBezTo>
                        <a:cubicBezTo>
                          <a:pt x="580" y="501"/>
                          <a:pt x="584" y="498"/>
                          <a:pt x="579" y="498"/>
                        </a:cubicBezTo>
                        <a:close/>
                        <a:moveTo>
                          <a:pt x="551" y="502"/>
                        </a:moveTo>
                        <a:cubicBezTo>
                          <a:pt x="549" y="501"/>
                          <a:pt x="544" y="504"/>
                          <a:pt x="542" y="505"/>
                        </a:cubicBezTo>
                        <a:cubicBezTo>
                          <a:pt x="542" y="508"/>
                          <a:pt x="540" y="509"/>
                          <a:pt x="542" y="511"/>
                        </a:cubicBezTo>
                        <a:cubicBezTo>
                          <a:pt x="547" y="511"/>
                          <a:pt x="550" y="507"/>
                          <a:pt x="551" y="502"/>
                        </a:cubicBezTo>
                        <a:close/>
                        <a:moveTo>
                          <a:pt x="543" y="523"/>
                        </a:moveTo>
                        <a:cubicBezTo>
                          <a:pt x="544" y="521"/>
                          <a:pt x="546" y="519"/>
                          <a:pt x="545" y="515"/>
                        </a:cubicBezTo>
                        <a:cubicBezTo>
                          <a:pt x="539" y="514"/>
                          <a:pt x="538" y="522"/>
                          <a:pt x="543" y="523"/>
                        </a:cubicBezTo>
                        <a:close/>
                        <a:moveTo>
                          <a:pt x="466" y="602"/>
                        </a:moveTo>
                        <a:cubicBezTo>
                          <a:pt x="480" y="605"/>
                          <a:pt x="490" y="596"/>
                          <a:pt x="504" y="598"/>
                        </a:cubicBezTo>
                        <a:cubicBezTo>
                          <a:pt x="511" y="592"/>
                          <a:pt x="516" y="584"/>
                          <a:pt x="517" y="571"/>
                        </a:cubicBezTo>
                        <a:cubicBezTo>
                          <a:pt x="529" y="572"/>
                          <a:pt x="531" y="562"/>
                          <a:pt x="527" y="551"/>
                        </a:cubicBezTo>
                        <a:cubicBezTo>
                          <a:pt x="517" y="545"/>
                          <a:pt x="510" y="545"/>
                          <a:pt x="500" y="553"/>
                        </a:cubicBezTo>
                        <a:cubicBezTo>
                          <a:pt x="500" y="556"/>
                          <a:pt x="504" y="556"/>
                          <a:pt x="501" y="558"/>
                        </a:cubicBezTo>
                        <a:cubicBezTo>
                          <a:pt x="498" y="557"/>
                          <a:pt x="499" y="561"/>
                          <a:pt x="497" y="560"/>
                        </a:cubicBezTo>
                        <a:cubicBezTo>
                          <a:pt x="494" y="559"/>
                          <a:pt x="495" y="555"/>
                          <a:pt x="491" y="555"/>
                        </a:cubicBezTo>
                        <a:cubicBezTo>
                          <a:pt x="483" y="557"/>
                          <a:pt x="486" y="564"/>
                          <a:pt x="480" y="569"/>
                        </a:cubicBezTo>
                        <a:cubicBezTo>
                          <a:pt x="479" y="574"/>
                          <a:pt x="484" y="572"/>
                          <a:pt x="484" y="576"/>
                        </a:cubicBezTo>
                        <a:cubicBezTo>
                          <a:pt x="479" y="579"/>
                          <a:pt x="475" y="583"/>
                          <a:pt x="472" y="587"/>
                        </a:cubicBezTo>
                        <a:cubicBezTo>
                          <a:pt x="462" y="584"/>
                          <a:pt x="464" y="594"/>
                          <a:pt x="466" y="602"/>
                        </a:cubicBezTo>
                        <a:close/>
                        <a:moveTo>
                          <a:pt x="537" y="569"/>
                        </a:moveTo>
                        <a:cubicBezTo>
                          <a:pt x="533" y="568"/>
                          <a:pt x="532" y="572"/>
                          <a:pt x="531" y="574"/>
                        </a:cubicBezTo>
                        <a:cubicBezTo>
                          <a:pt x="535" y="575"/>
                          <a:pt x="537" y="573"/>
                          <a:pt x="537" y="569"/>
                        </a:cubicBezTo>
                        <a:close/>
                        <a:moveTo>
                          <a:pt x="609" y="872"/>
                        </a:moveTo>
                        <a:cubicBezTo>
                          <a:pt x="617" y="874"/>
                          <a:pt x="620" y="868"/>
                          <a:pt x="628" y="870"/>
                        </a:cubicBezTo>
                        <a:cubicBezTo>
                          <a:pt x="629" y="855"/>
                          <a:pt x="640" y="840"/>
                          <a:pt x="629" y="829"/>
                        </a:cubicBezTo>
                        <a:cubicBezTo>
                          <a:pt x="633" y="821"/>
                          <a:pt x="638" y="811"/>
                          <a:pt x="635" y="799"/>
                        </a:cubicBezTo>
                        <a:cubicBezTo>
                          <a:pt x="623" y="803"/>
                          <a:pt x="619" y="811"/>
                          <a:pt x="621" y="825"/>
                        </a:cubicBezTo>
                        <a:cubicBezTo>
                          <a:pt x="623" y="827"/>
                          <a:pt x="625" y="829"/>
                          <a:pt x="628" y="830"/>
                        </a:cubicBezTo>
                        <a:cubicBezTo>
                          <a:pt x="625" y="832"/>
                          <a:pt x="622" y="834"/>
                          <a:pt x="618" y="835"/>
                        </a:cubicBezTo>
                        <a:cubicBezTo>
                          <a:pt x="616" y="835"/>
                          <a:pt x="614" y="832"/>
                          <a:pt x="611" y="833"/>
                        </a:cubicBezTo>
                        <a:cubicBezTo>
                          <a:pt x="609" y="837"/>
                          <a:pt x="614" y="839"/>
                          <a:pt x="614" y="844"/>
                        </a:cubicBezTo>
                        <a:cubicBezTo>
                          <a:pt x="614" y="852"/>
                          <a:pt x="607" y="862"/>
                          <a:pt x="609" y="872"/>
                        </a:cubicBezTo>
                        <a:close/>
                        <a:moveTo>
                          <a:pt x="1654" y="815"/>
                        </a:moveTo>
                        <a:cubicBezTo>
                          <a:pt x="1655" y="818"/>
                          <a:pt x="1653" y="828"/>
                          <a:pt x="1655" y="826"/>
                        </a:cubicBezTo>
                        <a:cubicBezTo>
                          <a:pt x="1655" y="823"/>
                          <a:pt x="1656" y="813"/>
                          <a:pt x="1654" y="815"/>
                        </a:cubicBezTo>
                        <a:close/>
                        <a:moveTo>
                          <a:pt x="544" y="845"/>
                        </a:moveTo>
                        <a:cubicBezTo>
                          <a:pt x="543" y="839"/>
                          <a:pt x="531" y="837"/>
                          <a:pt x="528" y="845"/>
                        </a:cubicBezTo>
                        <a:cubicBezTo>
                          <a:pt x="531" y="852"/>
                          <a:pt x="544" y="854"/>
                          <a:pt x="544" y="845"/>
                        </a:cubicBezTo>
                        <a:close/>
                        <a:moveTo>
                          <a:pt x="549" y="840"/>
                        </a:moveTo>
                        <a:cubicBezTo>
                          <a:pt x="548" y="842"/>
                          <a:pt x="551" y="847"/>
                          <a:pt x="555" y="847"/>
                        </a:cubicBezTo>
                        <a:cubicBezTo>
                          <a:pt x="559" y="843"/>
                          <a:pt x="552" y="838"/>
                          <a:pt x="549" y="840"/>
                        </a:cubicBezTo>
                        <a:close/>
                        <a:moveTo>
                          <a:pt x="517" y="851"/>
                        </a:moveTo>
                        <a:cubicBezTo>
                          <a:pt x="515" y="851"/>
                          <a:pt x="515" y="848"/>
                          <a:pt x="513" y="849"/>
                        </a:cubicBezTo>
                        <a:cubicBezTo>
                          <a:pt x="511" y="850"/>
                          <a:pt x="509" y="854"/>
                          <a:pt x="511" y="856"/>
                        </a:cubicBezTo>
                        <a:cubicBezTo>
                          <a:pt x="514" y="855"/>
                          <a:pt x="516" y="854"/>
                          <a:pt x="517" y="851"/>
                        </a:cubicBezTo>
                        <a:close/>
                        <a:moveTo>
                          <a:pt x="838" y="859"/>
                        </a:moveTo>
                        <a:cubicBezTo>
                          <a:pt x="838" y="862"/>
                          <a:pt x="843" y="863"/>
                          <a:pt x="844" y="861"/>
                        </a:cubicBezTo>
                        <a:cubicBezTo>
                          <a:pt x="844" y="858"/>
                          <a:pt x="840" y="858"/>
                          <a:pt x="838" y="859"/>
                        </a:cubicBezTo>
                        <a:close/>
                        <a:moveTo>
                          <a:pt x="858" y="869"/>
                        </a:moveTo>
                        <a:cubicBezTo>
                          <a:pt x="858" y="868"/>
                          <a:pt x="859" y="867"/>
                          <a:pt x="859" y="866"/>
                        </a:cubicBezTo>
                        <a:cubicBezTo>
                          <a:pt x="858" y="863"/>
                          <a:pt x="852" y="864"/>
                          <a:pt x="852" y="868"/>
                        </a:cubicBezTo>
                        <a:cubicBezTo>
                          <a:pt x="853" y="869"/>
                          <a:pt x="856" y="869"/>
                          <a:pt x="858" y="869"/>
                        </a:cubicBezTo>
                        <a:close/>
                        <a:moveTo>
                          <a:pt x="786" y="895"/>
                        </a:moveTo>
                        <a:cubicBezTo>
                          <a:pt x="786" y="897"/>
                          <a:pt x="784" y="897"/>
                          <a:pt x="785" y="901"/>
                        </a:cubicBezTo>
                        <a:cubicBezTo>
                          <a:pt x="787" y="901"/>
                          <a:pt x="790" y="903"/>
                          <a:pt x="792" y="901"/>
                        </a:cubicBezTo>
                        <a:cubicBezTo>
                          <a:pt x="792" y="897"/>
                          <a:pt x="790" y="896"/>
                          <a:pt x="786" y="895"/>
                        </a:cubicBezTo>
                        <a:close/>
                        <a:moveTo>
                          <a:pt x="855" y="911"/>
                        </a:moveTo>
                        <a:cubicBezTo>
                          <a:pt x="861" y="911"/>
                          <a:pt x="857" y="903"/>
                          <a:pt x="852" y="904"/>
                        </a:cubicBezTo>
                        <a:cubicBezTo>
                          <a:pt x="851" y="908"/>
                          <a:pt x="855" y="908"/>
                          <a:pt x="855" y="911"/>
                        </a:cubicBezTo>
                        <a:close/>
                        <a:moveTo>
                          <a:pt x="882" y="904"/>
                        </a:moveTo>
                        <a:cubicBezTo>
                          <a:pt x="882" y="905"/>
                          <a:pt x="880" y="906"/>
                          <a:pt x="881" y="908"/>
                        </a:cubicBezTo>
                        <a:cubicBezTo>
                          <a:pt x="883" y="911"/>
                          <a:pt x="884" y="910"/>
                          <a:pt x="886" y="908"/>
                        </a:cubicBezTo>
                        <a:cubicBezTo>
                          <a:pt x="886" y="906"/>
                          <a:pt x="884" y="905"/>
                          <a:pt x="882" y="904"/>
                        </a:cubicBezTo>
                        <a:close/>
                        <a:moveTo>
                          <a:pt x="792" y="911"/>
                        </a:moveTo>
                        <a:cubicBezTo>
                          <a:pt x="792" y="909"/>
                          <a:pt x="793" y="906"/>
                          <a:pt x="791" y="905"/>
                        </a:cubicBezTo>
                        <a:cubicBezTo>
                          <a:pt x="788" y="905"/>
                          <a:pt x="788" y="905"/>
                          <a:pt x="788" y="905"/>
                        </a:cubicBezTo>
                        <a:cubicBezTo>
                          <a:pt x="787" y="908"/>
                          <a:pt x="787" y="912"/>
                          <a:pt x="792" y="911"/>
                        </a:cubicBezTo>
                        <a:close/>
                        <a:moveTo>
                          <a:pt x="872" y="908"/>
                        </a:moveTo>
                        <a:cubicBezTo>
                          <a:pt x="871" y="910"/>
                          <a:pt x="871" y="911"/>
                          <a:pt x="871" y="913"/>
                        </a:cubicBezTo>
                        <a:cubicBezTo>
                          <a:pt x="875" y="913"/>
                          <a:pt x="875" y="913"/>
                          <a:pt x="875" y="913"/>
                        </a:cubicBezTo>
                        <a:cubicBezTo>
                          <a:pt x="875" y="910"/>
                          <a:pt x="875" y="908"/>
                          <a:pt x="872" y="908"/>
                        </a:cubicBezTo>
                        <a:close/>
                        <a:moveTo>
                          <a:pt x="849" y="912"/>
                        </a:moveTo>
                        <a:cubicBezTo>
                          <a:pt x="849" y="910"/>
                          <a:pt x="845" y="912"/>
                          <a:pt x="844" y="911"/>
                        </a:cubicBezTo>
                        <a:cubicBezTo>
                          <a:pt x="842" y="915"/>
                          <a:pt x="850" y="916"/>
                          <a:pt x="849" y="912"/>
                        </a:cubicBezTo>
                        <a:close/>
                        <a:moveTo>
                          <a:pt x="887" y="914"/>
                        </a:moveTo>
                        <a:cubicBezTo>
                          <a:pt x="882" y="914"/>
                          <a:pt x="882" y="914"/>
                          <a:pt x="882" y="914"/>
                        </a:cubicBezTo>
                        <a:cubicBezTo>
                          <a:pt x="881" y="919"/>
                          <a:pt x="887" y="916"/>
                          <a:pt x="887" y="914"/>
                        </a:cubicBezTo>
                        <a:close/>
                        <a:moveTo>
                          <a:pt x="867" y="924"/>
                        </a:moveTo>
                        <a:cubicBezTo>
                          <a:pt x="867" y="922"/>
                          <a:pt x="868" y="922"/>
                          <a:pt x="868" y="920"/>
                        </a:cubicBezTo>
                        <a:cubicBezTo>
                          <a:pt x="867" y="917"/>
                          <a:pt x="863" y="916"/>
                          <a:pt x="860" y="918"/>
                        </a:cubicBezTo>
                        <a:cubicBezTo>
                          <a:pt x="860" y="922"/>
                          <a:pt x="862" y="925"/>
                          <a:pt x="867" y="924"/>
                        </a:cubicBezTo>
                        <a:close/>
                        <a:moveTo>
                          <a:pt x="889" y="927"/>
                        </a:moveTo>
                        <a:cubicBezTo>
                          <a:pt x="893" y="925"/>
                          <a:pt x="896" y="923"/>
                          <a:pt x="896" y="919"/>
                        </a:cubicBezTo>
                        <a:cubicBezTo>
                          <a:pt x="890" y="918"/>
                          <a:pt x="886" y="922"/>
                          <a:pt x="889" y="927"/>
                        </a:cubicBezTo>
                        <a:close/>
                        <a:moveTo>
                          <a:pt x="876" y="931"/>
                        </a:moveTo>
                        <a:cubicBezTo>
                          <a:pt x="886" y="935"/>
                          <a:pt x="879" y="921"/>
                          <a:pt x="876" y="931"/>
                        </a:cubicBezTo>
                        <a:close/>
                        <a:moveTo>
                          <a:pt x="856" y="928"/>
                        </a:moveTo>
                        <a:cubicBezTo>
                          <a:pt x="855" y="929"/>
                          <a:pt x="853" y="930"/>
                          <a:pt x="855" y="932"/>
                        </a:cubicBezTo>
                        <a:cubicBezTo>
                          <a:pt x="858" y="933"/>
                          <a:pt x="858" y="928"/>
                          <a:pt x="856" y="928"/>
                        </a:cubicBezTo>
                        <a:close/>
                        <a:moveTo>
                          <a:pt x="907" y="930"/>
                        </a:moveTo>
                        <a:cubicBezTo>
                          <a:pt x="902" y="926"/>
                          <a:pt x="898" y="935"/>
                          <a:pt x="901" y="940"/>
                        </a:cubicBezTo>
                        <a:cubicBezTo>
                          <a:pt x="906" y="940"/>
                          <a:pt x="906" y="934"/>
                          <a:pt x="907" y="930"/>
                        </a:cubicBezTo>
                        <a:close/>
                        <a:moveTo>
                          <a:pt x="695" y="941"/>
                        </a:moveTo>
                        <a:cubicBezTo>
                          <a:pt x="698" y="937"/>
                          <a:pt x="695" y="932"/>
                          <a:pt x="690" y="931"/>
                        </a:cubicBezTo>
                        <a:cubicBezTo>
                          <a:pt x="687" y="935"/>
                          <a:pt x="689" y="942"/>
                          <a:pt x="695" y="941"/>
                        </a:cubicBezTo>
                        <a:close/>
                        <a:moveTo>
                          <a:pt x="830" y="939"/>
                        </a:moveTo>
                        <a:cubicBezTo>
                          <a:pt x="829" y="935"/>
                          <a:pt x="827" y="935"/>
                          <a:pt x="824" y="936"/>
                        </a:cubicBezTo>
                        <a:cubicBezTo>
                          <a:pt x="823" y="941"/>
                          <a:pt x="827" y="940"/>
                          <a:pt x="830" y="939"/>
                        </a:cubicBezTo>
                        <a:close/>
                        <a:moveTo>
                          <a:pt x="972" y="947"/>
                        </a:moveTo>
                        <a:cubicBezTo>
                          <a:pt x="976" y="965"/>
                          <a:pt x="990" y="952"/>
                          <a:pt x="1001" y="949"/>
                        </a:cubicBezTo>
                        <a:cubicBezTo>
                          <a:pt x="999" y="942"/>
                          <a:pt x="1002" y="940"/>
                          <a:pt x="1003" y="935"/>
                        </a:cubicBezTo>
                        <a:cubicBezTo>
                          <a:pt x="993" y="940"/>
                          <a:pt x="982" y="943"/>
                          <a:pt x="972" y="947"/>
                        </a:cubicBezTo>
                        <a:close/>
                        <a:moveTo>
                          <a:pt x="895" y="951"/>
                        </a:moveTo>
                        <a:cubicBezTo>
                          <a:pt x="895" y="946"/>
                          <a:pt x="894" y="944"/>
                          <a:pt x="891" y="942"/>
                        </a:cubicBezTo>
                        <a:cubicBezTo>
                          <a:pt x="889" y="944"/>
                          <a:pt x="890" y="948"/>
                          <a:pt x="890" y="951"/>
                        </a:cubicBezTo>
                        <a:lnTo>
                          <a:pt x="895" y="951"/>
                        </a:lnTo>
                        <a:close/>
                        <a:moveTo>
                          <a:pt x="836" y="953"/>
                        </a:moveTo>
                        <a:cubicBezTo>
                          <a:pt x="837" y="958"/>
                          <a:pt x="845" y="954"/>
                          <a:pt x="851" y="956"/>
                        </a:cubicBezTo>
                        <a:cubicBezTo>
                          <a:pt x="854" y="958"/>
                          <a:pt x="855" y="962"/>
                          <a:pt x="858" y="962"/>
                        </a:cubicBezTo>
                        <a:cubicBezTo>
                          <a:pt x="865" y="963"/>
                          <a:pt x="884" y="961"/>
                          <a:pt x="880" y="953"/>
                        </a:cubicBezTo>
                        <a:cubicBezTo>
                          <a:pt x="866" y="954"/>
                          <a:pt x="851" y="950"/>
                          <a:pt x="838" y="947"/>
                        </a:cubicBezTo>
                        <a:cubicBezTo>
                          <a:pt x="838" y="949"/>
                          <a:pt x="837" y="950"/>
                          <a:pt x="836" y="953"/>
                        </a:cubicBezTo>
                        <a:close/>
                        <a:moveTo>
                          <a:pt x="1618" y="1038"/>
                        </a:moveTo>
                        <a:cubicBezTo>
                          <a:pt x="1625" y="1028"/>
                          <a:pt x="1635" y="1002"/>
                          <a:pt x="1623" y="990"/>
                        </a:cubicBezTo>
                        <a:cubicBezTo>
                          <a:pt x="1617" y="1003"/>
                          <a:pt x="1619" y="1020"/>
                          <a:pt x="1618" y="1038"/>
                        </a:cubicBezTo>
                        <a:close/>
                        <a:moveTo>
                          <a:pt x="1272" y="1507"/>
                        </a:moveTo>
                        <a:cubicBezTo>
                          <a:pt x="1255" y="1507"/>
                          <a:pt x="1255" y="1525"/>
                          <a:pt x="1240" y="1528"/>
                        </a:cubicBezTo>
                        <a:cubicBezTo>
                          <a:pt x="1238" y="1531"/>
                          <a:pt x="1238" y="1532"/>
                          <a:pt x="1235" y="1535"/>
                        </a:cubicBezTo>
                        <a:cubicBezTo>
                          <a:pt x="1232" y="1535"/>
                          <a:pt x="1231" y="1536"/>
                          <a:pt x="1229" y="1536"/>
                        </a:cubicBezTo>
                        <a:cubicBezTo>
                          <a:pt x="1213" y="1556"/>
                          <a:pt x="1182" y="1560"/>
                          <a:pt x="1164" y="1578"/>
                        </a:cubicBezTo>
                        <a:cubicBezTo>
                          <a:pt x="1162" y="1600"/>
                          <a:pt x="1128" y="1597"/>
                          <a:pt x="1128" y="1615"/>
                        </a:cubicBezTo>
                        <a:cubicBezTo>
                          <a:pt x="1178" y="1602"/>
                          <a:pt x="1209" y="1571"/>
                          <a:pt x="1245" y="1545"/>
                        </a:cubicBezTo>
                        <a:cubicBezTo>
                          <a:pt x="1250" y="1533"/>
                          <a:pt x="1261" y="1528"/>
                          <a:pt x="1271" y="1522"/>
                        </a:cubicBezTo>
                        <a:cubicBezTo>
                          <a:pt x="1270" y="1518"/>
                          <a:pt x="1273" y="1516"/>
                          <a:pt x="1275" y="1511"/>
                        </a:cubicBezTo>
                        <a:cubicBezTo>
                          <a:pt x="1270" y="1511"/>
                          <a:pt x="1274" y="1508"/>
                          <a:pt x="1272" y="1507"/>
                        </a:cubicBezTo>
                        <a:close/>
                        <a:moveTo>
                          <a:pt x="597" y="4"/>
                        </a:moveTo>
                        <a:cubicBezTo>
                          <a:pt x="601" y="2"/>
                          <a:pt x="608" y="3"/>
                          <a:pt x="611" y="0"/>
                        </a:cubicBezTo>
                        <a:cubicBezTo>
                          <a:pt x="606" y="0"/>
                          <a:pt x="598" y="2"/>
                          <a:pt x="597" y="4"/>
                        </a:cubicBezTo>
                        <a:close/>
                        <a:moveTo>
                          <a:pt x="138" y="388"/>
                        </a:moveTo>
                        <a:cubicBezTo>
                          <a:pt x="139" y="391"/>
                          <a:pt x="136" y="395"/>
                          <a:pt x="138" y="397"/>
                        </a:cubicBezTo>
                        <a:cubicBezTo>
                          <a:pt x="140" y="394"/>
                          <a:pt x="142" y="385"/>
                          <a:pt x="141" y="382"/>
                        </a:cubicBezTo>
                        <a:cubicBezTo>
                          <a:pt x="141" y="383"/>
                          <a:pt x="140" y="385"/>
                          <a:pt x="139" y="385"/>
                        </a:cubicBezTo>
                        <a:cubicBezTo>
                          <a:pt x="140" y="374"/>
                          <a:pt x="151" y="374"/>
                          <a:pt x="157" y="368"/>
                        </a:cubicBezTo>
                        <a:cubicBezTo>
                          <a:pt x="154" y="368"/>
                          <a:pt x="154" y="366"/>
                          <a:pt x="154" y="364"/>
                        </a:cubicBezTo>
                        <a:cubicBezTo>
                          <a:pt x="155" y="363"/>
                          <a:pt x="156" y="360"/>
                          <a:pt x="158" y="359"/>
                        </a:cubicBezTo>
                        <a:cubicBezTo>
                          <a:pt x="158" y="362"/>
                          <a:pt x="155" y="361"/>
                          <a:pt x="156" y="365"/>
                        </a:cubicBezTo>
                        <a:cubicBezTo>
                          <a:pt x="160" y="363"/>
                          <a:pt x="158" y="368"/>
                          <a:pt x="161" y="368"/>
                        </a:cubicBezTo>
                        <a:cubicBezTo>
                          <a:pt x="177" y="362"/>
                          <a:pt x="168" y="334"/>
                          <a:pt x="151" y="340"/>
                        </a:cubicBezTo>
                        <a:cubicBezTo>
                          <a:pt x="156" y="337"/>
                          <a:pt x="163" y="339"/>
                          <a:pt x="169" y="339"/>
                        </a:cubicBezTo>
                        <a:cubicBezTo>
                          <a:pt x="170" y="340"/>
                          <a:pt x="170" y="344"/>
                          <a:pt x="172" y="344"/>
                        </a:cubicBezTo>
                        <a:cubicBezTo>
                          <a:pt x="173" y="343"/>
                          <a:pt x="175" y="342"/>
                          <a:pt x="178" y="342"/>
                        </a:cubicBezTo>
                        <a:cubicBezTo>
                          <a:pt x="183" y="351"/>
                          <a:pt x="181" y="361"/>
                          <a:pt x="180" y="373"/>
                        </a:cubicBezTo>
                        <a:cubicBezTo>
                          <a:pt x="184" y="373"/>
                          <a:pt x="184" y="377"/>
                          <a:pt x="186" y="379"/>
                        </a:cubicBezTo>
                        <a:cubicBezTo>
                          <a:pt x="191" y="379"/>
                          <a:pt x="193" y="377"/>
                          <a:pt x="198" y="378"/>
                        </a:cubicBezTo>
                        <a:cubicBezTo>
                          <a:pt x="201" y="382"/>
                          <a:pt x="205" y="386"/>
                          <a:pt x="211" y="387"/>
                        </a:cubicBezTo>
                        <a:cubicBezTo>
                          <a:pt x="215" y="377"/>
                          <a:pt x="231" y="380"/>
                          <a:pt x="232" y="366"/>
                        </a:cubicBezTo>
                        <a:cubicBezTo>
                          <a:pt x="231" y="364"/>
                          <a:pt x="229" y="368"/>
                          <a:pt x="227" y="367"/>
                        </a:cubicBezTo>
                        <a:cubicBezTo>
                          <a:pt x="231" y="364"/>
                          <a:pt x="235" y="360"/>
                          <a:pt x="236" y="355"/>
                        </a:cubicBezTo>
                        <a:cubicBezTo>
                          <a:pt x="238" y="355"/>
                          <a:pt x="236" y="360"/>
                          <a:pt x="240" y="359"/>
                        </a:cubicBezTo>
                        <a:cubicBezTo>
                          <a:pt x="247" y="349"/>
                          <a:pt x="238" y="336"/>
                          <a:pt x="253" y="331"/>
                        </a:cubicBezTo>
                        <a:cubicBezTo>
                          <a:pt x="251" y="326"/>
                          <a:pt x="257" y="322"/>
                          <a:pt x="260" y="319"/>
                        </a:cubicBezTo>
                        <a:cubicBezTo>
                          <a:pt x="260" y="321"/>
                          <a:pt x="264" y="321"/>
                          <a:pt x="266" y="321"/>
                        </a:cubicBezTo>
                        <a:cubicBezTo>
                          <a:pt x="267" y="317"/>
                          <a:pt x="269" y="313"/>
                          <a:pt x="275" y="314"/>
                        </a:cubicBezTo>
                        <a:cubicBezTo>
                          <a:pt x="277" y="309"/>
                          <a:pt x="278" y="303"/>
                          <a:pt x="285" y="303"/>
                        </a:cubicBezTo>
                        <a:cubicBezTo>
                          <a:pt x="288" y="295"/>
                          <a:pt x="303" y="291"/>
                          <a:pt x="301" y="284"/>
                        </a:cubicBezTo>
                        <a:cubicBezTo>
                          <a:pt x="295" y="286"/>
                          <a:pt x="289" y="288"/>
                          <a:pt x="283" y="289"/>
                        </a:cubicBezTo>
                        <a:cubicBezTo>
                          <a:pt x="282" y="287"/>
                          <a:pt x="288" y="286"/>
                          <a:pt x="283" y="285"/>
                        </a:cubicBezTo>
                        <a:cubicBezTo>
                          <a:pt x="281" y="285"/>
                          <a:pt x="277" y="288"/>
                          <a:pt x="276" y="285"/>
                        </a:cubicBezTo>
                        <a:cubicBezTo>
                          <a:pt x="280" y="276"/>
                          <a:pt x="290" y="265"/>
                          <a:pt x="307" y="264"/>
                        </a:cubicBezTo>
                        <a:cubicBezTo>
                          <a:pt x="309" y="251"/>
                          <a:pt x="321" y="248"/>
                          <a:pt x="326" y="238"/>
                        </a:cubicBezTo>
                        <a:cubicBezTo>
                          <a:pt x="325" y="237"/>
                          <a:pt x="322" y="238"/>
                          <a:pt x="322" y="236"/>
                        </a:cubicBezTo>
                        <a:cubicBezTo>
                          <a:pt x="325" y="236"/>
                          <a:pt x="323" y="234"/>
                          <a:pt x="322" y="233"/>
                        </a:cubicBezTo>
                        <a:cubicBezTo>
                          <a:pt x="324" y="230"/>
                          <a:pt x="325" y="227"/>
                          <a:pt x="327" y="224"/>
                        </a:cubicBezTo>
                        <a:cubicBezTo>
                          <a:pt x="320" y="223"/>
                          <a:pt x="316" y="229"/>
                          <a:pt x="310" y="231"/>
                        </a:cubicBezTo>
                        <a:cubicBezTo>
                          <a:pt x="309" y="231"/>
                          <a:pt x="307" y="229"/>
                          <a:pt x="305" y="230"/>
                        </a:cubicBezTo>
                        <a:cubicBezTo>
                          <a:pt x="298" y="231"/>
                          <a:pt x="291" y="241"/>
                          <a:pt x="281" y="236"/>
                        </a:cubicBezTo>
                        <a:cubicBezTo>
                          <a:pt x="271" y="246"/>
                          <a:pt x="258" y="263"/>
                          <a:pt x="239" y="255"/>
                        </a:cubicBezTo>
                        <a:cubicBezTo>
                          <a:pt x="239" y="249"/>
                          <a:pt x="239" y="249"/>
                          <a:pt x="239" y="249"/>
                        </a:cubicBezTo>
                        <a:cubicBezTo>
                          <a:pt x="228" y="255"/>
                          <a:pt x="218" y="267"/>
                          <a:pt x="205" y="267"/>
                        </a:cubicBezTo>
                        <a:cubicBezTo>
                          <a:pt x="207" y="265"/>
                          <a:pt x="203" y="266"/>
                          <a:pt x="204" y="263"/>
                        </a:cubicBezTo>
                        <a:cubicBezTo>
                          <a:pt x="215" y="246"/>
                          <a:pt x="245" y="246"/>
                          <a:pt x="251" y="223"/>
                        </a:cubicBezTo>
                        <a:cubicBezTo>
                          <a:pt x="261" y="211"/>
                          <a:pt x="276" y="204"/>
                          <a:pt x="282" y="188"/>
                        </a:cubicBezTo>
                        <a:cubicBezTo>
                          <a:pt x="292" y="187"/>
                          <a:pt x="299" y="176"/>
                          <a:pt x="305" y="173"/>
                        </a:cubicBezTo>
                        <a:cubicBezTo>
                          <a:pt x="316" y="168"/>
                          <a:pt x="324" y="173"/>
                          <a:pt x="338" y="174"/>
                        </a:cubicBezTo>
                        <a:cubicBezTo>
                          <a:pt x="339" y="176"/>
                          <a:pt x="336" y="176"/>
                          <a:pt x="337" y="179"/>
                        </a:cubicBezTo>
                        <a:cubicBezTo>
                          <a:pt x="340" y="179"/>
                          <a:pt x="341" y="177"/>
                          <a:pt x="344" y="176"/>
                        </a:cubicBezTo>
                        <a:cubicBezTo>
                          <a:pt x="340" y="180"/>
                          <a:pt x="349" y="176"/>
                          <a:pt x="350" y="179"/>
                        </a:cubicBezTo>
                        <a:cubicBezTo>
                          <a:pt x="349" y="181"/>
                          <a:pt x="347" y="181"/>
                          <a:pt x="347" y="183"/>
                        </a:cubicBezTo>
                        <a:cubicBezTo>
                          <a:pt x="350" y="183"/>
                          <a:pt x="352" y="184"/>
                          <a:pt x="353" y="187"/>
                        </a:cubicBezTo>
                        <a:cubicBezTo>
                          <a:pt x="350" y="188"/>
                          <a:pt x="349" y="188"/>
                          <a:pt x="344" y="187"/>
                        </a:cubicBezTo>
                        <a:cubicBezTo>
                          <a:pt x="344" y="194"/>
                          <a:pt x="334" y="192"/>
                          <a:pt x="334" y="199"/>
                        </a:cubicBezTo>
                        <a:cubicBezTo>
                          <a:pt x="336" y="202"/>
                          <a:pt x="341" y="198"/>
                          <a:pt x="342" y="200"/>
                        </a:cubicBezTo>
                        <a:cubicBezTo>
                          <a:pt x="341" y="206"/>
                          <a:pt x="333" y="207"/>
                          <a:pt x="334" y="215"/>
                        </a:cubicBezTo>
                        <a:cubicBezTo>
                          <a:pt x="347" y="207"/>
                          <a:pt x="357" y="194"/>
                          <a:pt x="369" y="188"/>
                        </a:cubicBezTo>
                        <a:cubicBezTo>
                          <a:pt x="367" y="184"/>
                          <a:pt x="357" y="189"/>
                          <a:pt x="355" y="187"/>
                        </a:cubicBezTo>
                        <a:cubicBezTo>
                          <a:pt x="363" y="183"/>
                          <a:pt x="364" y="174"/>
                          <a:pt x="373" y="171"/>
                        </a:cubicBezTo>
                        <a:cubicBezTo>
                          <a:pt x="372" y="178"/>
                          <a:pt x="364" y="178"/>
                          <a:pt x="362" y="184"/>
                        </a:cubicBezTo>
                        <a:cubicBezTo>
                          <a:pt x="368" y="187"/>
                          <a:pt x="372" y="185"/>
                          <a:pt x="376" y="185"/>
                        </a:cubicBezTo>
                        <a:cubicBezTo>
                          <a:pt x="375" y="187"/>
                          <a:pt x="372" y="187"/>
                          <a:pt x="372" y="190"/>
                        </a:cubicBezTo>
                        <a:cubicBezTo>
                          <a:pt x="374" y="192"/>
                          <a:pt x="373" y="192"/>
                          <a:pt x="372" y="194"/>
                        </a:cubicBezTo>
                        <a:cubicBezTo>
                          <a:pt x="381" y="201"/>
                          <a:pt x="389" y="192"/>
                          <a:pt x="397" y="189"/>
                        </a:cubicBezTo>
                        <a:cubicBezTo>
                          <a:pt x="407" y="196"/>
                          <a:pt x="414" y="179"/>
                          <a:pt x="422" y="186"/>
                        </a:cubicBezTo>
                        <a:cubicBezTo>
                          <a:pt x="421" y="189"/>
                          <a:pt x="420" y="191"/>
                          <a:pt x="419" y="193"/>
                        </a:cubicBezTo>
                        <a:cubicBezTo>
                          <a:pt x="423" y="195"/>
                          <a:pt x="425" y="188"/>
                          <a:pt x="428" y="191"/>
                        </a:cubicBezTo>
                        <a:cubicBezTo>
                          <a:pt x="411" y="202"/>
                          <a:pt x="402" y="227"/>
                          <a:pt x="373" y="220"/>
                        </a:cubicBezTo>
                        <a:cubicBezTo>
                          <a:pt x="371" y="222"/>
                          <a:pt x="369" y="224"/>
                          <a:pt x="366" y="225"/>
                        </a:cubicBezTo>
                        <a:cubicBezTo>
                          <a:pt x="363" y="224"/>
                          <a:pt x="363" y="221"/>
                          <a:pt x="360" y="219"/>
                        </a:cubicBezTo>
                        <a:cubicBezTo>
                          <a:pt x="362" y="219"/>
                          <a:pt x="362" y="217"/>
                          <a:pt x="362" y="214"/>
                        </a:cubicBezTo>
                        <a:cubicBezTo>
                          <a:pt x="354" y="214"/>
                          <a:pt x="346" y="214"/>
                          <a:pt x="346" y="221"/>
                        </a:cubicBezTo>
                        <a:cubicBezTo>
                          <a:pt x="349" y="224"/>
                          <a:pt x="352" y="224"/>
                          <a:pt x="349" y="228"/>
                        </a:cubicBezTo>
                        <a:cubicBezTo>
                          <a:pt x="351" y="229"/>
                          <a:pt x="353" y="225"/>
                          <a:pt x="353" y="228"/>
                        </a:cubicBezTo>
                        <a:cubicBezTo>
                          <a:pt x="345" y="238"/>
                          <a:pt x="334" y="243"/>
                          <a:pt x="327" y="252"/>
                        </a:cubicBezTo>
                        <a:cubicBezTo>
                          <a:pt x="327" y="255"/>
                          <a:pt x="331" y="248"/>
                          <a:pt x="331" y="251"/>
                        </a:cubicBezTo>
                        <a:cubicBezTo>
                          <a:pt x="325" y="257"/>
                          <a:pt x="327" y="264"/>
                          <a:pt x="322" y="271"/>
                        </a:cubicBezTo>
                        <a:cubicBezTo>
                          <a:pt x="333" y="269"/>
                          <a:pt x="334" y="256"/>
                          <a:pt x="344" y="252"/>
                        </a:cubicBezTo>
                        <a:cubicBezTo>
                          <a:pt x="342" y="258"/>
                          <a:pt x="337" y="262"/>
                          <a:pt x="337" y="268"/>
                        </a:cubicBezTo>
                        <a:cubicBezTo>
                          <a:pt x="353" y="268"/>
                          <a:pt x="365" y="250"/>
                          <a:pt x="377" y="240"/>
                        </a:cubicBezTo>
                        <a:cubicBezTo>
                          <a:pt x="377" y="243"/>
                          <a:pt x="375" y="242"/>
                          <a:pt x="375" y="244"/>
                        </a:cubicBezTo>
                        <a:cubicBezTo>
                          <a:pt x="378" y="244"/>
                          <a:pt x="381" y="239"/>
                          <a:pt x="384" y="242"/>
                        </a:cubicBezTo>
                        <a:cubicBezTo>
                          <a:pt x="380" y="250"/>
                          <a:pt x="371" y="253"/>
                          <a:pt x="366" y="261"/>
                        </a:cubicBezTo>
                        <a:cubicBezTo>
                          <a:pt x="373" y="262"/>
                          <a:pt x="374" y="258"/>
                          <a:pt x="379" y="258"/>
                        </a:cubicBezTo>
                        <a:cubicBezTo>
                          <a:pt x="379" y="259"/>
                          <a:pt x="378" y="259"/>
                          <a:pt x="378" y="260"/>
                        </a:cubicBezTo>
                        <a:cubicBezTo>
                          <a:pt x="386" y="256"/>
                          <a:pt x="392" y="262"/>
                          <a:pt x="398" y="255"/>
                        </a:cubicBezTo>
                        <a:cubicBezTo>
                          <a:pt x="396" y="251"/>
                          <a:pt x="398" y="251"/>
                          <a:pt x="396" y="249"/>
                        </a:cubicBezTo>
                        <a:cubicBezTo>
                          <a:pt x="398" y="246"/>
                          <a:pt x="401" y="244"/>
                          <a:pt x="404" y="242"/>
                        </a:cubicBezTo>
                        <a:cubicBezTo>
                          <a:pt x="405" y="231"/>
                          <a:pt x="410" y="226"/>
                          <a:pt x="419" y="225"/>
                        </a:cubicBezTo>
                        <a:cubicBezTo>
                          <a:pt x="419" y="227"/>
                          <a:pt x="419" y="228"/>
                          <a:pt x="420" y="229"/>
                        </a:cubicBezTo>
                        <a:cubicBezTo>
                          <a:pt x="424" y="227"/>
                          <a:pt x="426" y="223"/>
                          <a:pt x="431" y="223"/>
                        </a:cubicBezTo>
                        <a:cubicBezTo>
                          <a:pt x="432" y="221"/>
                          <a:pt x="427" y="219"/>
                          <a:pt x="430" y="217"/>
                        </a:cubicBezTo>
                        <a:cubicBezTo>
                          <a:pt x="433" y="214"/>
                          <a:pt x="431" y="220"/>
                          <a:pt x="435" y="219"/>
                        </a:cubicBezTo>
                        <a:cubicBezTo>
                          <a:pt x="437" y="218"/>
                          <a:pt x="439" y="216"/>
                          <a:pt x="440" y="212"/>
                        </a:cubicBezTo>
                        <a:cubicBezTo>
                          <a:pt x="438" y="212"/>
                          <a:pt x="436" y="213"/>
                          <a:pt x="436" y="211"/>
                        </a:cubicBezTo>
                        <a:cubicBezTo>
                          <a:pt x="440" y="209"/>
                          <a:pt x="446" y="208"/>
                          <a:pt x="448" y="203"/>
                        </a:cubicBezTo>
                        <a:cubicBezTo>
                          <a:pt x="447" y="202"/>
                          <a:pt x="444" y="203"/>
                          <a:pt x="444" y="201"/>
                        </a:cubicBezTo>
                        <a:cubicBezTo>
                          <a:pt x="447" y="200"/>
                          <a:pt x="445" y="199"/>
                          <a:pt x="445" y="197"/>
                        </a:cubicBezTo>
                        <a:cubicBezTo>
                          <a:pt x="456" y="195"/>
                          <a:pt x="460" y="188"/>
                          <a:pt x="470" y="185"/>
                        </a:cubicBezTo>
                        <a:cubicBezTo>
                          <a:pt x="470" y="178"/>
                          <a:pt x="468" y="178"/>
                          <a:pt x="469" y="172"/>
                        </a:cubicBezTo>
                        <a:cubicBezTo>
                          <a:pt x="468" y="170"/>
                          <a:pt x="463" y="173"/>
                          <a:pt x="464" y="169"/>
                        </a:cubicBezTo>
                        <a:cubicBezTo>
                          <a:pt x="464" y="167"/>
                          <a:pt x="468" y="169"/>
                          <a:pt x="468" y="165"/>
                        </a:cubicBezTo>
                        <a:cubicBezTo>
                          <a:pt x="463" y="157"/>
                          <a:pt x="446" y="160"/>
                          <a:pt x="437" y="161"/>
                        </a:cubicBezTo>
                        <a:cubicBezTo>
                          <a:pt x="435" y="162"/>
                          <a:pt x="436" y="165"/>
                          <a:pt x="434" y="166"/>
                        </a:cubicBezTo>
                        <a:cubicBezTo>
                          <a:pt x="431" y="166"/>
                          <a:pt x="430" y="164"/>
                          <a:pt x="428" y="163"/>
                        </a:cubicBezTo>
                        <a:cubicBezTo>
                          <a:pt x="426" y="165"/>
                          <a:pt x="424" y="168"/>
                          <a:pt x="422" y="169"/>
                        </a:cubicBezTo>
                        <a:cubicBezTo>
                          <a:pt x="425" y="172"/>
                          <a:pt x="421" y="174"/>
                          <a:pt x="419" y="177"/>
                        </a:cubicBezTo>
                        <a:cubicBezTo>
                          <a:pt x="408" y="179"/>
                          <a:pt x="397" y="180"/>
                          <a:pt x="386" y="179"/>
                        </a:cubicBezTo>
                        <a:cubicBezTo>
                          <a:pt x="386" y="178"/>
                          <a:pt x="385" y="178"/>
                          <a:pt x="385" y="177"/>
                        </a:cubicBezTo>
                        <a:cubicBezTo>
                          <a:pt x="392" y="171"/>
                          <a:pt x="405" y="176"/>
                          <a:pt x="410" y="168"/>
                        </a:cubicBezTo>
                        <a:cubicBezTo>
                          <a:pt x="409" y="166"/>
                          <a:pt x="404" y="169"/>
                          <a:pt x="405" y="165"/>
                        </a:cubicBezTo>
                        <a:cubicBezTo>
                          <a:pt x="408" y="165"/>
                          <a:pt x="410" y="164"/>
                          <a:pt x="413" y="164"/>
                        </a:cubicBezTo>
                        <a:cubicBezTo>
                          <a:pt x="416" y="162"/>
                          <a:pt x="414" y="160"/>
                          <a:pt x="417" y="159"/>
                        </a:cubicBezTo>
                        <a:cubicBezTo>
                          <a:pt x="419" y="160"/>
                          <a:pt x="419" y="159"/>
                          <a:pt x="422" y="161"/>
                        </a:cubicBezTo>
                        <a:cubicBezTo>
                          <a:pt x="427" y="154"/>
                          <a:pt x="440" y="156"/>
                          <a:pt x="445" y="148"/>
                        </a:cubicBezTo>
                        <a:cubicBezTo>
                          <a:pt x="429" y="138"/>
                          <a:pt x="415" y="159"/>
                          <a:pt x="399" y="156"/>
                        </a:cubicBezTo>
                        <a:cubicBezTo>
                          <a:pt x="399" y="155"/>
                          <a:pt x="400" y="154"/>
                          <a:pt x="400" y="153"/>
                        </a:cubicBezTo>
                        <a:cubicBezTo>
                          <a:pt x="396" y="152"/>
                          <a:pt x="393" y="155"/>
                          <a:pt x="392" y="153"/>
                        </a:cubicBezTo>
                        <a:cubicBezTo>
                          <a:pt x="396" y="151"/>
                          <a:pt x="402" y="153"/>
                          <a:pt x="404" y="149"/>
                        </a:cubicBezTo>
                        <a:cubicBezTo>
                          <a:pt x="404" y="153"/>
                          <a:pt x="404" y="153"/>
                          <a:pt x="404" y="153"/>
                        </a:cubicBezTo>
                        <a:cubicBezTo>
                          <a:pt x="412" y="151"/>
                          <a:pt x="420" y="149"/>
                          <a:pt x="423" y="141"/>
                        </a:cubicBezTo>
                        <a:cubicBezTo>
                          <a:pt x="415" y="140"/>
                          <a:pt x="413" y="142"/>
                          <a:pt x="407" y="146"/>
                        </a:cubicBezTo>
                        <a:cubicBezTo>
                          <a:pt x="406" y="142"/>
                          <a:pt x="399" y="146"/>
                          <a:pt x="398" y="144"/>
                        </a:cubicBezTo>
                        <a:cubicBezTo>
                          <a:pt x="403" y="138"/>
                          <a:pt x="407" y="130"/>
                          <a:pt x="415" y="127"/>
                        </a:cubicBezTo>
                        <a:cubicBezTo>
                          <a:pt x="416" y="124"/>
                          <a:pt x="414" y="123"/>
                          <a:pt x="416" y="119"/>
                        </a:cubicBezTo>
                        <a:cubicBezTo>
                          <a:pt x="413" y="119"/>
                          <a:pt x="410" y="122"/>
                          <a:pt x="408" y="119"/>
                        </a:cubicBezTo>
                        <a:cubicBezTo>
                          <a:pt x="420" y="119"/>
                          <a:pt x="419" y="105"/>
                          <a:pt x="427" y="102"/>
                        </a:cubicBezTo>
                        <a:cubicBezTo>
                          <a:pt x="427" y="103"/>
                          <a:pt x="426" y="103"/>
                          <a:pt x="426" y="105"/>
                        </a:cubicBezTo>
                        <a:cubicBezTo>
                          <a:pt x="441" y="102"/>
                          <a:pt x="446" y="90"/>
                          <a:pt x="460" y="86"/>
                        </a:cubicBezTo>
                        <a:cubicBezTo>
                          <a:pt x="461" y="83"/>
                          <a:pt x="456" y="83"/>
                          <a:pt x="459" y="82"/>
                        </a:cubicBezTo>
                        <a:cubicBezTo>
                          <a:pt x="463" y="81"/>
                          <a:pt x="464" y="83"/>
                          <a:pt x="466" y="80"/>
                        </a:cubicBezTo>
                        <a:cubicBezTo>
                          <a:pt x="465" y="79"/>
                          <a:pt x="462" y="80"/>
                          <a:pt x="462" y="78"/>
                        </a:cubicBezTo>
                        <a:cubicBezTo>
                          <a:pt x="468" y="77"/>
                          <a:pt x="474" y="77"/>
                          <a:pt x="478" y="73"/>
                        </a:cubicBezTo>
                        <a:cubicBezTo>
                          <a:pt x="476" y="74"/>
                          <a:pt x="475" y="73"/>
                          <a:pt x="474" y="71"/>
                        </a:cubicBezTo>
                        <a:cubicBezTo>
                          <a:pt x="484" y="72"/>
                          <a:pt x="482" y="60"/>
                          <a:pt x="491" y="59"/>
                        </a:cubicBezTo>
                        <a:cubicBezTo>
                          <a:pt x="492" y="57"/>
                          <a:pt x="488" y="55"/>
                          <a:pt x="491" y="55"/>
                        </a:cubicBezTo>
                        <a:cubicBezTo>
                          <a:pt x="529" y="38"/>
                          <a:pt x="568" y="22"/>
                          <a:pt x="605" y="4"/>
                        </a:cubicBezTo>
                        <a:cubicBezTo>
                          <a:pt x="600" y="6"/>
                          <a:pt x="595" y="4"/>
                          <a:pt x="593" y="4"/>
                        </a:cubicBezTo>
                        <a:cubicBezTo>
                          <a:pt x="594" y="4"/>
                          <a:pt x="595" y="6"/>
                          <a:pt x="593" y="6"/>
                        </a:cubicBezTo>
                        <a:cubicBezTo>
                          <a:pt x="592" y="6"/>
                          <a:pt x="592" y="3"/>
                          <a:pt x="590" y="4"/>
                        </a:cubicBezTo>
                        <a:cubicBezTo>
                          <a:pt x="359" y="68"/>
                          <a:pt x="191" y="201"/>
                          <a:pt x="80" y="381"/>
                        </a:cubicBezTo>
                        <a:cubicBezTo>
                          <a:pt x="86" y="374"/>
                          <a:pt x="95" y="369"/>
                          <a:pt x="101" y="366"/>
                        </a:cubicBezTo>
                        <a:cubicBezTo>
                          <a:pt x="100" y="368"/>
                          <a:pt x="99" y="370"/>
                          <a:pt x="99" y="372"/>
                        </a:cubicBezTo>
                        <a:cubicBezTo>
                          <a:pt x="100" y="373"/>
                          <a:pt x="103" y="373"/>
                          <a:pt x="103" y="376"/>
                        </a:cubicBezTo>
                        <a:cubicBezTo>
                          <a:pt x="103" y="379"/>
                          <a:pt x="100" y="379"/>
                          <a:pt x="100" y="382"/>
                        </a:cubicBezTo>
                        <a:cubicBezTo>
                          <a:pt x="107" y="381"/>
                          <a:pt x="108" y="366"/>
                          <a:pt x="119" y="366"/>
                        </a:cubicBezTo>
                        <a:cubicBezTo>
                          <a:pt x="121" y="375"/>
                          <a:pt x="128" y="380"/>
                          <a:pt x="133" y="385"/>
                        </a:cubicBezTo>
                        <a:cubicBezTo>
                          <a:pt x="132" y="387"/>
                          <a:pt x="129" y="388"/>
                          <a:pt x="128" y="389"/>
                        </a:cubicBezTo>
                        <a:cubicBezTo>
                          <a:pt x="126" y="388"/>
                          <a:pt x="124" y="386"/>
                          <a:pt x="121" y="386"/>
                        </a:cubicBezTo>
                        <a:cubicBezTo>
                          <a:pt x="116" y="388"/>
                          <a:pt x="114" y="393"/>
                          <a:pt x="113" y="398"/>
                        </a:cubicBezTo>
                        <a:cubicBezTo>
                          <a:pt x="115" y="399"/>
                          <a:pt x="118" y="401"/>
                          <a:pt x="121" y="399"/>
                        </a:cubicBezTo>
                        <a:cubicBezTo>
                          <a:pt x="118" y="405"/>
                          <a:pt x="126" y="406"/>
                          <a:pt x="127" y="412"/>
                        </a:cubicBezTo>
                        <a:cubicBezTo>
                          <a:pt x="138" y="408"/>
                          <a:pt x="130" y="391"/>
                          <a:pt x="138" y="388"/>
                        </a:cubicBezTo>
                        <a:close/>
                        <a:moveTo>
                          <a:pt x="225" y="351"/>
                        </a:moveTo>
                        <a:cubicBezTo>
                          <a:pt x="228" y="353"/>
                          <a:pt x="235" y="351"/>
                          <a:pt x="233" y="356"/>
                        </a:cubicBezTo>
                        <a:cubicBezTo>
                          <a:pt x="231" y="354"/>
                          <a:pt x="230" y="356"/>
                          <a:pt x="226" y="355"/>
                        </a:cubicBezTo>
                        <a:cubicBezTo>
                          <a:pt x="225" y="354"/>
                          <a:pt x="225" y="353"/>
                          <a:pt x="225" y="351"/>
                        </a:cubicBezTo>
                        <a:close/>
                        <a:moveTo>
                          <a:pt x="457" y="181"/>
                        </a:moveTo>
                        <a:cubicBezTo>
                          <a:pt x="454" y="184"/>
                          <a:pt x="459" y="185"/>
                          <a:pt x="461" y="186"/>
                        </a:cubicBezTo>
                        <a:cubicBezTo>
                          <a:pt x="461" y="188"/>
                          <a:pt x="460" y="189"/>
                          <a:pt x="457" y="188"/>
                        </a:cubicBezTo>
                        <a:cubicBezTo>
                          <a:pt x="457" y="185"/>
                          <a:pt x="457" y="185"/>
                          <a:pt x="457" y="185"/>
                        </a:cubicBezTo>
                        <a:cubicBezTo>
                          <a:pt x="455" y="185"/>
                          <a:pt x="454" y="187"/>
                          <a:pt x="450" y="187"/>
                        </a:cubicBezTo>
                        <a:cubicBezTo>
                          <a:pt x="448" y="185"/>
                          <a:pt x="452" y="182"/>
                          <a:pt x="449" y="182"/>
                        </a:cubicBezTo>
                        <a:cubicBezTo>
                          <a:pt x="452" y="178"/>
                          <a:pt x="453" y="183"/>
                          <a:pt x="457" y="181"/>
                        </a:cubicBezTo>
                        <a:close/>
                        <a:moveTo>
                          <a:pt x="89" y="371"/>
                        </a:moveTo>
                        <a:cubicBezTo>
                          <a:pt x="90" y="369"/>
                          <a:pt x="92" y="367"/>
                          <a:pt x="93" y="364"/>
                        </a:cubicBezTo>
                        <a:cubicBezTo>
                          <a:pt x="95" y="363"/>
                          <a:pt x="91" y="371"/>
                          <a:pt x="89" y="371"/>
                        </a:cubicBezTo>
                        <a:close/>
                        <a:moveTo>
                          <a:pt x="80" y="381"/>
                        </a:moveTo>
                        <a:cubicBezTo>
                          <a:pt x="79" y="383"/>
                          <a:pt x="79" y="384"/>
                          <a:pt x="78" y="385"/>
                        </a:cubicBezTo>
                        <a:cubicBezTo>
                          <a:pt x="79" y="384"/>
                          <a:pt x="80" y="383"/>
                          <a:pt x="80" y="381"/>
                        </a:cubicBezTo>
                        <a:close/>
                        <a:moveTo>
                          <a:pt x="1653" y="739"/>
                        </a:moveTo>
                        <a:cubicBezTo>
                          <a:pt x="1639" y="588"/>
                          <a:pt x="1580" y="452"/>
                          <a:pt x="1512" y="356"/>
                        </a:cubicBezTo>
                        <a:cubicBezTo>
                          <a:pt x="1515" y="363"/>
                          <a:pt x="1520" y="368"/>
                          <a:pt x="1523" y="374"/>
                        </a:cubicBezTo>
                        <a:cubicBezTo>
                          <a:pt x="1519" y="372"/>
                          <a:pt x="1520" y="373"/>
                          <a:pt x="1521" y="377"/>
                        </a:cubicBezTo>
                        <a:cubicBezTo>
                          <a:pt x="1512" y="363"/>
                          <a:pt x="1500" y="348"/>
                          <a:pt x="1495" y="335"/>
                        </a:cubicBezTo>
                        <a:cubicBezTo>
                          <a:pt x="1498" y="338"/>
                          <a:pt x="1501" y="347"/>
                          <a:pt x="1505" y="346"/>
                        </a:cubicBezTo>
                        <a:cubicBezTo>
                          <a:pt x="1498" y="337"/>
                          <a:pt x="1489" y="325"/>
                          <a:pt x="1490" y="321"/>
                        </a:cubicBezTo>
                        <a:cubicBezTo>
                          <a:pt x="1448" y="272"/>
                          <a:pt x="1411" y="218"/>
                          <a:pt x="1353" y="186"/>
                        </a:cubicBezTo>
                        <a:cubicBezTo>
                          <a:pt x="1360" y="183"/>
                          <a:pt x="1367" y="195"/>
                          <a:pt x="1373" y="193"/>
                        </a:cubicBezTo>
                        <a:cubicBezTo>
                          <a:pt x="1367" y="189"/>
                          <a:pt x="1360" y="187"/>
                          <a:pt x="1357" y="180"/>
                        </a:cubicBezTo>
                        <a:cubicBezTo>
                          <a:pt x="1348" y="180"/>
                          <a:pt x="1342" y="175"/>
                          <a:pt x="1335" y="176"/>
                        </a:cubicBezTo>
                        <a:cubicBezTo>
                          <a:pt x="1340" y="179"/>
                          <a:pt x="1346" y="183"/>
                          <a:pt x="1352" y="186"/>
                        </a:cubicBezTo>
                        <a:cubicBezTo>
                          <a:pt x="1349" y="186"/>
                          <a:pt x="1346" y="182"/>
                          <a:pt x="1346" y="187"/>
                        </a:cubicBezTo>
                        <a:cubicBezTo>
                          <a:pt x="1344" y="194"/>
                          <a:pt x="1357" y="195"/>
                          <a:pt x="1356" y="202"/>
                        </a:cubicBezTo>
                        <a:cubicBezTo>
                          <a:pt x="1354" y="202"/>
                          <a:pt x="1354" y="201"/>
                          <a:pt x="1352" y="201"/>
                        </a:cubicBezTo>
                        <a:cubicBezTo>
                          <a:pt x="1351" y="204"/>
                          <a:pt x="1355" y="203"/>
                          <a:pt x="1354" y="207"/>
                        </a:cubicBezTo>
                        <a:cubicBezTo>
                          <a:pt x="1342" y="195"/>
                          <a:pt x="1326" y="188"/>
                          <a:pt x="1313" y="179"/>
                        </a:cubicBezTo>
                        <a:cubicBezTo>
                          <a:pt x="1308" y="176"/>
                          <a:pt x="1300" y="171"/>
                          <a:pt x="1296" y="166"/>
                        </a:cubicBezTo>
                        <a:cubicBezTo>
                          <a:pt x="1294" y="163"/>
                          <a:pt x="1294" y="160"/>
                          <a:pt x="1292" y="157"/>
                        </a:cubicBezTo>
                        <a:cubicBezTo>
                          <a:pt x="1287" y="149"/>
                          <a:pt x="1277" y="145"/>
                          <a:pt x="1274" y="137"/>
                        </a:cubicBezTo>
                        <a:cubicBezTo>
                          <a:pt x="1276" y="137"/>
                          <a:pt x="1277" y="139"/>
                          <a:pt x="1279" y="139"/>
                        </a:cubicBezTo>
                        <a:cubicBezTo>
                          <a:pt x="1275" y="134"/>
                          <a:pt x="1269" y="130"/>
                          <a:pt x="1265" y="125"/>
                        </a:cubicBezTo>
                        <a:cubicBezTo>
                          <a:pt x="1255" y="127"/>
                          <a:pt x="1241" y="119"/>
                          <a:pt x="1236" y="111"/>
                        </a:cubicBezTo>
                        <a:cubicBezTo>
                          <a:pt x="1237" y="111"/>
                          <a:pt x="1238" y="110"/>
                          <a:pt x="1239" y="109"/>
                        </a:cubicBezTo>
                        <a:cubicBezTo>
                          <a:pt x="1231" y="103"/>
                          <a:pt x="1222" y="102"/>
                          <a:pt x="1216" y="97"/>
                        </a:cubicBezTo>
                        <a:cubicBezTo>
                          <a:pt x="1243" y="102"/>
                          <a:pt x="1259" y="122"/>
                          <a:pt x="1285" y="126"/>
                        </a:cubicBezTo>
                        <a:cubicBezTo>
                          <a:pt x="1272" y="115"/>
                          <a:pt x="1254" y="104"/>
                          <a:pt x="1239" y="99"/>
                        </a:cubicBezTo>
                        <a:cubicBezTo>
                          <a:pt x="1236" y="100"/>
                          <a:pt x="1244" y="102"/>
                          <a:pt x="1241" y="103"/>
                        </a:cubicBezTo>
                        <a:cubicBezTo>
                          <a:pt x="1227" y="96"/>
                          <a:pt x="1212" y="90"/>
                          <a:pt x="1202" y="79"/>
                        </a:cubicBezTo>
                        <a:cubicBezTo>
                          <a:pt x="1185" y="74"/>
                          <a:pt x="1169" y="63"/>
                          <a:pt x="1155" y="58"/>
                        </a:cubicBezTo>
                        <a:cubicBezTo>
                          <a:pt x="1158" y="61"/>
                          <a:pt x="1156" y="63"/>
                          <a:pt x="1160" y="65"/>
                        </a:cubicBezTo>
                        <a:cubicBezTo>
                          <a:pt x="1154" y="64"/>
                          <a:pt x="1149" y="57"/>
                          <a:pt x="1144" y="61"/>
                        </a:cubicBezTo>
                        <a:cubicBezTo>
                          <a:pt x="1138" y="53"/>
                          <a:pt x="1123" y="41"/>
                          <a:pt x="1110" y="42"/>
                        </a:cubicBezTo>
                        <a:cubicBezTo>
                          <a:pt x="1115" y="46"/>
                          <a:pt x="1122" y="51"/>
                          <a:pt x="1128" y="52"/>
                        </a:cubicBezTo>
                        <a:cubicBezTo>
                          <a:pt x="1125" y="52"/>
                          <a:pt x="1125" y="52"/>
                          <a:pt x="1125" y="52"/>
                        </a:cubicBezTo>
                        <a:cubicBezTo>
                          <a:pt x="1133" y="63"/>
                          <a:pt x="1140" y="76"/>
                          <a:pt x="1150" y="85"/>
                        </a:cubicBezTo>
                        <a:cubicBezTo>
                          <a:pt x="1148" y="86"/>
                          <a:pt x="1151" y="88"/>
                          <a:pt x="1151" y="90"/>
                        </a:cubicBezTo>
                        <a:cubicBezTo>
                          <a:pt x="1158" y="93"/>
                          <a:pt x="1159" y="85"/>
                          <a:pt x="1164" y="90"/>
                        </a:cubicBezTo>
                        <a:cubicBezTo>
                          <a:pt x="1160" y="91"/>
                          <a:pt x="1165" y="94"/>
                          <a:pt x="1163" y="94"/>
                        </a:cubicBezTo>
                        <a:cubicBezTo>
                          <a:pt x="1160" y="95"/>
                          <a:pt x="1161" y="91"/>
                          <a:pt x="1157" y="92"/>
                        </a:cubicBezTo>
                        <a:cubicBezTo>
                          <a:pt x="1157" y="97"/>
                          <a:pt x="1162" y="96"/>
                          <a:pt x="1165" y="97"/>
                        </a:cubicBezTo>
                        <a:cubicBezTo>
                          <a:pt x="1165" y="106"/>
                          <a:pt x="1174" y="107"/>
                          <a:pt x="1174" y="115"/>
                        </a:cubicBezTo>
                        <a:cubicBezTo>
                          <a:pt x="1172" y="116"/>
                          <a:pt x="1168" y="115"/>
                          <a:pt x="1167" y="116"/>
                        </a:cubicBezTo>
                        <a:cubicBezTo>
                          <a:pt x="1164" y="124"/>
                          <a:pt x="1170" y="129"/>
                          <a:pt x="1173" y="133"/>
                        </a:cubicBezTo>
                        <a:cubicBezTo>
                          <a:pt x="1169" y="135"/>
                          <a:pt x="1168" y="140"/>
                          <a:pt x="1161" y="139"/>
                        </a:cubicBezTo>
                        <a:cubicBezTo>
                          <a:pt x="1157" y="147"/>
                          <a:pt x="1156" y="149"/>
                          <a:pt x="1157" y="158"/>
                        </a:cubicBezTo>
                        <a:cubicBezTo>
                          <a:pt x="1154" y="158"/>
                          <a:pt x="1154" y="158"/>
                          <a:pt x="1154" y="158"/>
                        </a:cubicBezTo>
                        <a:cubicBezTo>
                          <a:pt x="1155" y="161"/>
                          <a:pt x="1160" y="161"/>
                          <a:pt x="1162" y="164"/>
                        </a:cubicBezTo>
                        <a:cubicBezTo>
                          <a:pt x="1165" y="163"/>
                          <a:pt x="1168" y="162"/>
                          <a:pt x="1171" y="163"/>
                        </a:cubicBezTo>
                        <a:cubicBezTo>
                          <a:pt x="1167" y="166"/>
                          <a:pt x="1173" y="167"/>
                          <a:pt x="1174" y="169"/>
                        </a:cubicBezTo>
                        <a:cubicBezTo>
                          <a:pt x="1173" y="170"/>
                          <a:pt x="1171" y="170"/>
                          <a:pt x="1169" y="171"/>
                        </a:cubicBezTo>
                        <a:cubicBezTo>
                          <a:pt x="1169" y="175"/>
                          <a:pt x="1174" y="175"/>
                          <a:pt x="1171" y="178"/>
                        </a:cubicBezTo>
                        <a:cubicBezTo>
                          <a:pt x="1171" y="180"/>
                          <a:pt x="1165" y="178"/>
                          <a:pt x="1165" y="180"/>
                        </a:cubicBezTo>
                        <a:cubicBezTo>
                          <a:pt x="1168" y="183"/>
                          <a:pt x="1176" y="182"/>
                          <a:pt x="1178" y="187"/>
                        </a:cubicBezTo>
                        <a:cubicBezTo>
                          <a:pt x="1172" y="188"/>
                          <a:pt x="1168" y="186"/>
                          <a:pt x="1163" y="189"/>
                        </a:cubicBezTo>
                        <a:cubicBezTo>
                          <a:pt x="1158" y="184"/>
                          <a:pt x="1148" y="186"/>
                          <a:pt x="1139" y="187"/>
                        </a:cubicBezTo>
                        <a:cubicBezTo>
                          <a:pt x="1136" y="189"/>
                          <a:pt x="1141" y="189"/>
                          <a:pt x="1139" y="191"/>
                        </a:cubicBezTo>
                        <a:cubicBezTo>
                          <a:pt x="1136" y="191"/>
                          <a:pt x="1135" y="193"/>
                          <a:pt x="1132" y="192"/>
                        </a:cubicBezTo>
                        <a:cubicBezTo>
                          <a:pt x="1132" y="198"/>
                          <a:pt x="1140" y="196"/>
                          <a:pt x="1143" y="199"/>
                        </a:cubicBezTo>
                        <a:cubicBezTo>
                          <a:pt x="1138" y="202"/>
                          <a:pt x="1138" y="206"/>
                          <a:pt x="1134" y="208"/>
                        </a:cubicBezTo>
                        <a:cubicBezTo>
                          <a:pt x="1131" y="208"/>
                          <a:pt x="1132" y="205"/>
                          <a:pt x="1128" y="206"/>
                        </a:cubicBezTo>
                        <a:cubicBezTo>
                          <a:pt x="1126" y="210"/>
                          <a:pt x="1120" y="210"/>
                          <a:pt x="1121" y="217"/>
                        </a:cubicBezTo>
                        <a:cubicBezTo>
                          <a:pt x="1119" y="217"/>
                          <a:pt x="1115" y="214"/>
                          <a:pt x="1113" y="216"/>
                        </a:cubicBezTo>
                        <a:cubicBezTo>
                          <a:pt x="1114" y="217"/>
                          <a:pt x="1117" y="217"/>
                          <a:pt x="1117" y="220"/>
                        </a:cubicBezTo>
                        <a:cubicBezTo>
                          <a:pt x="1107" y="222"/>
                          <a:pt x="1112" y="211"/>
                          <a:pt x="1104" y="214"/>
                        </a:cubicBezTo>
                        <a:cubicBezTo>
                          <a:pt x="1105" y="219"/>
                          <a:pt x="1110" y="218"/>
                          <a:pt x="1109" y="223"/>
                        </a:cubicBezTo>
                        <a:cubicBezTo>
                          <a:pt x="1111" y="224"/>
                          <a:pt x="1115" y="223"/>
                          <a:pt x="1116" y="226"/>
                        </a:cubicBezTo>
                        <a:cubicBezTo>
                          <a:pt x="1116" y="232"/>
                          <a:pt x="1112" y="232"/>
                          <a:pt x="1114" y="236"/>
                        </a:cubicBezTo>
                        <a:cubicBezTo>
                          <a:pt x="1109" y="229"/>
                          <a:pt x="1104" y="222"/>
                          <a:pt x="1101" y="212"/>
                        </a:cubicBezTo>
                        <a:cubicBezTo>
                          <a:pt x="1092" y="204"/>
                          <a:pt x="1069" y="203"/>
                          <a:pt x="1067" y="215"/>
                        </a:cubicBezTo>
                        <a:cubicBezTo>
                          <a:pt x="1058" y="214"/>
                          <a:pt x="1054" y="213"/>
                          <a:pt x="1046" y="214"/>
                        </a:cubicBezTo>
                        <a:cubicBezTo>
                          <a:pt x="1047" y="217"/>
                          <a:pt x="1046" y="217"/>
                          <a:pt x="1046" y="220"/>
                        </a:cubicBezTo>
                        <a:cubicBezTo>
                          <a:pt x="1048" y="223"/>
                          <a:pt x="1053" y="223"/>
                          <a:pt x="1055" y="226"/>
                        </a:cubicBezTo>
                        <a:cubicBezTo>
                          <a:pt x="1049" y="227"/>
                          <a:pt x="1058" y="234"/>
                          <a:pt x="1052" y="236"/>
                        </a:cubicBezTo>
                        <a:cubicBezTo>
                          <a:pt x="1049" y="236"/>
                          <a:pt x="1049" y="233"/>
                          <a:pt x="1046" y="235"/>
                        </a:cubicBezTo>
                        <a:cubicBezTo>
                          <a:pt x="1044" y="240"/>
                          <a:pt x="1043" y="245"/>
                          <a:pt x="1039" y="249"/>
                        </a:cubicBezTo>
                        <a:cubicBezTo>
                          <a:pt x="1039" y="253"/>
                          <a:pt x="1042" y="255"/>
                          <a:pt x="1041" y="259"/>
                        </a:cubicBezTo>
                        <a:cubicBezTo>
                          <a:pt x="1044" y="263"/>
                          <a:pt x="1051" y="262"/>
                          <a:pt x="1050" y="268"/>
                        </a:cubicBezTo>
                        <a:cubicBezTo>
                          <a:pt x="1045" y="272"/>
                          <a:pt x="1040" y="271"/>
                          <a:pt x="1037" y="278"/>
                        </a:cubicBezTo>
                        <a:cubicBezTo>
                          <a:pt x="1040" y="288"/>
                          <a:pt x="1058" y="283"/>
                          <a:pt x="1065" y="290"/>
                        </a:cubicBezTo>
                        <a:cubicBezTo>
                          <a:pt x="1059" y="293"/>
                          <a:pt x="1050" y="287"/>
                          <a:pt x="1043" y="290"/>
                        </a:cubicBezTo>
                        <a:cubicBezTo>
                          <a:pt x="1040" y="293"/>
                          <a:pt x="1048" y="295"/>
                          <a:pt x="1046" y="297"/>
                        </a:cubicBezTo>
                        <a:cubicBezTo>
                          <a:pt x="1044" y="296"/>
                          <a:pt x="1040" y="295"/>
                          <a:pt x="1039" y="296"/>
                        </a:cubicBezTo>
                        <a:cubicBezTo>
                          <a:pt x="1039" y="301"/>
                          <a:pt x="1048" y="302"/>
                          <a:pt x="1047" y="305"/>
                        </a:cubicBezTo>
                        <a:cubicBezTo>
                          <a:pt x="1035" y="304"/>
                          <a:pt x="1036" y="292"/>
                          <a:pt x="1025" y="291"/>
                        </a:cubicBezTo>
                        <a:cubicBezTo>
                          <a:pt x="1025" y="296"/>
                          <a:pt x="1031" y="294"/>
                          <a:pt x="1031" y="298"/>
                        </a:cubicBezTo>
                        <a:cubicBezTo>
                          <a:pt x="1029" y="307"/>
                          <a:pt x="1036" y="312"/>
                          <a:pt x="1046" y="312"/>
                        </a:cubicBezTo>
                        <a:cubicBezTo>
                          <a:pt x="1050" y="321"/>
                          <a:pt x="1058" y="325"/>
                          <a:pt x="1065" y="330"/>
                        </a:cubicBezTo>
                        <a:cubicBezTo>
                          <a:pt x="1071" y="331"/>
                          <a:pt x="1072" y="322"/>
                          <a:pt x="1075" y="324"/>
                        </a:cubicBezTo>
                        <a:cubicBezTo>
                          <a:pt x="1075" y="327"/>
                          <a:pt x="1072" y="328"/>
                          <a:pt x="1072" y="331"/>
                        </a:cubicBezTo>
                        <a:cubicBezTo>
                          <a:pt x="1074" y="336"/>
                          <a:pt x="1079" y="337"/>
                          <a:pt x="1083" y="340"/>
                        </a:cubicBezTo>
                        <a:cubicBezTo>
                          <a:pt x="1085" y="348"/>
                          <a:pt x="1090" y="352"/>
                          <a:pt x="1090" y="362"/>
                        </a:cubicBezTo>
                        <a:cubicBezTo>
                          <a:pt x="1082" y="361"/>
                          <a:pt x="1076" y="369"/>
                          <a:pt x="1073" y="362"/>
                        </a:cubicBezTo>
                        <a:cubicBezTo>
                          <a:pt x="1077" y="362"/>
                          <a:pt x="1077" y="356"/>
                          <a:pt x="1082" y="356"/>
                        </a:cubicBezTo>
                        <a:cubicBezTo>
                          <a:pt x="1079" y="349"/>
                          <a:pt x="1075" y="342"/>
                          <a:pt x="1071" y="335"/>
                        </a:cubicBezTo>
                        <a:cubicBezTo>
                          <a:pt x="1067" y="335"/>
                          <a:pt x="1065" y="336"/>
                          <a:pt x="1063" y="336"/>
                        </a:cubicBezTo>
                        <a:cubicBezTo>
                          <a:pt x="1052" y="327"/>
                          <a:pt x="1042" y="316"/>
                          <a:pt x="1029" y="309"/>
                        </a:cubicBezTo>
                        <a:cubicBezTo>
                          <a:pt x="1028" y="298"/>
                          <a:pt x="1012" y="293"/>
                          <a:pt x="1002" y="301"/>
                        </a:cubicBezTo>
                        <a:cubicBezTo>
                          <a:pt x="1008" y="306"/>
                          <a:pt x="1011" y="312"/>
                          <a:pt x="1010" y="322"/>
                        </a:cubicBezTo>
                        <a:cubicBezTo>
                          <a:pt x="1017" y="325"/>
                          <a:pt x="1023" y="329"/>
                          <a:pt x="1026" y="336"/>
                        </a:cubicBezTo>
                        <a:cubicBezTo>
                          <a:pt x="1034" y="335"/>
                          <a:pt x="1036" y="340"/>
                          <a:pt x="1045" y="340"/>
                        </a:cubicBezTo>
                        <a:cubicBezTo>
                          <a:pt x="1045" y="343"/>
                          <a:pt x="1048" y="343"/>
                          <a:pt x="1048" y="346"/>
                        </a:cubicBezTo>
                        <a:cubicBezTo>
                          <a:pt x="1029" y="346"/>
                          <a:pt x="1016" y="338"/>
                          <a:pt x="997" y="344"/>
                        </a:cubicBezTo>
                        <a:cubicBezTo>
                          <a:pt x="996" y="350"/>
                          <a:pt x="1002" y="350"/>
                          <a:pt x="1004" y="354"/>
                        </a:cubicBezTo>
                        <a:cubicBezTo>
                          <a:pt x="1004" y="356"/>
                          <a:pt x="1006" y="361"/>
                          <a:pt x="1003" y="361"/>
                        </a:cubicBezTo>
                        <a:cubicBezTo>
                          <a:pt x="999" y="360"/>
                          <a:pt x="1001" y="354"/>
                          <a:pt x="996" y="354"/>
                        </a:cubicBezTo>
                        <a:cubicBezTo>
                          <a:pt x="992" y="355"/>
                          <a:pt x="994" y="361"/>
                          <a:pt x="991" y="362"/>
                        </a:cubicBezTo>
                        <a:cubicBezTo>
                          <a:pt x="988" y="363"/>
                          <a:pt x="988" y="361"/>
                          <a:pt x="985" y="361"/>
                        </a:cubicBezTo>
                        <a:cubicBezTo>
                          <a:pt x="979" y="363"/>
                          <a:pt x="982" y="372"/>
                          <a:pt x="975" y="372"/>
                        </a:cubicBezTo>
                        <a:cubicBezTo>
                          <a:pt x="971" y="369"/>
                          <a:pt x="972" y="362"/>
                          <a:pt x="968" y="361"/>
                        </a:cubicBezTo>
                        <a:cubicBezTo>
                          <a:pt x="965" y="364"/>
                          <a:pt x="964" y="365"/>
                          <a:pt x="965" y="371"/>
                        </a:cubicBezTo>
                        <a:cubicBezTo>
                          <a:pt x="956" y="368"/>
                          <a:pt x="945" y="382"/>
                          <a:pt x="948" y="394"/>
                        </a:cubicBezTo>
                        <a:cubicBezTo>
                          <a:pt x="943" y="398"/>
                          <a:pt x="930" y="396"/>
                          <a:pt x="930" y="386"/>
                        </a:cubicBezTo>
                        <a:cubicBezTo>
                          <a:pt x="932" y="385"/>
                          <a:pt x="935" y="385"/>
                          <a:pt x="937" y="385"/>
                        </a:cubicBezTo>
                        <a:cubicBezTo>
                          <a:pt x="938" y="379"/>
                          <a:pt x="922" y="369"/>
                          <a:pt x="915" y="379"/>
                        </a:cubicBezTo>
                        <a:cubicBezTo>
                          <a:pt x="924" y="378"/>
                          <a:pt x="920" y="391"/>
                          <a:pt x="924" y="397"/>
                        </a:cubicBezTo>
                        <a:cubicBezTo>
                          <a:pt x="925" y="399"/>
                          <a:pt x="929" y="398"/>
                          <a:pt x="931" y="400"/>
                        </a:cubicBezTo>
                        <a:cubicBezTo>
                          <a:pt x="930" y="403"/>
                          <a:pt x="934" y="407"/>
                          <a:pt x="931" y="408"/>
                        </a:cubicBezTo>
                        <a:cubicBezTo>
                          <a:pt x="927" y="410"/>
                          <a:pt x="924" y="403"/>
                          <a:pt x="917" y="403"/>
                        </a:cubicBezTo>
                        <a:cubicBezTo>
                          <a:pt x="917" y="413"/>
                          <a:pt x="909" y="415"/>
                          <a:pt x="907" y="423"/>
                        </a:cubicBezTo>
                        <a:cubicBezTo>
                          <a:pt x="910" y="427"/>
                          <a:pt x="916" y="427"/>
                          <a:pt x="917" y="433"/>
                        </a:cubicBezTo>
                        <a:cubicBezTo>
                          <a:pt x="910" y="438"/>
                          <a:pt x="900" y="431"/>
                          <a:pt x="895" y="427"/>
                        </a:cubicBezTo>
                        <a:cubicBezTo>
                          <a:pt x="892" y="428"/>
                          <a:pt x="891" y="431"/>
                          <a:pt x="889" y="433"/>
                        </a:cubicBezTo>
                        <a:cubicBezTo>
                          <a:pt x="892" y="437"/>
                          <a:pt x="896" y="440"/>
                          <a:pt x="903" y="441"/>
                        </a:cubicBezTo>
                        <a:cubicBezTo>
                          <a:pt x="902" y="442"/>
                          <a:pt x="904" y="446"/>
                          <a:pt x="902" y="446"/>
                        </a:cubicBezTo>
                        <a:cubicBezTo>
                          <a:pt x="892" y="446"/>
                          <a:pt x="891" y="438"/>
                          <a:pt x="881" y="441"/>
                        </a:cubicBezTo>
                        <a:cubicBezTo>
                          <a:pt x="879" y="433"/>
                          <a:pt x="874" y="429"/>
                          <a:pt x="878" y="422"/>
                        </a:cubicBezTo>
                        <a:cubicBezTo>
                          <a:pt x="871" y="414"/>
                          <a:pt x="858" y="414"/>
                          <a:pt x="856" y="403"/>
                        </a:cubicBezTo>
                        <a:cubicBezTo>
                          <a:pt x="858" y="408"/>
                          <a:pt x="864" y="406"/>
                          <a:pt x="868" y="407"/>
                        </a:cubicBezTo>
                        <a:cubicBezTo>
                          <a:pt x="870" y="408"/>
                          <a:pt x="872" y="412"/>
                          <a:pt x="875" y="413"/>
                        </a:cubicBezTo>
                        <a:cubicBezTo>
                          <a:pt x="877" y="414"/>
                          <a:pt x="883" y="412"/>
                          <a:pt x="887" y="413"/>
                        </a:cubicBezTo>
                        <a:cubicBezTo>
                          <a:pt x="890" y="414"/>
                          <a:pt x="892" y="416"/>
                          <a:pt x="894" y="416"/>
                        </a:cubicBezTo>
                        <a:cubicBezTo>
                          <a:pt x="904" y="416"/>
                          <a:pt x="913" y="409"/>
                          <a:pt x="913" y="403"/>
                        </a:cubicBezTo>
                        <a:cubicBezTo>
                          <a:pt x="913" y="396"/>
                          <a:pt x="905" y="394"/>
                          <a:pt x="903" y="388"/>
                        </a:cubicBezTo>
                        <a:cubicBezTo>
                          <a:pt x="891" y="388"/>
                          <a:pt x="884" y="379"/>
                          <a:pt x="874" y="376"/>
                        </a:cubicBezTo>
                        <a:cubicBezTo>
                          <a:pt x="865" y="373"/>
                          <a:pt x="854" y="378"/>
                          <a:pt x="850" y="372"/>
                        </a:cubicBezTo>
                        <a:cubicBezTo>
                          <a:pt x="849" y="369"/>
                          <a:pt x="851" y="369"/>
                          <a:pt x="851" y="366"/>
                        </a:cubicBezTo>
                        <a:cubicBezTo>
                          <a:pt x="847" y="366"/>
                          <a:pt x="846" y="364"/>
                          <a:pt x="842" y="364"/>
                        </a:cubicBezTo>
                        <a:cubicBezTo>
                          <a:pt x="843" y="370"/>
                          <a:pt x="834" y="372"/>
                          <a:pt x="832" y="368"/>
                        </a:cubicBezTo>
                        <a:cubicBezTo>
                          <a:pt x="832" y="364"/>
                          <a:pt x="837" y="365"/>
                          <a:pt x="837" y="361"/>
                        </a:cubicBezTo>
                        <a:cubicBezTo>
                          <a:pt x="834" y="358"/>
                          <a:pt x="831" y="356"/>
                          <a:pt x="826" y="355"/>
                        </a:cubicBezTo>
                        <a:cubicBezTo>
                          <a:pt x="823" y="356"/>
                          <a:pt x="825" y="361"/>
                          <a:pt x="822" y="361"/>
                        </a:cubicBezTo>
                        <a:cubicBezTo>
                          <a:pt x="824" y="356"/>
                          <a:pt x="822" y="351"/>
                          <a:pt x="816" y="352"/>
                        </a:cubicBezTo>
                        <a:cubicBezTo>
                          <a:pt x="816" y="356"/>
                          <a:pt x="816" y="361"/>
                          <a:pt x="813" y="362"/>
                        </a:cubicBezTo>
                        <a:cubicBezTo>
                          <a:pt x="811" y="362"/>
                          <a:pt x="814" y="357"/>
                          <a:pt x="811" y="356"/>
                        </a:cubicBezTo>
                        <a:cubicBezTo>
                          <a:pt x="809" y="358"/>
                          <a:pt x="808" y="365"/>
                          <a:pt x="806" y="363"/>
                        </a:cubicBezTo>
                        <a:cubicBezTo>
                          <a:pt x="806" y="359"/>
                          <a:pt x="810" y="357"/>
                          <a:pt x="809" y="353"/>
                        </a:cubicBezTo>
                        <a:cubicBezTo>
                          <a:pt x="801" y="353"/>
                          <a:pt x="797" y="359"/>
                          <a:pt x="793" y="364"/>
                        </a:cubicBezTo>
                        <a:cubicBezTo>
                          <a:pt x="788" y="358"/>
                          <a:pt x="788" y="369"/>
                          <a:pt x="781" y="367"/>
                        </a:cubicBezTo>
                        <a:cubicBezTo>
                          <a:pt x="781" y="370"/>
                          <a:pt x="781" y="373"/>
                          <a:pt x="778" y="373"/>
                        </a:cubicBezTo>
                        <a:cubicBezTo>
                          <a:pt x="775" y="373"/>
                          <a:pt x="779" y="366"/>
                          <a:pt x="775" y="368"/>
                        </a:cubicBezTo>
                        <a:cubicBezTo>
                          <a:pt x="772" y="369"/>
                          <a:pt x="773" y="373"/>
                          <a:pt x="770" y="374"/>
                        </a:cubicBezTo>
                        <a:cubicBezTo>
                          <a:pt x="770" y="370"/>
                          <a:pt x="773" y="368"/>
                          <a:pt x="770" y="365"/>
                        </a:cubicBezTo>
                        <a:cubicBezTo>
                          <a:pt x="767" y="375"/>
                          <a:pt x="757" y="379"/>
                          <a:pt x="754" y="389"/>
                        </a:cubicBezTo>
                        <a:cubicBezTo>
                          <a:pt x="750" y="386"/>
                          <a:pt x="749" y="392"/>
                          <a:pt x="745" y="391"/>
                        </a:cubicBezTo>
                        <a:cubicBezTo>
                          <a:pt x="744" y="394"/>
                          <a:pt x="746" y="394"/>
                          <a:pt x="746" y="397"/>
                        </a:cubicBezTo>
                        <a:cubicBezTo>
                          <a:pt x="740" y="398"/>
                          <a:pt x="738" y="403"/>
                          <a:pt x="733" y="405"/>
                        </a:cubicBezTo>
                        <a:cubicBezTo>
                          <a:pt x="734" y="414"/>
                          <a:pt x="722" y="414"/>
                          <a:pt x="726" y="422"/>
                        </a:cubicBezTo>
                        <a:cubicBezTo>
                          <a:pt x="725" y="423"/>
                          <a:pt x="722" y="423"/>
                          <a:pt x="721" y="424"/>
                        </a:cubicBezTo>
                        <a:cubicBezTo>
                          <a:pt x="721" y="428"/>
                          <a:pt x="722" y="429"/>
                          <a:pt x="721" y="432"/>
                        </a:cubicBezTo>
                        <a:cubicBezTo>
                          <a:pt x="715" y="431"/>
                          <a:pt x="717" y="437"/>
                          <a:pt x="713" y="438"/>
                        </a:cubicBezTo>
                        <a:cubicBezTo>
                          <a:pt x="708" y="436"/>
                          <a:pt x="703" y="444"/>
                          <a:pt x="700" y="448"/>
                        </a:cubicBezTo>
                        <a:cubicBezTo>
                          <a:pt x="685" y="441"/>
                          <a:pt x="686" y="463"/>
                          <a:pt x="674" y="460"/>
                        </a:cubicBezTo>
                        <a:cubicBezTo>
                          <a:pt x="672" y="463"/>
                          <a:pt x="677" y="464"/>
                          <a:pt x="674" y="466"/>
                        </a:cubicBezTo>
                        <a:cubicBezTo>
                          <a:pt x="667" y="464"/>
                          <a:pt x="658" y="469"/>
                          <a:pt x="659" y="480"/>
                        </a:cubicBezTo>
                        <a:cubicBezTo>
                          <a:pt x="660" y="483"/>
                          <a:pt x="665" y="481"/>
                          <a:pt x="665" y="484"/>
                        </a:cubicBezTo>
                        <a:cubicBezTo>
                          <a:pt x="661" y="484"/>
                          <a:pt x="660" y="482"/>
                          <a:pt x="656" y="483"/>
                        </a:cubicBezTo>
                        <a:cubicBezTo>
                          <a:pt x="657" y="494"/>
                          <a:pt x="657" y="503"/>
                          <a:pt x="649" y="507"/>
                        </a:cubicBezTo>
                        <a:cubicBezTo>
                          <a:pt x="650" y="510"/>
                          <a:pt x="656" y="508"/>
                          <a:pt x="656" y="512"/>
                        </a:cubicBezTo>
                        <a:cubicBezTo>
                          <a:pt x="655" y="516"/>
                          <a:pt x="651" y="515"/>
                          <a:pt x="649" y="516"/>
                        </a:cubicBezTo>
                        <a:cubicBezTo>
                          <a:pt x="648" y="524"/>
                          <a:pt x="655" y="525"/>
                          <a:pt x="656" y="532"/>
                        </a:cubicBezTo>
                        <a:cubicBezTo>
                          <a:pt x="674" y="538"/>
                          <a:pt x="679" y="519"/>
                          <a:pt x="694" y="516"/>
                        </a:cubicBezTo>
                        <a:cubicBezTo>
                          <a:pt x="694" y="518"/>
                          <a:pt x="698" y="517"/>
                          <a:pt x="698" y="520"/>
                        </a:cubicBezTo>
                        <a:cubicBezTo>
                          <a:pt x="698" y="527"/>
                          <a:pt x="696" y="531"/>
                          <a:pt x="701" y="534"/>
                        </a:cubicBezTo>
                        <a:cubicBezTo>
                          <a:pt x="694" y="545"/>
                          <a:pt x="704" y="552"/>
                          <a:pt x="706" y="563"/>
                        </a:cubicBezTo>
                        <a:cubicBezTo>
                          <a:pt x="701" y="569"/>
                          <a:pt x="706" y="575"/>
                          <a:pt x="707" y="583"/>
                        </a:cubicBezTo>
                        <a:cubicBezTo>
                          <a:pt x="712" y="582"/>
                          <a:pt x="714" y="584"/>
                          <a:pt x="718" y="584"/>
                        </a:cubicBezTo>
                        <a:cubicBezTo>
                          <a:pt x="719" y="576"/>
                          <a:pt x="724" y="566"/>
                          <a:pt x="736" y="572"/>
                        </a:cubicBezTo>
                        <a:cubicBezTo>
                          <a:pt x="742" y="561"/>
                          <a:pt x="746" y="546"/>
                          <a:pt x="746" y="533"/>
                        </a:cubicBezTo>
                        <a:cubicBezTo>
                          <a:pt x="753" y="533"/>
                          <a:pt x="752" y="524"/>
                          <a:pt x="759" y="527"/>
                        </a:cubicBezTo>
                        <a:cubicBezTo>
                          <a:pt x="765" y="519"/>
                          <a:pt x="768" y="509"/>
                          <a:pt x="760" y="500"/>
                        </a:cubicBezTo>
                        <a:cubicBezTo>
                          <a:pt x="757" y="500"/>
                          <a:pt x="753" y="501"/>
                          <a:pt x="753" y="499"/>
                        </a:cubicBezTo>
                        <a:cubicBezTo>
                          <a:pt x="752" y="477"/>
                          <a:pt x="758" y="459"/>
                          <a:pt x="779" y="456"/>
                        </a:cubicBezTo>
                        <a:cubicBezTo>
                          <a:pt x="785" y="447"/>
                          <a:pt x="785" y="438"/>
                          <a:pt x="786" y="427"/>
                        </a:cubicBezTo>
                        <a:cubicBezTo>
                          <a:pt x="794" y="420"/>
                          <a:pt x="802" y="425"/>
                          <a:pt x="809" y="427"/>
                        </a:cubicBezTo>
                        <a:cubicBezTo>
                          <a:pt x="809" y="430"/>
                          <a:pt x="812" y="430"/>
                          <a:pt x="811" y="433"/>
                        </a:cubicBezTo>
                        <a:cubicBezTo>
                          <a:pt x="806" y="442"/>
                          <a:pt x="799" y="447"/>
                          <a:pt x="793" y="453"/>
                        </a:cubicBezTo>
                        <a:cubicBezTo>
                          <a:pt x="791" y="455"/>
                          <a:pt x="792" y="458"/>
                          <a:pt x="791" y="459"/>
                        </a:cubicBezTo>
                        <a:cubicBezTo>
                          <a:pt x="788" y="463"/>
                          <a:pt x="786" y="462"/>
                          <a:pt x="785" y="464"/>
                        </a:cubicBezTo>
                        <a:cubicBezTo>
                          <a:pt x="781" y="472"/>
                          <a:pt x="786" y="475"/>
                          <a:pt x="786" y="486"/>
                        </a:cubicBezTo>
                        <a:cubicBezTo>
                          <a:pt x="787" y="491"/>
                          <a:pt x="784" y="496"/>
                          <a:pt x="785" y="500"/>
                        </a:cubicBezTo>
                        <a:cubicBezTo>
                          <a:pt x="787" y="505"/>
                          <a:pt x="792" y="505"/>
                          <a:pt x="796" y="507"/>
                        </a:cubicBezTo>
                        <a:cubicBezTo>
                          <a:pt x="800" y="509"/>
                          <a:pt x="800" y="512"/>
                          <a:pt x="803" y="513"/>
                        </a:cubicBezTo>
                        <a:cubicBezTo>
                          <a:pt x="812" y="515"/>
                          <a:pt x="820" y="506"/>
                          <a:pt x="830" y="503"/>
                        </a:cubicBezTo>
                        <a:cubicBezTo>
                          <a:pt x="836" y="502"/>
                          <a:pt x="840" y="505"/>
                          <a:pt x="845" y="500"/>
                        </a:cubicBezTo>
                        <a:cubicBezTo>
                          <a:pt x="846" y="505"/>
                          <a:pt x="850" y="506"/>
                          <a:pt x="853" y="509"/>
                        </a:cubicBezTo>
                        <a:cubicBezTo>
                          <a:pt x="850" y="513"/>
                          <a:pt x="844" y="514"/>
                          <a:pt x="842" y="519"/>
                        </a:cubicBezTo>
                        <a:cubicBezTo>
                          <a:pt x="829" y="513"/>
                          <a:pt x="812" y="517"/>
                          <a:pt x="804" y="524"/>
                        </a:cubicBezTo>
                        <a:cubicBezTo>
                          <a:pt x="801" y="535"/>
                          <a:pt x="809" y="536"/>
                          <a:pt x="813" y="539"/>
                        </a:cubicBezTo>
                        <a:cubicBezTo>
                          <a:pt x="809" y="545"/>
                          <a:pt x="818" y="554"/>
                          <a:pt x="812" y="558"/>
                        </a:cubicBezTo>
                        <a:cubicBezTo>
                          <a:pt x="801" y="559"/>
                          <a:pt x="805" y="547"/>
                          <a:pt x="797" y="547"/>
                        </a:cubicBezTo>
                        <a:cubicBezTo>
                          <a:pt x="791" y="546"/>
                          <a:pt x="784" y="559"/>
                          <a:pt x="784" y="563"/>
                        </a:cubicBezTo>
                        <a:cubicBezTo>
                          <a:pt x="782" y="573"/>
                          <a:pt x="788" y="585"/>
                          <a:pt x="786" y="592"/>
                        </a:cubicBezTo>
                        <a:cubicBezTo>
                          <a:pt x="783" y="594"/>
                          <a:pt x="776" y="592"/>
                          <a:pt x="773" y="594"/>
                        </a:cubicBezTo>
                        <a:cubicBezTo>
                          <a:pt x="779" y="604"/>
                          <a:pt x="761" y="606"/>
                          <a:pt x="761" y="596"/>
                        </a:cubicBezTo>
                        <a:cubicBezTo>
                          <a:pt x="746" y="591"/>
                          <a:pt x="741" y="603"/>
                          <a:pt x="730" y="604"/>
                        </a:cubicBezTo>
                        <a:cubicBezTo>
                          <a:pt x="721" y="605"/>
                          <a:pt x="719" y="607"/>
                          <a:pt x="714" y="611"/>
                        </a:cubicBezTo>
                        <a:cubicBezTo>
                          <a:pt x="712" y="605"/>
                          <a:pt x="707" y="601"/>
                          <a:pt x="700" y="598"/>
                        </a:cubicBezTo>
                        <a:cubicBezTo>
                          <a:pt x="695" y="601"/>
                          <a:pt x="689" y="602"/>
                          <a:pt x="684" y="604"/>
                        </a:cubicBezTo>
                        <a:cubicBezTo>
                          <a:pt x="682" y="602"/>
                          <a:pt x="684" y="598"/>
                          <a:pt x="685" y="595"/>
                        </a:cubicBezTo>
                        <a:cubicBezTo>
                          <a:pt x="677" y="595"/>
                          <a:pt x="677" y="595"/>
                          <a:pt x="677" y="595"/>
                        </a:cubicBezTo>
                        <a:cubicBezTo>
                          <a:pt x="669" y="590"/>
                          <a:pt x="675" y="581"/>
                          <a:pt x="674" y="573"/>
                        </a:cubicBezTo>
                        <a:cubicBezTo>
                          <a:pt x="681" y="572"/>
                          <a:pt x="682" y="565"/>
                          <a:pt x="687" y="562"/>
                        </a:cubicBezTo>
                        <a:cubicBezTo>
                          <a:pt x="688" y="558"/>
                          <a:pt x="682" y="561"/>
                          <a:pt x="683" y="557"/>
                        </a:cubicBezTo>
                        <a:cubicBezTo>
                          <a:pt x="683" y="551"/>
                          <a:pt x="690" y="549"/>
                          <a:pt x="687" y="542"/>
                        </a:cubicBezTo>
                        <a:cubicBezTo>
                          <a:pt x="678" y="540"/>
                          <a:pt x="680" y="550"/>
                          <a:pt x="673" y="551"/>
                        </a:cubicBezTo>
                        <a:cubicBezTo>
                          <a:pt x="671" y="551"/>
                          <a:pt x="673" y="548"/>
                          <a:pt x="672" y="547"/>
                        </a:cubicBezTo>
                        <a:cubicBezTo>
                          <a:pt x="669" y="547"/>
                          <a:pt x="667" y="549"/>
                          <a:pt x="665" y="551"/>
                        </a:cubicBezTo>
                        <a:cubicBezTo>
                          <a:pt x="665" y="555"/>
                          <a:pt x="669" y="554"/>
                          <a:pt x="668" y="557"/>
                        </a:cubicBezTo>
                        <a:cubicBezTo>
                          <a:pt x="653" y="559"/>
                          <a:pt x="665" y="577"/>
                          <a:pt x="660" y="583"/>
                        </a:cubicBezTo>
                        <a:cubicBezTo>
                          <a:pt x="664" y="589"/>
                          <a:pt x="662" y="595"/>
                          <a:pt x="662" y="601"/>
                        </a:cubicBezTo>
                        <a:cubicBezTo>
                          <a:pt x="657" y="602"/>
                          <a:pt x="657" y="607"/>
                          <a:pt x="653" y="608"/>
                        </a:cubicBezTo>
                        <a:cubicBezTo>
                          <a:pt x="650" y="607"/>
                          <a:pt x="650" y="602"/>
                          <a:pt x="644" y="603"/>
                        </a:cubicBezTo>
                        <a:cubicBezTo>
                          <a:pt x="642" y="604"/>
                          <a:pt x="643" y="609"/>
                          <a:pt x="641" y="609"/>
                        </a:cubicBezTo>
                        <a:cubicBezTo>
                          <a:pt x="636" y="607"/>
                          <a:pt x="631" y="605"/>
                          <a:pt x="627" y="606"/>
                        </a:cubicBezTo>
                        <a:cubicBezTo>
                          <a:pt x="614" y="609"/>
                          <a:pt x="610" y="628"/>
                          <a:pt x="599" y="634"/>
                        </a:cubicBezTo>
                        <a:cubicBezTo>
                          <a:pt x="598" y="635"/>
                          <a:pt x="595" y="634"/>
                          <a:pt x="593" y="635"/>
                        </a:cubicBezTo>
                        <a:cubicBezTo>
                          <a:pt x="585" y="638"/>
                          <a:pt x="582" y="643"/>
                          <a:pt x="571" y="637"/>
                        </a:cubicBezTo>
                        <a:cubicBezTo>
                          <a:pt x="575" y="632"/>
                          <a:pt x="569" y="631"/>
                          <a:pt x="569" y="627"/>
                        </a:cubicBezTo>
                        <a:cubicBezTo>
                          <a:pt x="575" y="622"/>
                          <a:pt x="587" y="619"/>
                          <a:pt x="585" y="610"/>
                        </a:cubicBezTo>
                        <a:cubicBezTo>
                          <a:pt x="584" y="604"/>
                          <a:pt x="575" y="603"/>
                          <a:pt x="570" y="604"/>
                        </a:cubicBezTo>
                        <a:cubicBezTo>
                          <a:pt x="571" y="601"/>
                          <a:pt x="574" y="600"/>
                          <a:pt x="574" y="596"/>
                        </a:cubicBezTo>
                        <a:cubicBezTo>
                          <a:pt x="569" y="592"/>
                          <a:pt x="574" y="585"/>
                          <a:pt x="572" y="578"/>
                        </a:cubicBezTo>
                        <a:cubicBezTo>
                          <a:pt x="571" y="573"/>
                          <a:pt x="567" y="571"/>
                          <a:pt x="567" y="567"/>
                        </a:cubicBezTo>
                        <a:cubicBezTo>
                          <a:pt x="566" y="562"/>
                          <a:pt x="570" y="559"/>
                          <a:pt x="569" y="554"/>
                        </a:cubicBezTo>
                        <a:cubicBezTo>
                          <a:pt x="569" y="550"/>
                          <a:pt x="565" y="548"/>
                          <a:pt x="563" y="546"/>
                        </a:cubicBezTo>
                        <a:cubicBezTo>
                          <a:pt x="569" y="538"/>
                          <a:pt x="578" y="533"/>
                          <a:pt x="582" y="523"/>
                        </a:cubicBezTo>
                        <a:cubicBezTo>
                          <a:pt x="576" y="521"/>
                          <a:pt x="569" y="520"/>
                          <a:pt x="565" y="517"/>
                        </a:cubicBezTo>
                        <a:cubicBezTo>
                          <a:pt x="569" y="513"/>
                          <a:pt x="577" y="513"/>
                          <a:pt x="576" y="504"/>
                        </a:cubicBezTo>
                        <a:cubicBezTo>
                          <a:pt x="569" y="505"/>
                          <a:pt x="566" y="505"/>
                          <a:pt x="562" y="502"/>
                        </a:cubicBezTo>
                        <a:cubicBezTo>
                          <a:pt x="557" y="506"/>
                          <a:pt x="556" y="513"/>
                          <a:pt x="548" y="514"/>
                        </a:cubicBezTo>
                        <a:cubicBezTo>
                          <a:pt x="551" y="528"/>
                          <a:pt x="537" y="526"/>
                          <a:pt x="536" y="536"/>
                        </a:cubicBezTo>
                        <a:cubicBezTo>
                          <a:pt x="539" y="537"/>
                          <a:pt x="541" y="531"/>
                          <a:pt x="543" y="534"/>
                        </a:cubicBezTo>
                        <a:cubicBezTo>
                          <a:pt x="538" y="536"/>
                          <a:pt x="538" y="543"/>
                          <a:pt x="535" y="547"/>
                        </a:cubicBezTo>
                        <a:cubicBezTo>
                          <a:pt x="533" y="546"/>
                          <a:pt x="535" y="540"/>
                          <a:pt x="532" y="541"/>
                        </a:cubicBezTo>
                        <a:cubicBezTo>
                          <a:pt x="525" y="544"/>
                          <a:pt x="535" y="547"/>
                          <a:pt x="531" y="552"/>
                        </a:cubicBezTo>
                        <a:cubicBezTo>
                          <a:pt x="535" y="553"/>
                          <a:pt x="533" y="549"/>
                          <a:pt x="536" y="548"/>
                        </a:cubicBezTo>
                        <a:cubicBezTo>
                          <a:pt x="535" y="552"/>
                          <a:pt x="539" y="550"/>
                          <a:pt x="540" y="552"/>
                        </a:cubicBezTo>
                        <a:cubicBezTo>
                          <a:pt x="538" y="556"/>
                          <a:pt x="531" y="558"/>
                          <a:pt x="534" y="563"/>
                        </a:cubicBezTo>
                        <a:cubicBezTo>
                          <a:pt x="538" y="565"/>
                          <a:pt x="545" y="563"/>
                          <a:pt x="549" y="563"/>
                        </a:cubicBezTo>
                        <a:cubicBezTo>
                          <a:pt x="548" y="566"/>
                          <a:pt x="543" y="566"/>
                          <a:pt x="545" y="572"/>
                        </a:cubicBezTo>
                        <a:cubicBezTo>
                          <a:pt x="545" y="576"/>
                          <a:pt x="549" y="575"/>
                          <a:pt x="548" y="578"/>
                        </a:cubicBezTo>
                        <a:cubicBezTo>
                          <a:pt x="546" y="583"/>
                          <a:pt x="544" y="587"/>
                          <a:pt x="541" y="591"/>
                        </a:cubicBezTo>
                        <a:cubicBezTo>
                          <a:pt x="536" y="589"/>
                          <a:pt x="533" y="585"/>
                          <a:pt x="526" y="585"/>
                        </a:cubicBezTo>
                        <a:cubicBezTo>
                          <a:pt x="528" y="590"/>
                          <a:pt x="524" y="590"/>
                          <a:pt x="523" y="593"/>
                        </a:cubicBezTo>
                        <a:cubicBezTo>
                          <a:pt x="523" y="596"/>
                          <a:pt x="529" y="593"/>
                          <a:pt x="528" y="597"/>
                        </a:cubicBezTo>
                        <a:cubicBezTo>
                          <a:pt x="525" y="603"/>
                          <a:pt x="521" y="606"/>
                          <a:pt x="513" y="606"/>
                        </a:cubicBezTo>
                        <a:cubicBezTo>
                          <a:pt x="513" y="609"/>
                          <a:pt x="510" y="609"/>
                          <a:pt x="511" y="613"/>
                        </a:cubicBezTo>
                        <a:cubicBezTo>
                          <a:pt x="513" y="616"/>
                          <a:pt x="514" y="613"/>
                          <a:pt x="518" y="613"/>
                        </a:cubicBezTo>
                        <a:cubicBezTo>
                          <a:pt x="520" y="618"/>
                          <a:pt x="525" y="619"/>
                          <a:pt x="529" y="622"/>
                        </a:cubicBezTo>
                        <a:cubicBezTo>
                          <a:pt x="525" y="624"/>
                          <a:pt x="521" y="621"/>
                          <a:pt x="518" y="621"/>
                        </a:cubicBezTo>
                        <a:cubicBezTo>
                          <a:pt x="512" y="622"/>
                          <a:pt x="511" y="626"/>
                          <a:pt x="505" y="630"/>
                        </a:cubicBezTo>
                        <a:cubicBezTo>
                          <a:pt x="506" y="630"/>
                          <a:pt x="503" y="629"/>
                          <a:pt x="502" y="629"/>
                        </a:cubicBezTo>
                        <a:cubicBezTo>
                          <a:pt x="499" y="631"/>
                          <a:pt x="495" y="635"/>
                          <a:pt x="495" y="638"/>
                        </a:cubicBezTo>
                        <a:cubicBezTo>
                          <a:pt x="499" y="642"/>
                          <a:pt x="503" y="636"/>
                          <a:pt x="507" y="635"/>
                        </a:cubicBezTo>
                        <a:cubicBezTo>
                          <a:pt x="510" y="636"/>
                          <a:pt x="513" y="637"/>
                          <a:pt x="514" y="641"/>
                        </a:cubicBezTo>
                        <a:cubicBezTo>
                          <a:pt x="518" y="639"/>
                          <a:pt x="521" y="635"/>
                          <a:pt x="524" y="633"/>
                        </a:cubicBezTo>
                        <a:cubicBezTo>
                          <a:pt x="528" y="642"/>
                          <a:pt x="537" y="634"/>
                          <a:pt x="543" y="641"/>
                        </a:cubicBezTo>
                        <a:cubicBezTo>
                          <a:pt x="547" y="635"/>
                          <a:pt x="564" y="645"/>
                          <a:pt x="571" y="638"/>
                        </a:cubicBezTo>
                        <a:cubicBezTo>
                          <a:pt x="577" y="660"/>
                          <a:pt x="554" y="650"/>
                          <a:pt x="548" y="664"/>
                        </a:cubicBezTo>
                        <a:cubicBezTo>
                          <a:pt x="536" y="667"/>
                          <a:pt x="541" y="653"/>
                          <a:pt x="531" y="653"/>
                        </a:cubicBezTo>
                        <a:cubicBezTo>
                          <a:pt x="531" y="660"/>
                          <a:pt x="534" y="667"/>
                          <a:pt x="528" y="669"/>
                        </a:cubicBezTo>
                        <a:cubicBezTo>
                          <a:pt x="523" y="669"/>
                          <a:pt x="521" y="667"/>
                          <a:pt x="515" y="667"/>
                        </a:cubicBezTo>
                        <a:cubicBezTo>
                          <a:pt x="515" y="659"/>
                          <a:pt x="499" y="663"/>
                          <a:pt x="493" y="665"/>
                        </a:cubicBezTo>
                        <a:cubicBezTo>
                          <a:pt x="492" y="668"/>
                          <a:pt x="494" y="667"/>
                          <a:pt x="494" y="670"/>
                        </a:cubicBezTo>
                        <a:cubicBezTo>
                          <a:pt x="491" y="670"/>
                          <a:pt x="488" y="670"/>
                          <a:pt x="489" y="673"/>
                        </a:cubicBezTo>
                        <a:cubicBezTo>
                          <a:pt x="495" y="682"/>
                          <a:pt x="508" y="683"/>
                          <a:pt x="511" y="693"/>
                        </a:cubicBezTo>
                        <a:cubicBezTo>
                          <a:pt x="513" y="701"/>
                          <a:pt x="509" y="709"/>
                          <a:pt x="517" y="715"/>
                        </a:cubicBezTo>
                        <a:cubicBezTo>
                          <a:pt x="514" y="733"/>
                          <a:pt x="506" y="749"/>
                          <a:pt x="496" y="762"/>
                        </a:cubicBezTo>
                        <a:cubicBezTo>
                          <a:pt x="487" y="762"/>
                          <a:pt x="481" y="756"/>
                          <a:pt x="473" y="754"/>
                        </a:cubicBezTo>
                        <a:cubicBezTo>
                          <a:pt x="469" y="753"/>
                          <a:pt x="464" y="755"/>
                          <a:pt x="460" y="752"/>
                        </a:cubicBezTo>
                        <a:cubicBezTo>
                          <a:pt x="458" y="751"/>
                          <a:pt x="458" y="747"/>
                          <a:pt x="456" y="746"/>
                        </a:cubicBezTo>
                        <a:cubicBezTo>
                          <a:pt x="448" y="740"/>
                          <a:pt x="434" y="744"/>
                          <a:pt x="427" y="734"/>
                        </a:cubicBezTo>
                        <a:cubicBezTo>
                          <a:pt x="422" y="737"/>
                          <a:pt x="413" y="736"/>
                          <a:pt x="406" y="738"/>
                        </a:cubicBezTo>
                        <a:cubicBezTo>
                          <a:pt x="404" y="742"/>
                          <a:pt x="405" y="745"/>
                          <a:pt x="406" y="751"/>
                        </a:cubicBezTo>
                        <a:cubicBezTo>
                          <a:pt x="401" y="762"/>
                          <a:pt x="400" y="777"/>
                          <a:pt x="390" y="788"/>
                        </a:cubicBezTo>
                        <a:cubicBezTo>
                          <a:pt x="384" y="796"/>
                          <a:pt x="375" y="803"/>
                          <a:pt x="375" y="811"/>
                        </a:cubicBezTo>
                        <a:cubicBezTo>
                          <a:pt x="375" y="814"/>
                          <a:pt x="378" y="817"/>
                          <a:pt x="378" y="819"/>
                        </a:cubicBezTo>
                        <a:cubicBezTo>
                          <a:pt x="379" y="828"/>
                          <a:pt x="371" y="833"/>
                          <a:pt x="370" y="843"/>
                        </a:cubicBezTo>
                        <a:cubicBezTo>
                          <a:pt x="379" y="846"/>
                          <a:pt x="382" y="852"/>
                          <a:pt x="393" y="849"/>
                        </a:cubicBezTo>
                        <a:cubicBezTo>
                          <a:pt x="402" y="856"/>
                          <a:pt x="393" y="874"/>
                          <a:pt x="405" y="876"/>
                        </a:cubicBezTo>
                        <a:cubicBezTo>
                          <a:pt x="408" y="876"/>
                          <a:pt x="411" y="873"/>
                          <a:pt x="415" y="872"/>
                        </a:cubicBezTo>
                        <a:cubicBezTo>
                          <a:pt x="430" y="868"/>
                          <a:pt x="441" y="878"/>
                          <a:pt x="456" y="880"/>
                        </a:cubicBezTo>
                        <a:cubicBezTo>
                          <a:pt x="462" y="874"/>
                          <a:pt x="466" y="865"/>
                          <a:pt x="478" y="868"/>
                        </a:cubicBezTo>
                        <a:cubicBezTo>
                          <a:pt x="480" y="860"/>
                          <a:pt x="484" y="854"/>
                          <a:pt x="495" y="855"/>
                        </a:cubicBezTo>
                        <a:cubicBezTo>
                          <a:pt x="498" y="848"/>
                          <a:pt x="491" y="846"/>
                          <a:pt x="491" y="840"/>
                        </a:cubicBezTo>
                        <a:cubicBezTo>
                          <a:pt x="495" y="828"/>
                          <a:pt x="510" y="825"/>
                          <a:pt x="517" y="814"/>
                        </a:cubicBezTo>
                        <a:cubicBezTo>
                          <a:pt x="528" y="813"/>
                          <a:pt x="539" y="811"/>
                          <a:pt x="548" y="806"/>
                        </a:cubicBezTo>
                        <a:cubicBezTo>
                          <a:pt x="552" y="801"/>
                          <a:pt x="551" y="797"/>
                          <a:pt x="549" y="790"/>
                        </a:cubicBezTo>
                        <a:cubicBezTo>
                          <a:pt x="554" y="784"/>
                          <a:pt x="558" y="779"/>
                          <a:pt x="568" y="778"/>
                        </a:cubicBezTo>
                        <a:cubicBezTo>
                          <a:pt x="572" y="779"/>
                          <a:pt x="572" y="783"/>
                          <a:pt x="579" y="782"/>
                        </a:cubicBezTo>
                        <a:cubicBezTo>
                          <a:pt x="584" y="784"/>
                          <a:pt x="586" y="795"/>
                          <a:pt x="596" y="792"/>
                        </a:cubicBezTo>
                        <a:cubicBezTo>
                          <a:pt x="599" y="792"/>
                          <a:pt x="600" y="785"/>
                          <a:pt x="606" y="783"/>
                        </a:cubicBezTo>
                        <a:cubicBezTo>
                          <a:pt x="609" y="781"/>
                          <a:pt x="613" y="783"/>
                          <a:pt x="617" y="782"/>
                        </a:cubicBezTo>
                        <a:cubicBezTo>
                          <a:pt x="622" y="779"/>
                          <a:pt x="624" y="773"/>
                          <a:pt x="630" y="773"/>
                        </a:cubicBezTo>
                        <a:cubicBezTo>
                          <a:pt x="641" y="773"/>
                          <a:pt x="650" y="785"/>
                          <a:pt x="647" y="802"/>
                        </a:cubicBezTo>
                        <a:cubicBezTo>
                          <a:pt x="649" y="807"/>
                          <a:pt x="656" y="806"/>
                          <a:pt x="656" y="812"/>
                        </a:cubicBezTo>
                        <a:cubicBezTo>
                          <a:pt x="672" y="816"/>
                          <a:pt x="669" y="838"/>
                          <a:pt x="688" y="839"/>
                        </a:cubicBezTo>
                        <a:cubicBezTo>
                          <a:pt x="689" y="850"/>
                          <a:pt x="701" y="845"/>
                          <a:pt x="706" y="853"/>
                        </a:cubicBezTo>
                        <a:cubicBezTo>
                          <a:pt x="708" y="856"/>
                          <a:pt x="705" y="859"/>
                          <a:pt x="709" y="862"/>
                        </a:cubicBezTo>
                        <a:cubicBezTo>
                          <a:pt x="711" y="864"/>
                          <a:pt x="716" y="863"/>
                          <a:pt x="716" y="866"/>
                        </a:cubicBezTo>
                        <a:cubicBezTo>
                          <a:pt x="717" y="874"/>
                          <a:pt x="719" y="878"/>
                          <a:pt x="722" y="883"/>
                        </a:cubicBezTo>
                        <a:cubicBezTo>
                          <a:pt x="717" y="887"/>
                          <a:pt x="718" y="896"/>
                          <a:pt x="711" y="898"/>
                        </a:cubicBezTo>
                        <a:cubicBezTo>
                          <a:pt x="709" y="898"/>
                          <a:pt x="703" y="896"/>
                          <a:pt x="698" y="897"/>
                        </a:cubicBezTo>
                        <a:cubicBezTo>
                          <a:pt x="688" y="898"/>
                          <a:pt x="684" y="900"/>
                          <a:pt x="680" y="894"/>
                        </a:cubicBezTo>
                        <a:cubicBezTo>
                          <a:pt x="675" y="897"/>
                          <a:pt x="673" y="895"/>
                          <a:pt x="667" y="894"/>
                        </a:cubicBezTo>
                        <a:cubicBezTo>
                          <a:pt x="665" y="897"/>
                          <a:pt x="664" y="899"/>
                          <a:pt x="665" y="903"/>
                        </a:cubicBezTo>
                        <a:cubicBezTo>
                          <a:pt x="668" y="904"/>
                          <a:pt x="670" y="906"/>
                          <a:pt x="674" y="906"/>
                        </a:cubicBezTo>
                        <a:cubicBezTo>
                          <a:pt x="678" y="911"/>
                          <a:pt x="681" y="918"/>
                          <a:pt x="690" y="917"/>
                        </a:cubicBezTo>
                        <a:cubicBezTo>
                          <a:pt x="694" y="921"/>
                          <a:pt x="697" y="925"/>
                          <a:pt x="704" y="926"/>
                        </a:cubicBezTo>
                        <a:cubicBezTo>
                          <a:pt x="710" y="920"/>
                          <a:pt x="702" y="906"/>
                          <a:pt x="712" y="903"/>
                        </a:cubicBezTo>
                        <a:cubicBezTo>
                          <a:pt x="726" y="906"/>
                          <a:pt x="726" y="887"/>
                          <a:pt x="737" y="884"/>
                        </a:cubicBezTo>
                        <a:cubicBezTo>
                          <a:pt x="739" y="875"/>
                          <a:pt x="732" y="874"/>
                          <a:pt x="729" y="869"/>
                        </a:cubicBezTo>
                        <a:cubicBezTo>
                          <a:pt x="730" y="864"/>
                          <a:pt x="732" y="859"/>
                          <a:pt x="737" y="858"/>
                        </a:cubicBezTo>
                        <a:cubicBezTo>
                          <a:pt x="738" y="860"/>
                          <a:pt x="742" y="861"/>
                          <a:pt x="746" y="861"/>
                        </a:cubicBezTo>
                        <a:cubicBezTo>
                          <a:pt x="747" y="866"/>
                          <a:pt x="753" y="872"/>
                          <a:pt x="758" y="867"/>
                        </a:cubicBezTo>
                        <a:cubicBezTo>
                          <a:pt x="755" y="848"/>
                          <a:pt x="733" y="847"/>
                          <a:pt x="721" y="836"/>
                        </a:cubicBezTo>
                        <a:cubicBezTo>
                          <a:pt x="723" y="834"/>
                          <a:pt x="725" y="833"/>
                          <a:pt x="725" y="829"/>
                        </a:cubicBezTo>
                        <a:cubicBezTo>
                          <a:pt x="709" y="826"/>
                          <a:pt x="698" y="821"/>
                          <a:pt x="694" y="806"/>
                        </a:cubicBezTo>
                        <a:cubicBezTo>
                          <a:pt x="691" y="790"/>
                          <a:pt x="680" y="785"/>
                          <a:pt x="675" y="773"/>
                        </a:cubicBezTo>
                        <a:cubicBezTo>
                          <a:pt x="679" y="771"/>
                          <a:pt x="680" y="766"/>
                          <a:pt x="677" y="762"/>
                        </a:cubicBezTo>
                        <a:cubicBezTo>
                          <a:pt x="681" y="758"/>
                          <a:pt x="691" y="752"/>
                          <a:pt x="696" y="757"/>
                        </a:cubicBezTo>
                        <a:cubicBezTo>
                          <a:pt x="696" y="762"/>
                          <a:pt x="692" y="765"/>
                          <a:pt x="694" y="771"/>
                        </a:cubicBezTo>
                        <a:cubicBezTo>
                          <a:pt x="700" y="772"/>
                          <a:pt x="697" y="765"/>
                          <a:pt x="703" y="766"/>
                        </a:cubicBezTo>
                        <a:cubicBezTo>
                          <a:pt x="704" y="771"/>
                          <a:pt x="705" y="774"/>
                          <a:pt x="709" y="775"/>
                        </a:cubicBezTo>
                        <a:cubicBezTo>
                          <a:pt x="709" y="787"/>
                          <a:pt x="720" y="788"/>
                          <a:pt x="721" y="799"/>
                        </a:cubicBezTo>
                        <a:cubicBezTo>
                          <a:pt x="725" y="800"/>
                          <a:pt x="731" y="800"/>
                          <a:pt x="735" y="801"/>
                        </a:cubicBezTo>
                        <a:cubicBezTo>
                          <a:pt x="734" y="804"/>
                          <a:pt x="736" y="804"/>
                          <a:pt x="736" y="808"/>
                        </a:cubicBezTo>
                        <a:cubicBezTo>
                          <a:pt x="752" y="812"/>
                          <a:pt x="757" y="828"/>
                          <a:pt x="772" y="834"/>
                        </a:cubicBezTo>
                        <a:cubicBezTo>
                          <a:pt x="772" y="845"/>
                          <a:pt x="769" y="852"/>
                          <a:pt x="767" y="861"/>
                        </a:cubicBezTo>
                        <a:cubicBezTo>
                          <a:pt x="770" y="865"/>
                          <a:pt x="776" y="867"/>
                          <a:pt x="776" y="874"/>
                        </a:cubicBezTo>
                        <a:cubicBezTo>
                          <a:pt x="786" y="878"/>
                          <a:pt x="790" y="889"/>
                          <a:pt x="796" y="897"/>
                        </a:cubicBezTo>
                        <a:cubicBezTo>
                          <a:pt x="799" y="898"/>
                          <a:pt x="805" y="895"/>
                          <a:pt x="807" y="900"/>
                        </a:cubicBezTo>
                        <a:cubicBezTo>
                          <a:pt x="804" y="901"/>
                          <a:pt x="799" y="901"/>
                          <a:pt x="798" y="905"/>
                        </a:cubicBezTo>
                        <a:cubicBezTo>
                          <a:pt x="801" y="912"/>
                          <a:pt x="805" y="914"/>
                          <a:pt x="803" y="925"/>
                        </a:cubicBezTo>
                        <a:cubicBezTo>
                          <a:pt x="806" y="928"/>
                          <a:pt x="809" y="926"/>
                          <a:pt x="814" y="926"/>
                        </a:cubicBezTo>
                        <a:cubicBezTo>
                          <a:pt x="815" y="928"/>
                          <a:pt x="816" y="929"/>
                          <a:pt x="816" y="931"/>
                        </a:cubicBezTo>
                        <a:cubicBezTo>
                          <a:pt x="820" y="930"/>
                          <a:pt x="822" y="931"/>
                          <a:pt x="828" y="933"/>
                        </a:cubicBezTo>
                        <a:cubicBezTo>
                          <a:pt x="830" y="926"/>
                          <a:pt x="824" y="919"/>
                          <a:pt x="823" y="912"/>
                        </a:cubicBezTo>
                        <a:cubicBezTo>
                          <a:pt x="827" y="912"/>
                          <a:pt x="829" y="918"/>
                          <a:pt x="833" y="914"/>
                        </a:cubicBezTo>
                        <a:cubicBezTo>
                          <a:pt x="829" y="905"/>
                          <a:pt x="817" y="905"/>
                          <a:pt x="810" y="898"/>
                        </a:cubicBezTo>
                        <a:cubicBezTo>
                          <a:pt x="823" y="894"/>
                          <a:pt x="831" y="908"/>
                          <a:pt x="840" y="907"/>
                        </a:cubicBezTo>
                        <a:cubicBezTo>
                          <a:pt x="842" y="904"/>
                          <a:pt x="840" y="902"/>
                          <a:pt x="839" y="899"/>
                        </a:cubicBezTo>
                        <a:cubicBezTo>
                          <a:pt x="841" y="896"/>
                          <a:pt x="846" y="896"/>
                          <a:pt x="845" y="890"/>
                        </a:cubicBezTo>
                        <a:cubicBezTo>
                          <a:pt x="842" y="889"/>
                          <a:pt x="839" y="890"/>
                          <a:pt x="836" y="889"/>
                        </a:cubicBezTo>
                        <a:cubicBezTo>
                          <a:pt x="828" y="886"/>
                          <a:pt x="818" y="866"/>
                          <a:pt x="817" y="859"/>
                        </a:cubicBezTo>
                        <a:cubicBezTo>
                          <a:pt x="823" y="861"/>
                          <a:pt x="825" y="866"/>
                          <a:pt x="831" y="868"/>
                        </a:cubicBezTo>
                        <a:cubicBezTo>
                          <a:pt x="831" y="867"/>
                          <a:pt x="832" y="865"/>
                          <a:pt x="834" y="865"/>
                        </a:cubicBezTo>
                        <a:cubicBezTo>
                          <a:pt x="835" y="859"/>
                          <a:pt x="833" y="851"/>
                          <a:pt x="839" y="851"/>
                        </a:cubicBezTo>
                        <a:cubicBezTo>
                          <a:pt x="843" y="851"/>
                          <a:pt x="842" y="856"/>
                          <a:pt x="847" y="855"/>
                        </a:cubicBezTo>
                        <a:cubicBezTo>
                          <a:pt x="850" y="853"/>
                          <a:pt x="851" y="849"/>
                          <a:pt x="855" y="848"/>
                        </a:cubicBezTo>
                        <a:cubicBezTo>
                          <a:pt x="859" y="851"/>
                          <a:pt x="867" y="850"/>
                          <a:pt x="868" y="857"/>
                        </a:cubicBezTo>
                        <a:cubicBezTo>
                          <a:pt x="866" y="860"/>
                          <a:pt x="860" y="858"/>
                          <a:pt x="861" y="864"/>
                        </a:cubicBezTo>
                        <a:cubicBezTo>
                          <a:pt x="866" y="868"/>
                          <a:pt x="867" y="861"/>
                          <a:pt x="871" y="861"/>
                        </a:cubicBezTo>
                        <a:cubicBezTo>
                          <a:pt x="870" y="867"/>
                          <a:pt x="870" y="877"/>
                          <a:pt x="866" y="882"/>
                        </a:cubicBezTo>
                        <a:cubicBezTo>
                          <a:pt x="869" y="883"/>
                          <a:pt x="874" y="887"/>
                          <a:pt x="877" y="883"/>
                        </a:cubicBezTo>
                        <a:cubicBezTo>
                          <a:pt x="877" y="880"/>
                          <a:pt x="877" y="880"/>
                          <a:pt x="877" y="880"/>
                        </a:cubicBezTo>
                        <a:cubicBezTo>
                          <a:pt x="876" y="877"/>
                          <a:pt x="871" y="879"/>
                          <a:pt x="872" y="876"/>
                        </a:cubicBezTo>
                        <a:cubicBezTo>
                          <a:pt x="880" y="873"/>
                          <a:pt x="882" y="890"/>
                          <a:pt x="882" y="895"/>
                        </a:cubicBezTo>
                        <a:cubicBezTo>
                          <a:pt x="878" y="890"/>
                          <a:pt x="871" y="890"/>
                          <a:pt x="866" y="893"/>
                        </a:cubicBezTo>
                        <a:cubicBezTo>
                          <a:pt x="865" y="896"/>
                          <a:pt x="868" y="896"/>
                          <a:pt x="867" y="899"/>
                        </a:cubicBezTo>
                        <a:cubicBezTo>
                          <a:pt x="874" y="895"/>
                          <a:pt x="876" y="903"/>
                          <a:pt x="883" y="899"/>
                        </a:cubicBezTo>
                        <a:cubicBezTo>
                          <a:pt x="885" y="903"/>
                          <a:pt x="889" y="904"/>
                          <a:pt x="891" y="907"/>
                        </a:cubicBezTo>
                        <a:cubicBezTo>
                          <a:pt x="884" y="918"/>
                          <a:pt x="904" y="915"/>
                          <a:pt x="904" y="925"/>
                        </a:cubicBezTo>
                        <a:cubicBezTo>
                          <a:pt x="916" y="923"/>
                          <a:pt x="923" y="937"/>
                          <a:pt x="940" y="931"/>
                        </a:cubicBezTo>
                        <a:cubicBezTo>
                          <a:pt x="938" y="918"/>
                          <a:pt x="953" y="915"/>
                          <a:pt x="963" y="921"/>
                        </a:cubicBezTo>
                        <a:cubicBezTo>
                          <a:pt x="966" y="923"/>
                          <a:pt x="966" y="928"/>
                          <a:pt x="970" y="930"/>
                        </a:cubicBezTo>
                        <a:cubicBezTo>
                          <a:pt x="993" y="937"/>
                          <a:pt x="1000" y="900"/>
                          <a:pt x="1016" y="915"/>
                        </a:cubicBezTo>
                        <a:cubicBezTo>
                          <a:pt x="1019" y="913"/>
                          <a:pt x="1021" y="907"/>
                          <a:pt x="1025" y="908"/>
                        </a:cubicBezTo>
                        <a:cubicBezTo>
                          <a:pt x="1024" y="922"/>
                          <a:pt x="1017" y="941"/>
                          <a:pt x="1028" y="949"/>
                        </a:cubicBezTo>
                        <a:cubicBezTo>
                          <a:pt x="1014" y="962"/>
                          <a:pt x="1025" y="990"/>
                          <a:pt x="1019" y="1005"/>
                        </a:cubicBezTo>
                        <a:cubicBezTo>
                          <a:pt x="1016" y="1005"/>
                          <a:pt x="1016" y="1007"/>
                          <a:pt x="1013" y="1006"/>
                        </a:cubicBezTo>
                        <a:cubicBezTo>
                          <a:pt x="1011" y="1020"/>
                          <a:pt x="997" y="1015"/>
                          <a:pt x="986" y="1018"/>
                        </a:cubicBezTo>
                        <a:cubicBezTo>
                          <a:pt x="971" y="1004"/>
                          <a:pt x="948" y="1023"/>
                          <a:pt x="934" y="1029"/>
                        </a:cubicBezTo>
                        <a:cubicBezTo>
                          <a:pt x="928" y="1024"/>
                          <a:pt x="918" y="1029"/>
                          <a:pt x="909" y="1027"/>
                        </a:cubicBezTo>
                        <a:cubicBezTo>
                          <a:pt x="907" y="1026"/>
                          <a:pt x="905" y="1023"/>
                          <a:pt x="903" y="1023"/>
                        </a:cubicBezTo>
                        <a:cubicBezTo>
                          <a:pt x="900" y="1022"/>
                          <a:pt x="896" y="1023"/>
                          <a:pt x="892" y="1023"/>
                        </a:cubicBezTo>
                        <a:cubicBezTo>
                          <a:pt x="887" y="1022"/>
                          <a:pt x="884" y="1019"/>
                          <a:pt x="881" y="1020"/>
                        </a:cubicBezTo>
                        <a:cubicBezTo>
                          <a:pt x="873" y="1021"/>
                          <a:pt x="868" y="1025"/>
                          <a:pt x="866" y="1015"/>
                        </a:cubicBezTo>
                        <a:cubicBezTo>
                          <a:pt x="853" y="1016"/>
                          <a:pt x="850" y="1009"/>
                          <a:pt x="835" y="1011"/>
                        </a:cubicBezTo>
                        <a:cubicBezTo>
                          <a:pt x="835" y="1008"/>
                          <a:pt x="831" y="1006"/>
                          <a:pt x="831" y="1003"/>
                        </a:cubicBezTo>
                        <a:cubicBezTo>
                          <a:pt x="815" y="1000"/>
                          <a:pt x="802" y="999"/>
                          <a:pt x="792" y="1003"/>
                        </a:cubicBezTo>
                        <a:cubicBezTo>
                          <a:pt x="789" y="1004"/>
                          <a:pt x="780" y="1012"/>
                          <a:pt x="780" y="1016"/>
                        </a:cubicBezTo>
                        <a:cubicBezTo>
                          <a:pt x="779" y="1022"/>
                          <a:pt x="786" y="1029"/>
                          <a:pt x="785" y="1036"/>
                        </a:cubicBezTo>
                        <a:cubicBezTo>
                          <a:pt x="784" y="1038"/>
                          <a:pt x="776" y="1046"/>
                          <a:pt x="772" y="1047"/>
                        </a:cubicBezTo>
                        <a:cubicBezTo>
                          <a:pt x="758" y="1049"/>
                          <a:pt x="750" y="1032"/>
                          <a:pt x="738" y="1028"/>
                        </a:cubicBezTo>
                        <a:cubicBezTo>
                          <a:pt x="724" y="1024"/>
                          <a:pt x="715" y="1030"/>
                          <a:pt x="710" y="1023"/>
                        </a:cubicBezTo>
                        <a:cubicBezTo>
                          <a:pt x="707" y="1019"/>
                          <a:pt x="709" y="1015"/>
                          <a:pt x="707" y="1010"/>
                        </a:cubicBezTo>
                        <a:cubicBezTo>
                          <a:pt x="704" y="1004"/>
                          <a:pt x="699" y="1005"/>
                          <a:pt x="692" y="1002"/>
                        </a:cubicBezTo>
                        <a:cubicBezTo>
                          <a:pt x="689" y="1000"/>
                          <a:pt x="687" y="996"/>
                          <a:pt x="684" y="995"/>
                        </a:cubicBezTo>
                        <a:cubicBezTo>
                          <a:pt x="676" y="993"/>
                          <a:pt x="668" y="997"/>
                          <a:pt x="661" y="995"/>
                        </a:cubicBezTo>
                        <a:cubicBezTo>
                          <a:pt x="653" y="993"/>
                          <a:pt x="640" y="981"/>
                          <a:pt x="638" y="975"/>
                        </a:cubicBezTo>
                        <a:cubicBezTo>
                          <a:pt x="630" y="974"/>
                          <a:pt x="624" y="972"/>
                          <a:pt x="623" y="964"/>
                        </a:cubicBezTo>
                        <a:cubicBezTo>
                          <a:pt x="630" y="956"/>
                          <a:pt x="644" y="954"/>
                          <a:pt x="642" y="942"/>
                        </a:cubicBezTo>
                        <a:cubicBezTo>
                          <a:pt x="642" y="937"/>
                          <a:pt x="635" y="936"/>
                          <a:pt x="635" y="931"/>
                        </a:cubicBezTo>
                        <a:cubicBezTo>
                          <a:pt x="634" y="922"/>
                          <a:pt x="647" y="923"/>
                          <a:pt x="643" y="911"/>
                        </a:cubicBezTo>
                        <a:cubicBezTo>
                          <a:pt x="637" y="911"/>
                          <a:pt x="635" y="919"/>
                          <a:pt x="630" y="917"/>
                        </a:cubicBezTo>
                        <a:cubicBezTo>
                          <a:pt x="629" y="912"/>
                          <a:pt x="632" y="909"/>
                          <a:pt x="630" y="905"/>
                        </a:cubicBezTo>
                        <a:cubicBezTo>
                          <a:pt x="617" y="903"/>
                          <a:pt x="601" y="912"/>
                          <a:pt x="590" y="903"/>
                        </a:cubicBezTo>
                        <a:cubicBezTo>
                          <a:pt x="584" y="907"/>
                          <a:pt x="578" y="902"/>
                          <a:pt x="575" y="899"/>
                        </a:cubicBezTo>
                        <a:cubicBezTo>
                          <a:pt x="571" y="906"/>
                          <a:pt x="565" y="900"/>
                          <a:pt x="558" y="905"/>
                        </a:cubicBezTo>
                        <a:cubicBezTo>
                          <a:pt x="551" y="898"/>
                          <a:pt x="537" y="899"/>
                          <a:pt x="524" y="898"/>
                        </a:cubicBezTo>
                        <a:cubicBezTo>
                          <a:pt x="508" y="897"/>
                          <a:pt x="487" y="888"/>
                          <a:pt x="478" y="902"/>
                        </a:cubicBezTo>
                        <a:cubicBezTo>
                          <a:pt x="473" y="900"/>
                          <a:pt x="469" y="901"/>
                          <a:pt x="463" y="901"/>
                        </a:cubicBezTo>
                        <a:cubicBezTo>
                          <a:pt x="454" y="916"/>
                          <a:pt x="442" y="898"/>
                          <a:pt x="430" y="900"/>
                        </a:cubicBezTo>
                        <a:cubicBezTo>
                          <a:pt x="427" y="897"/>
                          <a:pt x="422" y="893"/>
                          <a:pt x="417" y="896"/>
                        </a:cubicBezTo>
                        <a:cubicBezTo>
                          <a:pt x="408" y="893"/>
                          <a:pt x="411" y="878"/>
                          <a:pt x="400" y="879"/>
                        </a:cubicBezTo>
                        <a:cubicBezTo>
                          <a:pt x="391" y="887"/>
                          <a:pt x="386" y="903"/>
                          <a:pt x="374" y="907"/>
                        </a:cubicBezTo>
                        <a:cubicBezTo>
                          <a:pt x="369" y="908"/>
                          <a:pt x="365" y="903"/>
                          <a:pt x="360" y="907"/>
                        </a:cubicBezTo>
                        <a:cubicBezTo>
                          <a:pt x="351" y="901"/>
                          <a:pt x="347" y="914"/>
                          <a:pt x="338" y="914"/>
                        </a:cubicBezTo>
                        <a:cubicBezTo>
                          <a:pt x="339" y="917"/>
                          <a:pt x="336" y="918"/>
                          <a:pt x="337" y="921"/>
                        </a:cubicBezTo>
                        <a:cubicBezTo>
                          <a:pt x="328" y="925"/>
                          <a:pt x="325" y="934"/>
                          <a:pt x="322" y="943"/>
                        </a:cubicBezTo>
                        <a:cubicBezTo>
                          <a:pt x="323" y="948"/>
                          <a:pt x="323" y="950"/>
                          <a:pt x="322" y="955"/>
                        </a:cubicBezTo>
                        <a:cubicBezTo>
                          <a:pt x="312" y="956"/>
                          <a:pt x="310" y="968"/>
                          <a:pt x="299" y="965"/>
                        </a:cubicBezTo>
                        <a:cubicBezTo>
                          <a:pt x="294" y="973"/>
                          <a:pt x="277" y="973"/>
                          <a:pt x="269" y="968"/>
                        </a:cubicBezTo>
                        <a:cubicBezTo>
                          <a:pt x="260" y="973"/>
                          <a:pt x="259" y="990"/>
                          <a:pt x="242" y="982"/>
                        </a:cubicBezTo>
                        <a:cubicBezTo>
                          <a:pt x="240" y="988"/>
                          <a:pt x="238" y="992"/>
                          <a:pt x="233" y="994"/>
                        </a:cubicBezTo>
                        <a:cubicBezTo>
                          <a:pt x="237" y="1007"/>
                          <a:pt x="226" y="1010"/>
                          <a:pt x="215" y="1010"/>
                        </a:cubicBezTo>
                        <a:cubicBezTo>
                          <a:pt x="212" y="1018"/>
                          <a:pt x="208" y="1024"/>
                          <a:pt x="203" y="1029"/>
                        </a:cubicBezTo>
                        <a:cubicBezTo>
                          <a:pt x="200" y="1028"/>
                          <a:pt x="196" y="1030"/>
                          <a:pt x="195" y="1031"/>
                        </a:cubicBezTo>
                        <a:cubicBezTo>
                          <a:pt x="188" y="1041"/>
                          <a:pt x="199" y="1057"/>
                          <a:pt x="199" y="1061"/>
                        </a:cubicBezTo>
                        <a:cubicBezTo>
                          <a:pt x="199" y="1066"/>
                          <a:pt x="194" y="1070"/>
                          <a:pt x="193" y="1075"/>
                        </a:cubicBezTo>
                        <a:cubicBezTo>
                          <a:pt x="192" y="1081"/>
                          <a:pt x="197" y="1087"/>
                          <a:pt x="196" y="1094"/>
                        </a:cubicBezTo>
                        <a:cubicBezTo>
                          <a:pt x="195" y="1099"/>
                          <a:pt x="191" y="1101"/>
                          <a:pt x="192" y="1107"/>
                        </a:cubicBezTo>
                        <a:cubicBezTo>
                          <a:pt x="185" y="1108"/>
                          <a:pt x="186" y="1118"/>
                          <a:pt x="185" y="1125"/>
                        </a:cubicBezTo>
                        <a:cubicBezTo>
                          <a:pt x="179" y="1125"/>
                          <a:pt x="178" y="1130"/>
                          <a:pt x="173" y="1130"/>
                        </a:cubicBezTo>
                        <a:cubicBezTo>
                          <a:pt x="174" y="1138"/>
                          <a:pt x="180" y="1145"/>
                          <a:pt x="180" y="1153"/>
                        </a:cubicBezTo>
                        <a:cubicBezTo>
                          <a:pt x="179" y="1159"/>
                          <a:pt x="176" y="1161"/>
                          <a:pt x="176" y="1165"/>
                        </a:cubicBezTo>
                        <a:cubicBezTo>
                          <a:pt x="176" y="1171"/>
                          <a:pt x="185" y="1175"/>
                          <a:pt x="184" y="1182"/>
                        </a:cubicBezTo>
                        <a:cubicBezTo>
                          <a:pt x="194" y="1183"/>
                          <a:pt x="190" y="1191"/>
                          <a:pt x="194" y="1199"/>
                        </a:cubicBezTo>
                        <a:cubicBezTo>
                          <a:pt x="196" y="1203"/>
                          <a:pt x="201" y="1206"/>
                          <a:pt x="203" y="1210"/>
                        </a:cubicBezTo>
                        <a:cubicBezTo>
                          <a:pt x="204" y="1212"/>
                          <a:pt x="203" y="1215"/>
                          <a:pt x="205" y="1218"/>
                        </a:cubicBezTo>
                        <a:cubicBezTo>
                          <a:pt x="207" y="1222"/>
                          <a:pt x="213" y="1225"/>
                          <a:pt x="215" y="1229"/>
                        </a:cubicBezTo>
                        <a:cubicBezTo>
                          <a:pt x="219" y="1235"/>
                          <a:pt x="222" y="1242"/>
                          <a:pt x="220" y="1248"/>
                        </a:cubicBezTo>
                        <a:cubicBezTo>
                          <a:pt x="225" y="1256"/>
                          <a:pt x="227" y="1266"/>
                          <a:pt x="233" y="1273"/>
                        </a:cubicBezTo>
                        <a:cubicBezTo>
                          <a:pt x="244" y="1284"/>
                          <a:pt x="254" y="1293"/>
                          <a:pt x="263" y="1304"/>
                        </a:cubicBezTo>
                        <a:cubicBezTo>
                          <a:pt x="269" y="1311"/>
                          <a:pt x="272" y="1319"/>
                          <a:pt x="279" y="1325"/>
                        </a:cubicBezTo>
                        <a:cubicBezTo>
                          <a:pt x="281" y="1327"/>
                          <a:pt x="285" y="1329"/>
                          <a:pt x="289" y="1333"/>
                        </a:cubicBezTo>
                        <a:cubicBezTo>
                          <a:pt x="299" y="1341"/>
                          <a:pt x="300" y="1344"/>
                          <a:pt x="316" y="1345"/>
                        </a:cubicBezTo>
                        <a:cubicBezTo>
                          <a:pt x="333" y="1347"/>
                          <a:pt x="354" y="1357"/>
                          <a:pt x="369" y="1362"/>
                        </a:cubicBezTo>
                        <a:cubicBezTo>
                          <a:pt x="374" y="1365"/>
                          <a:pt x="381" y="1375"/>
                          <a:pt x="390" y="1377"/>
                        </a:cubicBezTo>
                        <a:cubicBezTo>
                          <a:pt x="394" y="1378"/>
                          <a:pt x="398" y="1376"/>
                          <a:pt x="402" y="1376"/>
                        </a:cubicBezTo>
                        <a:cubicBezTo>
                          <a:pt x="411" y="1376"/>
                          <a:pt x="420" y="1380"/>
                          <a:pt x="427" y="1376"/>
                        </a:cubicBezTo>
                        <a:cubicBezTo>
                          <a:pt x="438" y="1382"/>
                          <a:pt x="452" y="1377"/>
                          <a:pt x="467" y="1381"/>
                        </a:cubicBezTo>
                        <a:cubicBezTo>
                          <a:pt x="472" y="1387"/>
                          <a:pt x="477" y="1384"/>
                          <a:pt x="482" y="1385"/>
                        </a:cubicBezTo>
                        <a:cubicBezTo>
                          <a:pt x="494" y="1387"/>
                          <a:pt x="506" y="1394"/>
                          <a:pt x="513" y="1404"/>
                        </a:cubicBezTo>
                        <a:cubicBezTo>
                          <a:pt x="517" y="1409"/>
                          <a:pt x="516" y="1417"/>
                          <a:pt x="522" y="1420"/>
                        </a:cubicBezTo>
                        <a:cubicBezTo>
                          <a:pt x="529" y="1424"/>
                          <a:pt x="539" y="1422"/>
                          <a:pt x="544" y="1422"/>
                        </a:cubicBezTo>
                        <a:cubicBezTo>
                          <a:pt x="551" y="1422"/>
                          <a:pt x="558" y="1429"/>
                          <a:pt x="565" y="1429"/>
                        </a:cubicBezTo>
                        <a:cubicBezTo>
                          <a:pt x="567" y="1429"/>
                          <a:pt x="569" y="1427"/>
                          <a:pt x="571" y="1427"/>
                        </a:cubicBezTo>
                        <a:cubicBezTo>
                          <a:pt x="579" y="1428"/>
                          <a:pt x="578" y="1432"/>
                          <a:pt x="582" y="1436"/>
                        </a:cubicBezTo>
                        <a:cubicBezTo>
                          <a:pt x="589" y="1443"/>
                          <a:pt x="598" y="1446"/>
                          <a:pt x="599" y="1451"/>
                        </a:cubicBezTo>
                        <a:cubicBezTo>
                          <a:pt x="600" y="1456"/>
                          <a:pt x="592" y="1459"/>
                          <a:pt x="595" y="1464"/>
                        </a:cubicBezTo>
                        <a:cubicBezTo>
                          <a:pt x="592" y="1465"/>
                          <a:pt x="590" y="1466"/>
                          <a:pt x="588" y="1467"/>
                        </a:cubicBezTo>
                        <a:cubicBezTo>
                          <a:pt x="589" y="1472"/>
                          <a:pt x="594" y="1472"/>
                          <a:pt x="593" y="1479"/>
                        </a:cubicBezTo>
                        <a:cubicBezTo>
                          <a:pt x="591" y="1478"/>
                          <a:pt x="590" y="1479"/>
                          <a:pt x="589" y="1480"/>
                        </a:cubicBezTo>
                        <a:cubicBezTo>
                          <a:pt x="589" y="1487"/>
                          <a:pt x="589" y="1487"/>
                          <a:pt x="589" y="1487"/>
                        </a:cubicBezTo>
                        <a:cubicBezTo>
                          <a:pt x="586" y="1489"/>
                          <a:pt x="583" y="1490"/>
                          <a:pt x="579" y="1489"/>
                        </a:cubicBezTo>
                        <a:cubicBezTo>
                          <a:pt x="580" y="1495"/>
                          <a:pt x="586" y="1496"/>
                          <a:pt x="591" y="1499"/>
                        </a:cubicBezTo>
                        <a:cubicBezTo>
                          <a:pt x="591" y="1501"/>
                          <a:pt x="590" y="1501"/>
                          <a:pt x="590" y="1503"/>
                        </a:cubicBezTo>
                        <a:cubicBezTo>
                          <a:pt x="609" y="1520"/>
                          <a:pt x="634" y="1531"/>
                          <a:pt x="650" y="1551"/>
                        </a:cubicBezTo>
                        <a:cubicBezTo>
                          <a:pt x="650" y="1552"/>
                          <a:pt x="648" y="1551"/>
                          <a:pt x="648" y="1554"/>
                        </a:cubicBezTo>
                        <a:cubicBezTo>
                          <a:pt x="656" y="1560"/>
                          <a:pt x="663" y="1566"/>
                          <a:pt x="668" y="1574"/>
                        </a:cubicBezTo>
                        <a:cubicBezTo>
                          <a:pt x="669" y="1577"/>
                          <a:pt x="665" y="1576"/>
                          <a:pt x="664" y="1578"/>
                        </a:cubicBezTo>
                        <a:cubicBezTo>
                          <a:pt x="666" y="1587"/>
                          <a:pt x="677" y="1589"/>
                          <a:pt x="680" y="1598"/>
                        </a:cubicBezTo>
                        <a:cubicBezTo>
                          <a:pt x="678" y="1600"/>
                          <a:pt x="676" y="1602"/>
                          <a:pt x="674" y="1604"/>
                        </a:cubicBezTo>
                        <a:cubicBezTo>
                          <a:pt x="667" y="1603"/>
                          <a:pt x="666" y="1607"/>
                          <a:pt x="659" y="1606"/>
                        </a:cubicBezTo>
                        <a:cubicBezTo>
                          <a:pt x="659" y="1613"/>
                          <a:pt x="655" y="1610"/>
                          <a:pt x="657" y="1617"/>
                        </a:cubicBezTo>
                        <a:cubicBezTo>
                          <a:pt x="653" y="1617"/>
                          <a:pt x="654" y="1622"/>
                          <a:pt x="648" y="1621"/>
                        </a:cubicBezTo>
                        <a:cubicBezTo>
                          <a:pt x="647" y="1636"/>
                          <a:pt x="659" y="1637"/>
                          <a:pt x="672" y="1644"/>
                        </a:cubicBezTo>
                        <a:cubicBezTo>
                          <a:pt x="684" y="1650"/>
                          <a:pt x="690" y="1655"/>
                          <a:pt x="700" y="1657"/>
                        </a:cubicBezTo>
                        <a:cubicBezTo>
                          <a:pt x="704" y="1673"/>
                          <a:pt x="737" y="1679"/>
                          <a:pt x="751" y="1681"/>
                        </a:cubicBezTo>
                        <a:cubicBezTo>
                          <a:pt x="756" y="1682"/>
                          <a:pt x="767" y="1682"/>
                          <a:pt x="760" y="1684"/>
                        </a:cubicBezTo>
                        <a:cubicBezTo>
                          <a:pt x="839" y="1688"/>
                          <a:pt x="918" y="1682"/>
                          <a:pt x="976" y="1661"/>
                        </a:cubicBezTo>
                        <a:cubicBezTo>
                          <a:pt x="978" y="1660"/>
                          <a:pt x="974" y="1659"/>
                          <a:pt x="977" y="1658"/>
                        </a:cubicBezTo>
                        <a:cubicBezTo>
                          <a:pt x="994" y="1651"/>
                          <a:pt x="1017" y="1650"/>
                          <a:pt x="1027" y="1639"/>
                        </a:cubicBezTo>
                        <a:cubicBezTo>
                          <a:pt x="1028" y="1635"/>
                          <a:pt x="1023" y="1637"/>
                          <a:pt x="1023" y="1635"/>
                        </a:cubicBezTo>
                        <a:cubicBezTo>
                          <a:pt x="1027" y="1633"/>
                          <a:pt x="1022" y="1632"/>
                          <a:pt x="1021" y="1631"/>
                        </a:cubicBezTo>
                        <a:cubicBezTo>
                          <a:pt x="1035" y="1625"/>
                          <a:pt x="1048" y="1621"/>
                          <a:pt x="1060" y="1614"/>
                        </a:cubicBezTo>
                        <a:cubicBezTo>
                          <a:pt x="1084" y="1599"/>
                          <a:pt x="1115" y="1595"/>
                          <a:pt x="1133" y="1575"/>
                        </a:cubicBezTo>
                        <a:cubicBezTo>
                          <a:pt x="1131" y="1565"/>
                          <a:pt x="1138" y="1555"/>
                          <a:pt x="1143" y="1547"/>
                        </a:cubicBezTo>
                        <a:cubicBezTo>
                          <a:pt x="1139" y="1544"/>
                          <a:pt x="1136" y="1546"/>
                          <a:pt x="1131" y="1546"/>
                        </a:cubicBezTo>
                        <a:cubicBezTo>
                          <a:pt x="1130" y="1542"/>
                          <a:pt x="1130" y="1538"/>
                          <a:pt x="1127" y="1536"/>
                        </a:cubicBezTo>
                        <a:cubicBezTo>
                          <a:pt x="1130" y="1531"/>
                          <a:pt x="1131" y="1527"/>
                          <a:pt x="1134" y="1521"/>
                        </a:cubicBezTo>
                        <a:cubicBezTo>
                          <a:pt x="1129" y="1520"/>
                          <a:pt x="1126" y="1524"/>
                          <a:pt x="1123" y="1520"/>
                        </a:cubicBezTo>
                        <a:cubicBezTo>
                          <a:pt x="1131" y="1503"/>
                          <a:pt x="1147" y="1494"/>
                          <a:pt x="1154" y="1478"/>
                        </a:cubicBezTo>
                        <a:cubicBezTo>
                          <a:pt x="1160" y="1476"/>
                          <a:pt x="1162" y="1472"/>
                          <a:pt x="1166" y="1468"/>
                        </a:cubicBezTo>
                        <a:cubicBezTo>
                          <a:pt x="1179" y="1465"/>
                          <a:pt x="1183" y="1452"/>
                          <a:pt x="1192" y="1444"/>
                        </a:cubicBezTo>
                        <a:cubicBezTo>
                          <a:pt x="1196" y="1440"/>
                          <a:pt x="1201" y="1439"/>
                          <a:pt x="1204" y="1435"/>
                        </a:cubicBezTo>
                        <a:cubicBezTo>
                          <a:pt x="1206" y="1433"/>
                          <a:pt x="1207" y="1430"/>
                          <a:pt x="1209" y="1428"/>
                        </a:cubicBezTo>
                        <a:cubicBezTo>
                          <a:pt x="1228" y="1406"/>
                          <a:pt x="1254" y="1393"/>
                          <a:pt x="1271" y="1373"/>
                        </a:cubicBezTo>
                        <a:cubicBezTo>
                          <a:pt x="1278" y="1365"/>
                          <a:pt x="1284" y="1355"/>
                          <a:pt x="1290" y="1344"/>
                        </a:cubicBezTo>
                        <a:cubicBezTo>
                          <a:pt x="1294" y="1338"/>
                          <a:pt x="1300" y="1334"/>
                          <a:pt x="1304" y="1327"/>
                        </a:cubicBezTo>
                        <a:cubicBezTo>
                          <a:pt x="1306" y="1323"/>
                          <a:pt x="1306" y="1317"/>
                          <a:pt x="1308" y="1313"/>
                        </a:cubicBezTo>
                        <a:cubicBezTo>
                          <a:pt x="1312" y="1304"/>
                          <a:pt x="1322" y="1292"/>
                          <a:pt x="1323" y="1281"/>
                        </a:cubicBezTo>
                        <a:cubicBezTo>
                          <a:pt x="1326" y="1280"/>
                          <a:pt x="1327" y="1277"/>
                          <a:pt x="1329" y="1275"/>
                        </a:cubicBezTo>
                        <a:cubicBezTo>
                          <a:pt x="1325" y="1265"/>
                          <a:pt x="1332" y="1259"/>
                          <a:pt x="1334" y="1252"/>
                        </a:cubicBezTo>
                        <a:cubicBezTo>
                          <a:pt x="1335" y="1246"/>
                          <a:pt x="1331" y="1240"/>
                          <a:pt x="1335" y="1234"/>
                        </a:cubicBezTo>
                        <a:cubicBezTo>
                          <a:pt x="1326" y="1232"/>
                          <a:pt x="1325" y="1238"/>
                          <a:pt x="1321" y="1243"/>
                        </a:cubicBezTo>
                        <a:cubicBezTo>
                          <a:pt x="1311" y="1255"/>
                          <a:pt x="1293" y="1257"/>
                          <a:pt x="1284" y="1268"/>
                        </a:cubicBezTo>
                        <a:cubicBezTo>
                          <a:pt x="1281" y="1269"/>
                          <a:pt x="1282" y="1267"/>
                          <a:pt x="1279" y="1267"/>
                        </a:cubicBezTo>
                        <a:cubicBezTo>
                          <a:pt x="1274" y="1270"/>
                          <a:pt x="1270" y="1279"/>
                          <a:pt x="1262" y="1283"/>
                        </a:cubicBezTo>
                        <a:cubicBezTo>
                          <a:pt x="1260" y="1284"/>
                          <a:pt x="1257" y="1282"/>
                          <a:pt x="1255" y="1283"/>
                        </a:cubicBezTo>
                        <a:cubicBezTo>
                          <a:pt x="1248" y="1285"/>
                          <a:pt x="1244" y="1293"/>
                          <a:pt x="1239" y="1295"/>
                        </a:cubicBezTo>
                        <a:cubicBezTo>
                          <a:pt x="1223" y="1303"/>
                          <a:pt x="1218" y="1294"/>
                          <a:pt x="1205" y="1291"/>
                        </a:cubicBezTo>
                        <a:cubicBezTo>
                          <a:pt x="1207" y="1287"/>
                          <a:pt x="1211" y="1284"/>
                          <a:pt x="1212" y="1279"/>
                        </a:cubicBezTo>
                        <a:cubicBezTo>
                          <a:pt x="1207" y="1270"/>
                          <a:pt x="1194" y="1277"/>
                          <a:pt x="1192" y="1267"/>
                        </a:cubicBezTo>
                        <a:cubicBezTo>
                          <a:pt x="1187" y="1268"/>
                          <a:pt x="1185" y="1266"/>
                          <a:pt x="1179" y="1267"/>
                        </a:cubicBezTo>
                        <a:cubicBezTo>
                          <a:pt x="1178" y="1264"/>
                          <a:pt x="1178" y="1260"/>
                          <a:pt x="1176" y="1258"/>
                        </a:cubicBezTo>
                        <a:cubicBezTo>
                          <a:pt x="1161" y="1255"/>
                          <a:pt x="1142" y="1260"/>
                          <a:pt x="1137" y="1245"/>
                        </a:cubicBezTo>
                        <a:cubicBezTo>
                          <a:pt x="1136" y="1243"/>
                          <a:pt x="1137" y="1239"/>
                          <a:pt x="1137" y="1237"/>
                        </a:cubicBezTo>
                        <a:cubicBezTo>
                          <a:pt x="1134" y="1222"/>
                          <a:pt x="1121" y="1221"/>
                          <a:pt x="1110" y="1212"/>
                        </a:cubicBezTo>
                        <a:cubicBezTo>
                          <a:pt x="1106" y="1211"/>
                          <a:pt x="1105" y="1213"/>
                          <a:pt x="1101" y="1213"/>
                        </a:cubicBezTo>
                        <a:cubicBezTo>
                          <a:pt x="1100" y="1199"/>
                          <a:pt x="1090" y="1188"/>
                          <a:pt x="1095" y="1175"/>
                        </a:cubicBezTo>
                        <a:cubicBezTo>
                          <a:pt x="1090" y="1174"/>
                          <a:pt x="1086" y="1170"/>
                          <a:pt x="1089" y="1164"/>
                        </a:cubicBezTo>
                        <a:cubicBezTo>
                          <a:pt x="1078" y="1156"/>
                          <a:pt x="1054" y="1153"/>
                          <a:pt x="1062" y="1133"/>
                        </a:cubicBezTo>
                        <a:cubicBezTo>
                          <a:pt x="1045" y="1127"/>
                          <a:pt x="1043" y="1106"/>
                          <a:pt x="1028" y="1097"/>
                        </a:cubicBezTo>
                        <a:cubicBezTo>
                          <a:pt x="1029" y="1094"/>
                          <a:pt x="1027" y="1093"/>
                          <a:pt x="1027" y="1089"/>
                        </a:cubicBezTo>
                        <a:cubicBezTo>
                          <a:pt x="1024" y="1085"/>
                          <a:pt x="1018" y="1084"/>
                          <a:pt x="1017" y="1078"/>
                        </a:cubicBezTo>
                        <a:cubicBezTo>
                          <a:pt x="1021" y="1080"/>
                          <a:pt x="1023" y="1083"/>
                          <a:pt x="1030" y="1082"/>
                        </a:cubicBezTo>
                        <a:cubicBezTo>
                          <a:pt x="1033" y="1076"/>
                          <a:pt x="1025" y="1064"/>
                          <a:pt x="1030" y="1058"/>
                        </a:cubicBezTo>
                        <a:cubicBezTo>
                          <a:pt x="1035" y="1061"/>
                          <a:pt x="1032" y="1072"/>
                          <a:pt x="1035" y="1076"/>
                        </a:cubicBezTo>
                        <a:cubicBezTo>
                          <a:pt x="1039" y="1080"/>
                          <a:pt x="1047" y="1078"/>
                          <a:pt x="1051" y="1081"/>
                        </a:cubicBezTo>
                        <a:cubicBezTo>
                          <a:pt x="1056" y="1084"/>
                          <a:pt x="1058" y="1094"/>
                          <a:pt x="1062" y="1098"/>
                        </a:cubicBezTo>
                        <a:cubicBezTo>
                          <a:pt x="1069" y="1104"/>
                          <a:pt x="1077" y="1106"/>
                          <a:pt x="1081" y="1111"/>
                        </a:cubicBezTo>
                        <a:cubicBezTo>
                          <a:pt x="1085" y="1116"/>
                          <a:pt x="1084" y="1124"/>
                          <a:pt x="1091" y="1127"/>
                        </a:cubicBezTo>
                        <a:cubicBezTo>
                          <a:pt x="1136" y="1115"/>
                          <a:pt x="1111" y="1186"/>
                          <a:pt x="1153" y="1173"/>
                        </a:cubicBezTo>
                        <a:cubicBezTo>
                          <a:pt x="1160" y="1180"/>
                          <a:pt x="1167" y="1191"/>
                          <a:pt x="1177" y="1199"/>
                        </a:cubicBezTo>
                        <a:cubicBezTo>
                          <a:pt x="1188" y="1208"/>
                          <a:pt x="1205" y="1214"/>
                          <a:pt x="1194" y="1233"/>
                        </a:cubicBezTo>
                        <a:cubicBezTo>
                          <a:pt x="1197" y="1236"/>
                          <a:pt x="1200" y="1236"/>
                          <a:pt x="1202" y="1240"/>
                        </a:cubicBezTo>
                        <a:cubicBezTo>
                          <a:pt x="1202" y="1247"/>
                          <a:pt x="1203" y="1254"/>
                          <a:pt x="1201" y="1260"/>
                        </a:cubicBezTo>
                        <a:cubicBezTo>
                          <a:pt x="1206" y="1262"/>
                          <a:pt x="1210" y="1266"/>
                          <a:pt x="1214" y="1269"/>
                        </a:cubicBezTo>
                        <a:cubicBezTo>
                          <a:pt x="1229" y="1269"/>
                          <a:pt x="1236" y="1260"/>
                          <a:pt x="1242" y="1250"/>
                        </a:cubicBezTo>
                        <a:cubicBezTo>
                          <a:pt x="1290" y="1241"/>
                          <a:pt x="1302" y="1194"/>
                          <a:pt x="1341" y="1176"/>
                        </a:cubicBezTo>
                        <a:cubicBezTo>
                          <a:pt x="1346" y="1150"/>
                          <a:pt x="1369" y="1143"/>
                          <a:pt x="1383" y="1125"/>
                        </a:cubicBezTo>
                        <a:cubicBezTo>
                          <a:pt x="1383" y="1118"/>
                          <a:pt x="1383" y="1118"/>
                          <a:pt x="1383" y="1118"/>
                        </a:cubicBezTo>
                        <a:cubicBezTo>
                          <a:pt x="1387" y="1110"/>
                          <a:pt x="1398" y="1109"/>
                          <a:pt x="1397" y="1095"/>
                        </a:cubicBezTo>
                        <a:cubicBezTo>
                          <a:pt x="1404" y="1087"/>
                          <a:pt x="1409" y="1079"/>
                          <a:pt x="1408" y="1063"/>
                        </a:cubicBezTo>
                        <a:cubicBezTo>
                          <a:pt x="1411" y="1062"/>
                          <a:pt x="1414" y="1060"/>
                          <a:pt x="1416" y="1057"/>
                        </a:cubicBezTo>
                        <a:cubicBezTo>
                          <a:pt x="1415" y="1040"/>
                          <a:pt x="1429" y="1033"/>
                          <a:pt x="1422" y="1016"/>
                        </a:cubicBezTo>
                        <a:cubicBezTo>
                          <a:pt x="1419" y="1015"/>
                          <a:pt x="1418" y="1017"/>
                          <a:pt x="1416" y="1017"/>
                        </a:cubicBezTo>
                        <a:cubicBezTo>
                          <a:pt x="1407" y="1002"/>
                          <a:pt x="1387" y="1013"/>
                          <a:pt x="1374" y="1014"/>
                        </a:cubicBezTo>
                        <a:cubicBezTo>
                          <a:pt x="1364" y="1009"/>
                          <a:pt x="1366" y="992"/>
                          <a:pt x="1360" y="983"/>
                        </a:cubicBezTo>
                        <a:cubicBezTo>
                          <a:pt x="1357" y="1004"/>
                          <a:pt x="1343" y="1012"/>
                          <a:pt x="1343" y="1035"/>
                        </a:cubicBezTo>
                        <a:cubicBezTo>
                          <a:pt x="1329" y="1035"/>
                          <a:pt x="1315" y="1059"/>
                          <a:pt x="1306" y="1049"/>
                        </a:cubicBezTo>
                        <a:cubicBezTo>
                          <a:pt x="1308" y="1037"/>
                          <a:pt x="1310" y="1020"/>
                          <a:pt x="1300" y="1020"/>
                        </a:cubicBezTo>
                        <a:cubicBezTo>
                          <a:pt x="1287" y="1020"/>
                          <a:pt x="1302" y="1040"/>
                          <a:pt x="1293" y="1046"/>
                        </a:cubicBezTo>
                        <a:cubicBezTo>
                          <a:pt x="1291" y="1040"/>
                          <a:pt x="1288" y="1035"/>
                          <a:pt x="1280" y="1035"/>
                        </a:cubicBezTo>
                        <a:cubicBezTo>
                          <a:pt x="1276" y="1028"/>
                          <a:pt x="1276" y="1016"/>
                          <a:pt x="1261" y="1020"/>
                        </a:cubicBezTo>
                        <a:cubicBezTo>
                          <a:pt x="1256" y="1008"/>
                          <a:pt x="1245" y="1001"/>
                          <a:pt x="1236" y="994"/>
                        </a:cubicBezTo>
                        <a:cubicBezTo>
                          <a:pt x="1237" y="991"/>
                          <a:pt x="1243" y="992"/>
                          <a:pt x="1244" y="989"/>
                        </a:cubicBezTo>
                        <a:cubicBezTo>
                          <a:pt x="1245" y="986"/>
                          <a:pt x="1243" y="986"/>
                          <a:pt x="1243" y="983"/>
                        </a:cubicBezTo>
                        <a:cubicBezTo>
                          <a:pt x="1245" y="982"/>
                          <a:pt x="1249" y="983"/>
                          <a:pt x="1250" y="981"/>
                        </a:cubicBezTo>
                        <a:cubicBezTo>
                          <a:pt x="1250" y="976"/>
                          <a:pt x="1248" y="973"/>
                          <a:pt x="1252" y="971"/>
                        </a:cubicBezTo>
                        <a:cubicBezTo>
                          <a:pt x="1258" y="973"/>
                          <a:pt x="1263" y="974"/>
                          <a:pt x="1268" y="978"/>
                        </a:cubicBezTo>
                        <a:cubicBezTo>
                          <a:pt x="1274" y="981"/>
                          <a:pt x="1285" y="1000"/>
                          <a:pt x="1291" y="1001"/>
                        </a:cubicBezTo>
                        <a:cubicBezTo>
                          <a:pt x="1296" y="1001"/>
                          <a:pt x="1301" y="993"/>
                          <a:pt x="1306" y="993"/>
                        </a:cubicBezTo>
                        <a:cubicBezTo>
                          <a:pt x="1316" y="992"/>
                          <a:pt x="1325" y="1003"/>
                          <a:pt x="1336" y="1000"/>
                        </a:cubicBezTo>
                        <a:cubicBezTo>
                          <a:pt x="1348" y="995"/>
                          <a:pt x="1348" y="979"/>
                          <a:pt x="1361" y="973"/>
                        </a:cubicBezTo>
                        <a:cubicBezTo>
                          <a:pt x="1367" y="976"/>
                          <a:pt x="1371" y="981"/>
                          <a:pt x="1374" y="987"/>
                        </a:cubicBezTo>
                        <a:cubicBezTo>
                          <a:pt x="1386" y="989"/>
                          <a:pt x="1391" y="977"/>
                          <a:pt x="1404" y="980"/>
                        </a:cubicBezTo>
                        <a:cubicBezTo>
                          <a:pt x="1407" y="978"/>
                          <a:pt x="1410" y="977"/>
                          <a:pt x="1411" y="974"/>
                        </a:cubicBezTo>
                        <a:cubicBezTo>
                          <a:pt x="1422" y="976"/>
                          <a:pt x="1426" y="966"/>
                          <a:pt x="1432" y="961"/>
                        </a:cubicBezTo>
                        <a:cubicBezTo>
                          <a:pt x="1433" y="960"/>
                          <a:pt x="1435" y="961"/>
                          <a:pt x="1437" y="959"/>
                        </a:cubicBezTo>
                        <a:cubicBezTo>
                          <a:pt x="1442" y="957"/>
                          <a:pt x="1443" y="951"/>
                          <a:pt x="1447" y="947"/>
                        </a:cubicBezTo>
                        <a:cubicBezTo>
                          <a:pt x="1448" y="946"/>
                          <a:pt x="1451" y="946"/>
                          <a:pt x="1453" y="945"/>
                        </a:cubicBezTo>
                        <a:cubicBezTo>
                          <a:pt x="1459" y="940"/>
                          <a:pt x="1464" y="929"/>
                          <a:pt x="1471" y="925"/>
                        </a:cubicBezTo>
                        <a:cubicBezTo>
                          <a:pt x="1476" y="925"/>
                          <a:pt x="1476" y="932"/>
                          <a:pt x="1481" y="932"/>
                        </a:cubicBezTo>
                        <a:cubicBezTo>
                          <a:pt x="1485" y="931"/>
                          <a:pt x="1488" y="928"/>
                          <a:pt x="1492" y="927"/>
                        </a:cubicBezTo>
                        <a:cubicBezTo>
                          <a:pt x="1494" y="929"/>
                          <a:pt x="1495" y="931"/>
                          <a:pt x="1498" y="931"/>
                        </a:cubicBezTo>
                        <a:cubicBezTo>
                          <a:pt x="1499" y="929"/>
                          <a:pt x="1503" y="929"/>
                          <a:pt x="1505" y="927"/>
                        </a:cubicBezTo>
                        <a:cubicBezTo>
                          <a:pt x="1505" y="930"/>
                          <a:pt x="1507" y="931"/>
                          <a:pt x="1506" y="934"/>
                        </a:cubicBezTo>
                        <a:cubicBezTo>
                          <a:pt x="1517" y="934"/>
                          <a:pt x="1519" y="924"/>
                          <a:pt x="1524" y="918"/>
                        </a:cubicBezTo>
                        <a:cubicBezTo>
                          <a:pt x="1524" y="932"/>
                          <a:pt x="1510" y="936"/>
                          <a:pt x="1512" y="949"/>
                        </a:cubicBezTo>
                        <a:cubicBezTo>
                          <a:pt x="1532" y="957"/>
                          <a:pt x="1545" y="945"/>
                          <a:pt x="1546" y="928"/>
                        </a:cubicBezTo>
                        <a:cubicBezTo>
                          <a:pt x="1546" y="920"/>
                          <a:pt x="1541" y="911"/>
                          <a:pt x="1548" y="906"/>
                        </a:cubicBezTo>
                        <a:cubicBezTo>
                          <a:pt x="1548" y="912"/>
                          <a:pt x="1546" y="916"/>
                          <a:pt x="1546" y="923"/>
                        </a:cubicBezTo>
                        <a:cubicBezTo>
                          <a:pt x="1547" y="925"/>
                          <a:pt x="1552" y="923"/>
                          <a:pt x="1553" y="926"/>
                        </a:cubicBezTo>
                        <a:cubicBezTo>
                          <a:pt x="1552" y="950"/>
                          <a:pt x="1558" y="969"/>
                          <a:pt x="1569" y="981"/>
                        </a:cubicBezTo>
                        <a:cubicBezTo>
                          <a:pt x="1569" y="987"/>
                          <a:pt x="1569" y="987"/>
                          <a:pt x="1569" y="987"/>
                        </a:cubicBezTo>
                        <a:cubicBezTo>
                          <a:pt x="1571" y="989"/>
                          <a:pt x="1573" y="987"/>
                          <a:pt x="1575" y="986"/>
                        </a:cubicBezTo>
                        <a:cubicBezTo>
                          <a:pt x="1575" y="994"/>
                          <a:pt x="1581" y="992"/>
                          <a:pt x="1583" y="996"/>
                        </a:cubicBezTo>
                        <a:cubicBezTo>
                          <a:pt x="1579" y="1009"/>
                          <a:pt x="1593" y="1015"/>
                          <a:pt x="1596" y="1024"/>
                        </a:cubicBezTo>
                        <a:cubicBezTo>
                          <a:pt x="1598" y="1031"/>
                          <a:pt x="1595" y="1040"/>
                          <a:pt x="1604" y="1043"/>
                        </a:cubicBezTo>
                        <a:cubicBezTo>
                          <a:pt x="1610" y="1036"/>
                          <a:pt x="1607" y="1027"/>
                          <a:pt x="1610" y="1019"/>
                        </a:cubicBezTo>
                        <a:cubicBezTo>
                          <a:pt x="1611" y="1015"/>
                          <a:pt x="1616" y="1011"/>
                          <a:pt x="1616" y="1007"/>
                        </a:cubicBezTo>
                        <a:cubicBezTo>
                          <a:pt x="1616" y="999"/>
                          <a:pt x="1620" y="990"/>
                          <a:pt x="1621" y="983"/>
                        </a:cubicBezTo>
                        <a:cubicBezTo>
                          <a:pt x="1621" y="977"/>
                          <a:pt x="1618" y="970"/>
                          <a:pt x="1618" y="963"/>
                        </a:cubicBezTo>
                        <a:cubicBezTo>
                          <a:pt x="1618" y="954"/>
                          <a:pt x="1617" y="949"/>
                          <a:pt x="1616" y="941"/>
                        </a:cubicBezTo>
                        <a:cubicBezTo>
                          <a:pt x="1613" y="921"/>
                          <a:pt x="1618" y="909"/>
                          <a:pt x="1621" y="892"/>
                        </a:cubicBezTo>
                        <a:cubicBezTo>
                          <a:pt x="1622" y="885"/>
                          <a:pt x="1621" y="878"/>
                          <a:pt x="1622" y="871"/>
                        </a:cubicBezTo>
                        <a:cubicBezTo>
                          <a:pt x="1626" y="837"/>
                          <a:pt x="1627" y="804"/>
                          <a:pt x="1625" y="771"/>
                        </a:cubicBezTo>
                        <a:cubicBezTo>
                          <a:pt x="1628" y="770"/>
                          <a:pt x="1627" y="773"/>
                          <a:pt x="1629" y="773"/>
                        </a:cubicBezTo>
                        <a:cubicBezTo>
                          <a:pt x="1627" y="759"/>
                          <a:pt x="1632" y="746"/>
                          <a:pt x="1632" y="734"/>
                        </a:cubicBezTo>
                        <a:cubicBezTo>
                          <a:pt x="1635" y="742"/>
                          <a:pt x="1637" y="747"/>
                          <a:pt x="1643" y="746"/>
                        </a:cubicBezTo>
                        <a:cubicBezTo>
                          <a:pt x="1643" y="748"/>
                          <a:pt x="1642" y="751"/>
                          <a:pt x="1644" y="751"/>
                        </a:cubicBezTo>
                        <a:cubicBezTo>
                          <a:pt x="1644" y="749"/>
                          <a:pt x="1644" y="748"/>
                          <a:pt x="1646" y="747"/>
                        </a:cubicBezTo>
                        <a:cubicBezTo>
                          <a:pt x="1650" y="754"/>
                          <a:pt x="1650" y="766"/>
                          <a:pt x="1652" y="775"/>
                        </a:cubicBezTo>
                        <a:cubicBezTo>
                          <a:pt x="1654" y="765"/>
                          <a:pt x="1650" y="748"/>
                          <a:pt x="1651" y="739"/>
                        </a:cubicBezTo>
                        <a:cubicBezTo>
                          <a:pt x="1651" y="742"/>
                          <a:pt x="1653" y="744"/>
                          <a:pt x="1653" y="747"/>
                        </a:cubicBezTo>
                        <a:cubicBezTo>
                          <a:pt x="1656" y="758"/>
                          <a:pt x="1653" y="738"/>
                          <a:pt x="1653" y="739"/>
                        </a:cubicBezTo>
                        <a:close/>
                        <a:moveTo>
                          <a:pt x="871" y="858"/>
                        </a:moveTo>
                        <a:cubicBezTo>
                          <a:pt x="871" y="854"/>
                          <a:pt x="876" y="853"/>
                          <a:pt x="879" y="855"/>
                        </a:cubicBezTo>
                        <a:cubicBezTo>
                          <a:pt x="876" y="857"/>
                          <a:pt x="874" y="861"/>
                          <a:pt x="871" y="858"/>
                        </a:cubicBezTo>
                        <a:close/>
                        <a:moveTo>
                          <a:pt x="904" y="855"/>
                        </a:moveTo>
                        <a:cubicBezTo>
                          <a:pt x="895" y="853"/>
                          <a:pt x="888" y="858"/>
                          <a:pt x="882" y="854"/>
                        </a:cubicBezTo>
                        <a:cubicBezTo>
                          <a:pt x="885" y="844"/>
                          <a:pt x="900" y="841"/>
                          <a:pt x="907" y="847"/>
                        </a:cubicBezTo>
                        <a:cubicBezTo>
                          <a:pt x="907" y="851"/>
                          <a:pt x="904" y="851"/>
                          <a:pt x="904" y="855"/>
                        </a:cubicBezTo>
                        <a:close/>
                        <a:moveTo>
                          <a:pt x="1022" y="828"/>
                        </a:moveTo>
                        <a:cubicBezTo>
                          <a:pt x="1019" y="827"/>
                          <a:pt x="1019" y="824"/>
                          <a:pt x="1016" y="823"/>
                        </a:cubicBezTo>
                        <a:cubicBezTo>
                          <a:pt x="1012" y="822"/>
                          <a:pt x="1011" y="825"/>
                          <a:pt x="1008" y="825"/>
                        </a:cubicBezTo>
                        <a:cubicBezTo>
                          <a:pt x="1004" y="824"/>
                          <a:pt x="1004" y="819"/>
                          <a:pt x="1001" y="818"/>
                        </a:cubicBezTo>
                        <a:cubicBezTo>
                          <a:pt x="998" y="819"/>
                          <a:pt x="996" y="820"/>
                          <a:pt x="993" y="821"/>
                        </a:cubicBezTo>
                        <a:cubicBezTo>
                          <a:pt x="989" y="820"/>
                          <a:pt x="986" y="818"/>
                          <a:pt x="984" y="814"/>
                        </a:cubicBezTo>
                        <a:cubicBezTo>
                          <a:pt x="979" y="822"/>
                          <a:pt x="970" y="817"/>
                          <a:pt x="963" y="818"/>
                        </a:cubicBezTo>
                        <a:cubicBezTo>
                          <a:pt x="950" y="820"/>
                          <a:pt x="943" y="831"/>
                          <a:pt x="935" y="839"/>
                        </a:cubicBezTo>
                        <a:cubicBezTo>
                          <a:pt x="922" y="840"/>
                          <a:pt x="910" y="838"/>
                          <a:pt x="896" y="837"/>
                        </a:cubicBezTo>
                        <a:cubicBezTo>
                          <a:pt x="890" y="832"/>
                          <a:pt x="890" y="821"/>
                          <a:pt x="883" y="817"/>
                        </a:cubicBezTo>
                        <a:cubicBezTo>
                          <a:pt x="886" y="814"/>
                          <a:pt x="887" y="809"/>
                          <a:pt x="885" y="804"/>
                        </a:cubicBezTo>
                        <a:cubicBezTo>
                          <a:pt x="901" y="802"/>
                          <a:pt x="884" y="773"/>
                          <a:pt x="905" y="773"/>
                        </a:cubicBezTo>
                        <a:cubicBezTo>
                          <a:pt x="906" y="767"/>
                          <a:pt x="904" y="764"/>
                          <a:pt x="903" y="760"/>
                        </a:cubicBezTo>
                        <a:cubicBezTo>
                          <a:pt x="912" y="752"/>
                          <a:pt x="911" y="735"/>
                          <a:pt x="929" y="737"/>
                        </a:cubicBezTo>
                        <a:cubicBezTo>
                          <a:pt x="934" y="737"/>
                          <a:pt x="927" y="739"/>
                          <a:pt x="929" y="741"/>
                        </a:cubicBezTo>
                        <a:cubicBezTo>
                          <a:pt x="932" y="748"/>
                          <a:pt x="943" y="743"/>
                          <a:pt x="950" y="745"/>
                        </a:cubicBezTo>
                        <a:cubicBezTo>
                          <a:pt x="949" y="752"/>
                          <a:pt x="941" y="752"/>
                          <a:pt x="940" y="758"/>
                        </a:cubicBezTo>
                        <a:cubicBezTo>
                          <a:pt x="943" y="761"/>
                          <a:pt x="951" y="759"/>
                          <a:pt x="953" y="763"/>
                        </a:cubicBezTo>
                        <a:cubicBezTo>
                          <a:pt x="955" y="766"/>
                          <a:pt x="952" y="772"/>
                          <a:pt x="955" y="775"/>
                        </a:cubicBezTo>
                        <a:cubicBezTo>
                          <a:pt x="966" y="777"/>
                          <a:pt x="964" y="765"/>
                          <a:pt x="974" y="766"/>
                        </a:cubicBezTo>
                        <a:cubicBezTo>
                          <a:pt x="976" y="766"/>
                          <a:pt x="976" y="762"/>
                          <a:pt x="977" y="760"/>
                        </a:cubicBezTo>
                        <a:cubicBezTo>
                          <a:pt x="980" y="760"/>
                          <a:pt x="983" y="761"/>
                          <a:pt x="986" y="761"/>
                        </a:cubicBezTo>
                        <a:cubicBezTo>
                          <a:pt x="990" y="759"/>
                          <a:pt x="989" y="754"/>
                          <a:pt x="991" y="750"/>
                        </a:cubicBezTo>
                        <a:cubicBezTo>
                          <a:pt x="984" y="747"/>
                          <a:pt x="981" y="755"/>
                          <a:pt x="976" y="755"/>
                        </a:cubicBezTo>
                        <a:cubicBezTo>
                          <a:pt x="970" y="754"/>
                          <a:pt x="969" y="746"/>
                          <a:pt x="961" y="745"/>
                        </a:cubicBezTo>
                        <a:cubicBezTo>
                          <a:pt x="967" y="733"/>
                          <a:pt x="985" y="732"/>
                          <a:pt x="992" y="720"/>
                        </a:cubicBezTo>
                        <a:cubicBezTo>
                          <a:pt x="1000" y="720"/>
                          <a:pt x="1004" y="716"/>
                          <a:pt x="1009" y="714"/>
                        </a:cubicBezTo>
                        <a:cubicBezTo>
                          <a:pt x="1010" y="714"/>
                          <a:pt x="1011" y="714"/>
                          <a:pt x="1011" y="715"/>
                        </a:cubicBezTo>
                        <a:cubicBezTo>
                          <a:pt x="1011" y="723"/>
                          <a:pt x="1004" y="724"/>
                          <a:pt x="1000" y="727"/>
                        </a:cubicBezTo>
                        <a:cubicBezTo>
                          <a:pt x="1000" y="731"/>
                          <a:pt x="1004" y="732"/>
                          <a:pt x="1006" y="734"/>
                        </a:cubicBezTo>
                        <a:cubicBezTo>
                          <a:pt x="1002" y="739"/>
                          <a:pt x="1005" y="745"/>
                          <a:pt x="1001" y="751"/>
                        </a:cubicBezTo>
                        <a:cubicBezTo>
                          <a:pt x="997" y="752"/>
                          <a:pt x="997" y="749"/>
                          <a:pt x="994" y="749"/>
                        </a:cubicBezTo>
                        <a:cubicBezTo>
                          <a:pt x="990" y="757"/>
                          <a:pt x="1001" y="758"/>
                          <a:pt x="1003" y="763"/>
                        </a:cubicBezTo>
                        <a:cubicBezTo>
                          <a:pt x="1006" y="764"/>
                          <a:pt x="1006" y="762"/>
                          <a:pt x="1008" y="763"/>
                        </a:cubicBezTo>
                        <a:cubicBezTo>
                          <a:pt x="1013" y="764"/>
                          <a:pt x="1015" y="768"/>
                          <a:pt x="1023" y="766"/>
                        </a:cubicBezTo>
                        <a:cubicBezTo>
                          <a:pt x="1030" y="774"/>
                          <a:pt x="1040" y="779"/>
                          <a:pt x="1052" y="784"/>
                        </a:cubicBezTo>
                        <a:cubicBezTo>
                          <a:pt x="1066" y="789"/>
                          <a:pt x="1072" y="792"/>
                          <a:pt x="1076" y="807"/>
                        </a:cubicBezTo>
                        <a:cubicBezTo>
                          <a:pt x="1069" y="826"/>
                          <a:pt x="1040" y="825"/>
                          <a:pt x="1022" y="828"/>
                        </a:cubicBezTo>
                        <a:close/>
                        <a:moveTo>
                          <a:pt x="1081" y="327"/>
                        </a:moveTo>
                        <a:cubicBezTo>
                          <a:pt x="1084" y="322"/>
                          <a:pt x="1092" y="327"/>
                          <a:pt x="1093" y="331"/>
                        </a:cubicBezTo>
                        <a:cubicBezTo>
                          <a:pt x="1088" y="330"/>
                          <a:pt x="1084" y="328"/>
                          <a:pt x="1081" y="327"/>
                        </a:cubicBezTo>
                        <a:close/>
                        <a:moveTo>
                          <a:pt x="506" y="107"/>
                        </a:moveTo>
                        <a:cubicBezTo>
                          <a:pt x="504" y="101"/>
                          <a:pt x="498" y="105"/>
                          <a:pt x="496" y="101"/>
                        </a:cubicBezTo>
                        <a:cubicBezTo>
                          <a:pt x="491" y="107"/>
                          <a:pt x="481" y="107"/>
                          <a:pt x="480" y="115"/>
                        </a:cubicBezTo>
                        <a:cubicBezTo>
                          <a:pt x="484" y="116"/>
                          <a:pt x="488" y="118"/>
                          <a:pt x="485" y="122"/>
                        </a:cubicBezTo>
                        <a:cubicBezTo>
                          <a:pt x="488" y="126"/>
                          <a:pt x="496" y="126"/>
                          <a:pt x="498" y="121"/>
                        </a:cubicBezTo>
                        <a:cubicBezTo>
                          <a:pt x="497" y="121"/>
                          <a:pt x="496" y="121"/>
                          <a:pt x="496" y="120"/>
                        </a:cubicBezTo>
                        <a:cubicBezTo>
                          <a:pt x="499" y="119"/>
                          <a:pt x="504" y="120"/>
                          <a:pt x="506" y="117"/>
                        </a:cubicBezTo>
                        <a:cubicBezTo>
                          <a:pt x="502" y="112"/>
                          <a:pt x="499" y="119"/>
                          <a:pt x="495" y="116"/>
                        </a:cubicBezTo>
                        <a:cubicBezTo>
                          <a:pt x="496" y="110"/>
                          <a:pt x="506" y="114"/>
                          <a:pt x="506" y="107"/>
                        </a:cubicBezTo>
                        <a:close/>
                        <a:moveTo>
                          <a:pt x="607" y="185"/>
                        </a:moveTo>
                        <a:cubicBezTo>
                          <a:pt x="602" y="184"/>
                          <a:pt x="600" y="182"/>
                          <a:pt x="595" y="181"/>
                        </a:cubicBezTo>
                        <a:cubicBezTo>
                          <a:pt x="599" y="176"/>
                          <a:pt x="596" y="177"/>
                          <a:pt x="598" y="171"/>
                        </a:cubicBezTo>
                        <a:cubicBezTo>
                          <a:pt x="593" y="170"/>
                          <a:pt x="594" y="169"/>
                          <a:pt x="594" y="164"/>
                        </a:cubicBezTo>
                        <a:cubicBezTo>
                          <a:pt x="591" y="165"/>
                          <a:pt x="591" y="161"/>
                          <a:pt x="587" y="163"/>
                        </a:cubicBezTo>
                        <a:cubicBezTo>
                          <a:pt x="587" y="161"/>
                          <a:pt x="588" y="161"/>
                          <a:pt x="588" y="159"/>
                        </a:cubicBezTo>
                        <a:cubicBezTo>
                          <a:pt x="581" y="159"/>
                          <a:pt x="581" y="149"/>
                          <a:pt x="573" y="153"/>
                        </a:cubicBezTo>
                        <a:cubicBezTo>
                          <a:pt x="573" y="151"/>
                          <a:pt x="575" y="150"/>
                          <a:pt x="573" y="148"/>
                        </a:cubicBezTo>
                        <a:cubicBezTo>
                          <a:pt x="572" y="148"/>
                          <a:pt x="570" y="148"/>
                          <a:pt x="569" y="148"/>
                        </a:cubicBezTo>
                        <a:cubicBezTo>
                          <a:pt x="569" y="143"/>
                          <a:pt x="565" y="143"/>
                          <a:pt x="562" y="141"/>
                        </a:cubicBezTo>
                        <a:cubicBezTo>
                          <a:pt x="560" y="144"/>
                          <a:pt x="557" y="145"/>
                          <a:pt x="554" y="146"/>
                        </a:cubicBezTo>
                        <a:cubicBezTo>
                          <a:pt x="554" y="152"/>
                          <a:pt x="560" y="147"/>
                          <a:pt x="560" y="152"/>
                        </a:cubicBezTo>
                        <a:cubicBezTo>
                          <a:pt x="549" y="150"/>
                          <a:pt x="538" y="153"/>
                          <a:pt x="534" y="161"/>
                        </a:cubicBezTo>
                        <a:cubicBezTo>
                          <a:pt x="532" y="154"/>
                          <a:pt x="543" y="151"/>
                          <a:pt x="549" y="149"/>
                        </a:cubicBezTo>
                        <a:cubicBezTo>
                          <a:pt x="548" y="144"/>
                          <a:pt x="555" y="143"/>
                          <a:pt x="558" y="139"/>
                        </a:cubicBezTo>
                        <a:cubicBezTo>
                          <a:pt x="542" y="135"/>
                          <a:pt x="528" y="139"/>
                          <a:pt x="519" y="149"/>
                        </a:cubicBezTo>
                        <a:cubicBezTo>
                          <a:pt x="520" y="149"/>
                          <a:pt x="522" y="149"/>
                          <a:pt x="522" y="150"/>
                        </a:cubicBezTo>
                        <a:cubicBezTo>
                          <a:pt x="516" y="155"/>
                          <a:pt x="508" y="156"/>
                          <a:pt x="501" y="151"/>
                        </a:cubicBezTo>
                        <a:cubicBezTo>
                          <a:pt x="500" y="153"/>
                          <a:pt x="499" y="154"/>
                          <a:pt x="498" y="156"/>
                        </a:cubicBezTo>
                        <a:cubicBezTo>
                          <a:pt x="501" y="161"/>
                          <a:pt x="500" y="162"/>
                          <a:pt x="504" y="167"/>
                        </a:cubicBezTo>
                        <a:cubicBezTo>
                          <a:pt x="503" y="169"/>
                          <a:pt x="500" y="169"/>
                          <a:pt x="500" y="172"/>
                        </a:cubicBezTo>
                        <a:cubicBezTo>
                          <a:pt x="505" y="172"/>
                          <a:pt x="506" y="175"/>
                          <a:pt x="512" y="174"/>
                        </a:cubicBezTo>
                        <a:cubicBezTo>
                          <a:pt x="513" y="172"/>
                          <a:pt x="513" y="170"/>
                          <a:pt x="515" y="169"/>
                        </a:cubicBezTo>
                        <a:cubicBezTo>
                          <a:pt x="522" y="172"/>
                          <a:pt x="541" y="179"/>
                          <a:pt x="542" y="167"/>
                        </a:cubicBezTo>
                        <a:cubicBezTo>
                          <a:pt x="546" y="167"/>
                          <a:pt x="546" y="167"/>
                          <a:pt x="546" y="167"/>
                        </a:cubicBezTo>
                        <a:cubicBezTo>
                          <a:pt x="546" y="170"/>
                          <a:pt x="547" y="171"/>
                          <a:pt x="547" y="172"/>
                        </a:cubicBezTo>
                        <a:cubicBezTo>
                          <a:pt x="551" y="174"/>
                          <a:pt x="551" y="172"/>
                          <a:pt x="554" y="171"/>
                        </a:cubicBezTo>
                        <a:cubicBezTo>
                          <a:pt x="554" y="173"/>
                          <a:pt x="555" y="173"/>
                          <a:pt x="554" y="174"/>
                        </a:cubicBezTo>
                        <a:cubicBezTo>
                          <a:pt x="564" y="172"/>
                          <a:pt x="573" y="180"/>
                          <a:pt x="585" y="175"/>
                        </a:cubicBezTo>
                        <a:cubicBezTo>
                          <a:pt x="587" y="177"/>
                          <a:pt x="591" y="178"/>
                          <a:pt x="593" y="180"/>
                        </a:cubicBezTo>
                        <a:cubicBezTo>
                          <a:pt x="584" y="185"/>
                          <a:pt x="576" y="175"/>
                          <a:pt x="566" y="179"/>
                        </a:cubicBezTo>
                        <a:cubicBezTo>
                          <a:pt x="560" y="193"/>
                          <a:pt x="545" y="176"/>
                          <a:pt x="535" y="177"/>
                        </a:cubicBezTo>
                        <a:cubicBezTo>
                          <a:pt x="529" y="181"/>
                          <a:pt x="531" y="186"/>
                          <a:pt x="529" y="188"/>
                        </a:cubicBezTo>
                        <a:cubicBezTo>
                          <a:pt x="527" y="188"/>
                          <a:pt x="527" y="188"/>
                          <a:pt x="527" y="188"/>
                        </a:cubicBezTo>
                        <a:cubicBezTo>
                          <a:pt x="526" y="185"/>
                          <a:pt x="528" y="186"/>
                          <a:pt x="528" y="183"/>
                        </a:cubicBezTo>
                        <a:cubicBezTo>
                          <a:pt x="520" y="183"/>
                          <a:pt x="515" y="188"/>
                          <a:pt x="513" y="194"/>
                        </a:cubicBezTo>
                        <a:cubicBezTo>
                          <a:pt x="514" y="196"/>
                          <a:pt x="516" y="196"/>
                          <a:pt x="516" y="199"/>
                        </a:cubicBezTo>
                        <a:cubicBezTo>
                          <a:pt x="532" y="203"/>
                          <a:pt x="518" y="216"/>
                          <a:pt x="513" y="222"/>
                        </a:cubicBezTo>
                        <a:cubicBezTo>
                          <a:pt x="500" y="228"/>
                          <a:pt x="493" y="240"/>
                          <a:pt x="474" y="240"/>
                        </a:cubicBezTo>
                        <a:cubicBezTo>
                          <a:pt x="474" y="242"/>
                          <a:pt x="472" y="243"/>
                          <a:pt x="472" y="245"/>
                        </a:cubicBezTo>
                        <a:cubicBezTo>
                          <a:pt x="475" y="249"/>
                          <a:pt x="479" y="245"/>
                          <a:pt x="482" y="247"/>
                        </a:cubicBezTo>
                        <a:cubicBezTo>
                          <a:pt x="478" y="252"/>
                          <a:pt x="477" y="259"/>
                          <a:pt x="469" y="259"/>
                        </a:cubicBezTo>
                        <a:cubicBezTo>
                          <a:pt x="469" y="255"/>
                          <a:pt x="469" y="254"/>
                          <a:pt x="469" y="249"/>
                        </a:cubicBezTo>
                        <a:cubicBezTo>
                          <a:pt x="465" y="248"/>
                          <a:pt x="464" y="251"/>
                          <a:pt x="462" y="252"/>
                        </a:cubicBezTo>
                        <a:cubicBezTo>
                          <a:pt x="465" y="254"/>
                          <a:pt x="460" y="260"/>
                          <a:pt x="460" y="261"/>
                        </a:cubicBezTo>
                        <a:cubicBezTo>
                          <a:pt x="460" y="264"/>
                          <a:pt x="464" y="262"/>
                          <a:pt x="463" y="264"/>
                        </a:cubicBezTo>
                        <a:cubicBezTo>
                          <a:pt x="459" y="271"/>
                          <a:pt x="446" y="270"/>
                          <a:pt x="440" y="274"/>
                        </a:cubicBezTo>
                        <a:cubicBezTo>
                          <a:pt x="440" y="272"/>
                          <a:pt x="444" y="272"/>
                          <a:pt x="443" y="268"/>
                        </a:cubicBezTo>
                        <a:cubicBezTo>
                          <a:pt x="436" y="267"/>
                          <a:pt x="437" y="273"/>
                          <a:pt x="432" y="274"/>
                        </a:cubicBezTo>
                        <a:cubicBezTo>
                          <a:pt x="433" y="271"/>
                          <a:pt x="430" y="272"/>
                          <a:pt x="429" y="271"/>
                        </a:cubicBezTo>
                        <a:cubicBezTo>
                          <a:pt x="409" y="277"/>
                          <a:pt x="399" y="294"/>
                          <a:pt x="382" y="304"/>
                        </a:cubicBezTo>
                        <a:cubicBezTo>
                          <a:pt x="387" y="305"/>
                          <a:pt x="390" y="300"/>
                          <a:pt x="393" y="304"/>
                        </a:cubicBezTo>
                        <a:cubicBezTo>
                          <a:pt x="390" y="307"/>
                          <a:pt x="384" y="308"/>
                          <a:pt x="377" y="307"/>
                        </a:cubicBezTo>
                        <a:cubicBezTo>
                          <a:pt x="375" y="313"/>
                          <a:pt x="367" y="317"/>
                          <a:pt x="361" y="324"/>
                        </a:cubicBezTo>
                        <a:cubicBezTo>
                          <a:pt x="361" y="325"/>
                          <a:pt x="362" y="327"/>
                          <a:pt x="361" y="328"/>
                        </a:cubicBezTo>
                        <a:cubicBezTo>
                          <a:pt x="356" y="336"/>
                          <a:pt x="343" y="343"/>
                          <a:pt x="352" y="351"/>
                        </a:cubicBezTo>
                        <a:cubicBezTo>
                          <a:pt x="353" y="351"/>
                          <a:pt x="356" y="348"/>
                          <a:pt x="357" y="351"/>
                        </a:cubicBezTo>
                        <a:cubicBezTo>
                          <a:pt x="352" y="356"/>
                          <a:pt x="348" y="359"/>
                          <a:pt x="349" y="369"/>
                        </a:cubicBezTo>
                        <a:cubicBezTo>
                          <a:pt x="372" y="364"/>
                          <a:pt x="384" y="349"/>
                          <a:pt x="403" y="343"/>
                        </a:cubicBezTo>
                        <a:cubicBezTo>
                          <a:pt x="404" y="347"/>
                          <a:pt x="408" y="342"/>
                          <a:pt x="410" y="345"/>
                        </a:cubicBezTo>
                        <a:cubicBezTo>
                          <a:pt x="416" y="338"/>
                          <a:pt x="422" y="337"/>
                          <a:pt x="427" y="331"/>
                        </a:cubicBezTo>
                        <a:cubicBezTo>
                          <a:pt x="429" y="331"/>
                          <a:pt x="430" y="333"/>
                          <a:pt x="432" y="333"/>
                        </a:cubicBezTo>
                        <a:cubicBezTo>
                          <a:pt x="434" y="332"/>
                          <a:pt x="436" y="330"/>
                          <a:pt x="439" y="330"/>
                        </a:cubicBezTo>
                        <a:cubicBezTo>
                          <a:pt x="441" y="332"/>
                          <a:pt x="444" y="333"/>
                          <a:pt x="448" y="331"/>
                        </a:cubicBezTo>
                        <a:cubicBezTo>
                          <a:pt x="448" y="332"/>
                          <a:pt x="446" y="333"/>
                          <a:pt x="447" y="334"/>
                        </a:cubicBezTo>
                        <a:cubicBezTo>
                          <a:pt x="451" y="333"/>
                          <a:pt x="454" y="332"/>
                          <a:pt x="457" y="335"/>
                        </a:cubicBezTo>
                        <a:cubicBezTo>
                          <a:pt x="473" y="334"/>
                          <a:pt x="491" y="326"/>
                          <a:pt x="503" y="321"/>
                        </a:cubicBezTo>
                        <a:cubicBezTo>
                          <a:pt x="503" y="323"/>
                          <a:pt x="501" y="323"/>
                          <a:pt x="501" y="326"/>
                        </a:cubicBezTo>
                        <a:cubicBezTo>
                          <a:pt x="522" y="332"/>
                          <a:pt x="543" y="327"/>
                          <a:pt x="563" y="323"/>
                        </a:cubicBezTo>
                        <a:cubicBezTo>
                          <a:pt x="560" y="319"/>
                          <a:pt x="557" y="316"/>
                          <a:pt x="553" y="313"/>
                        </a:cubicBezTo>
                        <a:cubicBezTo>
                          <a:pt x="557" y="312"/>
                          <a:pt x="559" y="303"/>
                          <a:pt x="565" y="307"/>
                        </a:cubicBezTo>
                        <a:cubicBezTo>
                          <a:pt x="564" y="309"/>
                          <a:pt x="561" y="310"/>
                          <a:pt x="561" y="313"/>
                        </a:cubicBezTo>
                        <a:cubicBezTo>
                          <a:pt x="563" y="316"/>
                          <a:pt x="564" y="319"/>
                          <a:pt x="568" y="320"/>
                        </a:cubicBezTo>
                        <a:cubicBezTo>
                          <a:pt x="577" y="315"/>
                          <a:pt x="582" y="297"/>
                          <a:pt x="573" y="286"/>
                        </a:cubicBezTo>
                        <a:cubicBezTo>
                          <a:pt x="578" y="284"/>
                          <a:pt x="578" y="288"/>
                          <a:pt x="584" y="286"/>
                        </a:cubicBezTo>
                        <a:cubicBezTo>
                          <a:pt x="585" y="290"/>
                          <a:pt x="590" y="291"/>
                          <a:pt x="587" y="296"/>
                        </a:cubicBezTo>
                        <a:cubicBezTo>
                          <a:pt x="593" y="297"/>
                          <a:pt x="590" y="291"/>
                          <a:pt x="592" y="289"/>
                        </a:cubicBezTo>
                        <a:cubicBezTo>
                          <a:pt x="595" y="291"/>
                          <a:pt x="598" y="292"/>
                          <a:pt x="603" y="292"/>
                        </a:cubicBezTo>
                        <a:cubicBezTo>
                          <a:pt x="606" y="290"/>
                          <a:pt x="604" y="282"/>
                          <a:pt x="611" y="283"/>
                        </a:cubicBezTo>
                        <a:cubicBezTo>
                          <a:pt x="612" y="284"/>
                          <a:pt x="612" y="285"/>
                          <a:pt x="612" y="286"/>
                        </a:cubicBezTo>
                        <a:cubicBezTo>
                          <a:pt x="614" y="286"/>
                          <a:pt x="617" y="285"/>
                          <a:pt x="617" y="283"/>
                        </a:cubicBezTo>
                        <a:cubicBezTo>
                          <a:pt x="618" y="279"/>
                          <a:pt x="614" y="281"/>
                          <a:pt x="615" y="278"/>
                        </a:cubicBezTo>
                        <a:cubicBezTo>
                          <a:pt x="616" y="276"/>
                          <a:pt x="616" y="274"/>
                          <a:pt x="617" y="273"/>
                        </a:cubicBezTo>
                        <a:cubicBezTo>
                          <a:pt x="620" y="273"/>
                          <a:pt x="618" y="277"/>
                          <a:pt x="621" y="277"/>
                        </a:cubicBezTo>
                        <a:cubicBezTo>
                          <a:pt x="627" y="275"/>
                          <a:pt x="629" y="265"/>
                          <a:pt x="624" y="260"/>
                        </a:cubicBezTo>
                        <a:cubicBezTo>
                          <a:pt x="626" y="260"/>
                          <a:pt x="626" y="259"/>
                          <a:pt x="627" y="259"/>
                        </a:cubicBezTo>
                        <a:cubicBezTo>
                          <a:pt x="631" y="261"/>
                          <a:pt x="642" y="265"/>
                          <a:pt x="643" y="258"/>
                        </a:cubicBezTo>
                        <a:cubicBezTo>
                          <a:pt x="644" y="255"/>
                          <a:pt x="641" y="256"/>
                          <a:pt x="641" y="255"/>
                        </a:cubicBezTo>
                        <a:cubicBezTo>
                          <a:pt x="642" y="246"/>
                          <a:pt x="656" y="238"/>
                          <a:pt x="664" y="239"/>
                        </a:cubicBezTo>
                        <a:cubicBezTo>
                          <a:pt x="669" y="235"/>
                          <a:pt x="677" y="233"/>
                          <a:pt x="684" y="230"/>
                        </a:cubicBezTo>
                        <a:cubicBezTo>
                          <a:pt x="687" y="232"/>
                          <a:pt x="691" y="230"/>
                          <a:pt x="691" y="227"/>
                        </a:cubicBezTo>
                        <a:cubicBezTo>
                          <a:pt x="684" y="220"/>
                          <a:pt x="674" y="224"/>
                          <a:pt x="665" y="222"/>
                        </a:cubicBezTo>
                        <a:cubicBezTo>
                          <a:pt x="668" y="219"/>
                          <a:pt x="672" y="217"/>
                          <a:pt x="675" y="213"/>
                        </a:cubicBezTo>
                        <a:cubicBezTo>
                          <a:pt x="665" y="207"/>
                          <a:pt x="656" y="195"/>
                          <a:pt x="640" y="197"/>
                        </a:cubicBezTo>
                        <a:cubicBezTo>
                          <a:pt x="638" y="193"/>
                          <a:pt x="635" y="190"/>
                          <a:pt x="628" y="191"/>
                        </a:cubicBezTo>
                        <a:cubicBezTo>
                          <a:pt x="627" y="196"/>
                          <a:pt x="623" y="197"/>
                          <a:pt x="618" y="198"/>
                        </a:cubicBezTo>
                        <a:cubicBezTo>
                          <a:pt x="618" y="195"/>
                          <a:pt x="619" y="192"/>
                          <a:pt x="617" y="190"/>
                        </a:cubicBezTo>
                        <a:cubicBezTo>
                          <a:pt x="614" y="188"/>
                          <a:pt x="613" y="192"/>
                          <a:pt x="609" y="192"/>
                        </a:cubicBezTo>
                        <a:cubicBezTo>
                          <a:pt x="608" y="188"/>
                          <a:pt x="605" y="189"/>
                          <a:pt x="607" y="185"/>
                        </a:cubicBezTo>
                        <a:close/>
                        <a:moveTo>
                          <a:pt x="522" y="156"/>
                        </a:moveTo>
                        <a:cubicBezTo>
                          <a:pt x="520" y="157"/>
                          <a:pt x="517" y="159"/>
                          <a:pt x="514" y="160"/>
                        </a:cubicBezTo>
                        <a:cubicBezTo>
                          <a:pt x="516" y="157"/>
                          <a:pt x="518" y="152"/>
                          <a:pt x="524" y="153"/>
                        </a:cubicBezTo>
                        <a:cubicBezTo>
                          <a:pt x="528" y="154"/>
                          <a:pt x="518" y="154"/>
                          <a:pt x="522" y="156"/>
                        </a:cubicBezTo>
                        <a:close/>
                        <a:moveTo>
                          <a:pt x="545" y="161"/>
                        </a:moveTo>
                        <a:cubicBezTo>
                          <a:pt x="546" y="158"/>
                          <a:pt x="552" y="151"/>
                          <a:pt x="555" y="157"/>
                        </a:cubicBezTo>
                        <a:cubicBezTo>
                          <a:pt x="549" y="155"/>
                          <a:pt x="549" y="160"/>
                          <a:pt x="545" y="161"/>
                        </a:cubicBezTo>
                        <a:close/>
                        <a:moveTo>
                          <a:pt x="558" y="162"/>
                        </a:moveTo>
                        <a:cubicBezTo>
                          <a:pt x="559" y="157"/>
                          <a:pt x="561" y="160"/>
                          <a:pt x="565" y="160"/>
                        </a:cubicBezTo>
                        <a:cubicBezTo>
                          <a:pt x="563" y="161"/>
                          <a:pt x="561" y="162"/>
                          <a:pt x="558" y="162"/>
                        </a:cubicBezTo>
                        <a:close/>
                        <a:moveTo>
                          <a:pt x="660" y="218"/>
                        </a:moveTo>
                        <a:cubicBezTo>
                          <a:pt x="659" y="215"/>
                          <a:pt x="664" y="215"/>
                          <a:pt x="665" y="216"/>
                        </a:cubicBezTo>
                        <a:cubicBezTo>
                          <a:pt x="665" y="216"/>
                          <a:pt x="662" y="218"/>
                          <a:pt x="660" y="218"/>
                        </a:cubicBezTo>
                        <a:close/>
                        <a:moveTo>
                          <a:pt x="0" y="1114"/>
                        </a:moveTo>
                        <a:cubicBezTo>
                          <a:pt x="13" y="1155"/>
                          <a:pt x="31" y="1195"/>
                          <a:pt x="50" y="1230"/>
                        </a:cubicBezTo>
                        <a:cubicBezTo>
                          <a:pt x="50" y="1230"/>
                          <a:pt x="15" y="1154"/>
                          <a:pt x="0" y="1114"/>
                        </a:cubicBezTo>
                        <a:close/>
                        <a:moveTo>
                          <a:pt x="185" y="418"/>
                        </a:moveTo>
                        <a:cubicBezTo>
                          <a:pt x="183" y="417"/>
                          <a:pt x="180" y="419"/>
                          <a:pt x="180" y="417"/>
                        </a:cubicBezTo>
                        <a:cubicBezTo>
                          <a:pt x="181" y="410"/>
                          <a:pt x="186" y="407"/>
                          <a:pt x="187" y="401"/>
                        </a:cubicBezTo>
                        <a:cubicBezTo>
                          <a:pt x="191" y="397"/>
                          <a:pt x="202" y="397"/>
                          <a:pt x="205" y="390"/>
                        </a:cubicBezTo>
                        <a:cubicBezTo>
                          <a:pt x="204" y="389"/>
                          <a:pt x="203" y="388"/>
                          <a:pt x="203" y="386"/>
                        </a:cubicBezTo>
                        <a:cubicBezTo>
                          <a:pt x="192" y="389"/>
                          <a:pt x="179" y="398"/>
                          <a:pt x="167" y="398"/>
                        </a:cubicBezTo>
                        <a:cubicBezTo>
                          <a:pt x="161" y="398"/>
                          <a:pt x="158" y="399"/>
                          <a:pt x="155" y="403"/>
                        </a:cubicBezTo>
                        <a:cubicBezTo>
                          <a:pt x="157" y="410"/>
                          <a:pt x="156" y="419"/>
                          <a:pt x="158" y="427"/>
                        </a:cubicBezTo>
                        <a:cubicBezTo>
                          <a:pt x="155" y="428"/>
                          <a:pt x="152" y="428"/>
                          <a:pt x="152" y="431"/>
                        </a:cubicBezTo>
                        <a:cubicBezTo>
                          <a:pt x="157" y="437"/>
                          <a:pt x="152" y="443"/>
                          <a:pt x="154" y="450"/>
                        </a:cubicBezTo>
                        <a:cubicBezTo>
                          <a:pt x="158" y="448"/>
                          <a:pt x="162" y="447"/>
                          <a:pt x="165" y="445"/>
                        </a:cubicBezTo>
                        <a:cubicBezTo>
                          <a:pt x="166" y="440"/>
                          <a:pt x="165" y="440"/>
                          <a:pt x="166" y="434"/>
                        </a:cubicBezTo>
                        <a:cubicBezTo>
                          <a:pt x="176" y="432"/>
                          <a:pt x="181" y="426"/>
                          <a:pt x="185" y="418"/>
                        </a:cubicBezTo>
                        <a:close/>
                      </a:path>
                    </a:pathLst>
                  </a:custGeom>
                  <a:solidFill>
                    <a:srgbClr val="DC6900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0" name="Oval 29"/>
                  <p:cNvSpPr>
                    <a:spLocks noChangeArrowheads="1"/>
                  </p:cNvSpPr>
                  <p:nvPr/>
                </p:nvSpPr>
                <p:spPr bwMode="auto">
                  <a:xfrm>
                    <a:off x="1641336" y="4357365"/>
                    <a:ext cx="2052000" cy="2052000"/>
                  </a:xfrm>
                  <a:prstGeom prst="ellipse">
                    <a:avLst/>
                  </a:prstGeom>
                  <a:noFill/>
                  <a:ln w="9525">
                    <a:solidFill>
                      <a:srgbClr val="DC69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  <p:pic>
            <p:nvPicPr>
              <p:cNvPr id="2" name="Image 1"/>
              <p:cNvPicPr>
                <a:picLocks noChangeAspect="1"/>
              </p:cNvPicPr>
              <p:nvPr/>
            </p:nvPicPr>
            <p:blipFill rotWithShape="1">
              <a:blip r:embed="rId4"/>
              <a:srcRect l="13234" t="83972" r="65925"/>
              <a:stretch/>
            </p:blipFill>
            <p:spPr>
              <a:xfrm>
                <a:off x="7244862" y="2116568"/>
                <a:ext cx="1280732" cy="706457"/>
              </a:xfrm>
              <a:prstGeom prst="rect">
                <a:avLst/>
              </a:prstGeom>
            </p:spPr>
          </p:pic>
        </p:grpSp>
      </p:grpSp>
      <p:grpSp>
        <p:nvGrpSpPr>
          <p:cNvPr id="10" name="Groupe 9"/>
          <p:cNvGrpSpPr/>
          <p:nvPr/>
        </p:nvGrpSpPr>
        <p:grpSpPr>
          <a:xfrm>
            <a:off x="1160580" y="1714501"/>
            <a:ext cx="7257493" cy="3719146"/>
            <a:chOff x="1160580" y="1714501"/>
            <a:chExt cx="7257493" cy="3719146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 rotWithShape="1">
            <a:blip r:embed="rId5"/>
            <a:srcRect l="2786" t="9972" r="24007" b="19714"/>
            <a:stretch/>
          </p:blipFill>
          <p:spPr>
            <a:xfrm>
              <a:off x="1160580" y="1714501"/>
              <a:ext cx="5398478" cy="3719146"/>
            </a:xfrm>
            <a:prstGeom prst="rect">
              <a:avLst/>
            </a:prstGeom>
          </p:spPr>
        </p:pic>
        <p:grpSp>
          <p:nvGrpSpPr>
            <p:cNvPr id="7" name="Groupe 6"/>
            <p:cNvGrpSpPr/>
            <p:nvPr/>
          </p:nvGrpSpPr>
          <p:grpSpPr>
            <a:xfrm>
              <a:off x="7169565" y="3314610"/>
              <a:ext cx="1248508" cy="1208958"/>
              <a:chOff x="7494880" y="2356249"/>
              <a:chExt cx="1248508" cy="1208958"/>
            </a:xfrm>
          </p:grpSpPr>
          <p:grpSp>
            <p:nvGrpSpPr>
              <p:cNvPr id="41" name="Groupe 40"/>
              <p:cNvGrpSpPr>
                <a:grpSpLocks noChangeAspect="1"/>
              </p:cNvGrpSpPr>
              <p:nvPr/>
            </p:nvGrpSpPr>
            <p:grpSpPr>
              <a:xfrm>
                <a:off x="7902073" y="2356249"/>
                <a:ext cx="401896" cy="456857"/>
                <a:chOff x="882204" y="1837063"/>
                <a:chExt cx="2143125" cy="2436207"/>
              </a:xfrm>
            </p:grpSpPr>
            <p:sp>
              <p:nvSpPr>
                <p:cNvPr id="42" name="Rectangle 13"/>
                <p:cNvSpPr>
                  <a:spLocks noChangeArrowheads="1"/>
                </p:cNvSpPr>
                <p:nvPr/>
              </p:nvSpPr>
              <p:spPr bwMode="auto">
                <a:xfrm>
                  <a:off x="882204" y="4025620"/>
                  <a:ext cx="2143125" cy="247650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lIns="90000" tIns="90000" rIns="72000" bIns="90000" anchor="ctr"/>
                <a:lstStyle/>
                <a:p>
                  <a:pPr marL="177800" indent="-177800" algn="ctr" defTabSz="801688">
                    <a:spcBef>
                      <a:spcPct val="20000"/>
                    </a:spcBef>
                  </a:pPr>
                  <a:r>
                    <a:rPr lang="en-GB" sz="800" b="1" dirty="0" smtClean="0">
                      <a:solidFill>
                        <a:schemeClr val="accent5"/>
                      </a:solidFill>
                      <a:cs typeface="Arial" charset="0"/>
                    </a:rPr>
                    <a:t>Asia</a:t>
                  </a:r>
                  <a:endParaRPr lang="en-GB" sz="1100" b="1" dirty="0">
                    <a:solidFill>
                      <a:schemeClr val="accent5"/>
                    </a:solidFill>
                    <a:cs typeface="Arial" charset="0"/>
                  </a:endParaRPr>
                </a:p>
              </p:txBody>
            </p:sp>
            <p:grpSp>
              <p:nvGrpSpPr>
                <p:cNvPr id="43" name="Group 2"/>
                <p:cNvGrpSpPr/>
                <p:nvPr/>
              </p:nvGrpSpPr>
              <p:grpSpPr>
                <a:xfrm>
                  <a:off x="882204" y="1837063"/>
                  <a:ext cx="2059696" cy="2052000"/>
                  <a:chOff x="882204" y="1837063"/>
                  <a:chExt cx="2059696" cy="2052000"/>
                </a:xfrm>
              </p:grpSpPr>
              <p:sp>
                <p:nvSpPr>
                  <p:cNvPr id="44" name="Freeform 7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882204" y="1857687"/>
                    <a:ext cx="2027237" cy="1941513"/>
                  </a:xfrm>
                  <a:custGeom>
                    <a:avLst/>
                    <a:gdLst>
                      <a:gd name="T0" fmla="*/ 549289125 w 1695"/>
                      <a:gd name="T1" fmla="*/ 271799821 h 1619"/>
                      <a:gd name="T2" fmla="*/ 1466202027 w 1695"/>
                      <a:gd name="T3" fmla="*/ 294808962 h 1619"/>
                      <a:gd name="T4" fmla="*/ 1441883562 w 1695"/>
                      <a:gd name="T5" fmla="*/ 319257223 h 1619"/>
                      <a:gd name="T6" fmla="*/ 433423295 w 1695"/>
                      <a:gd name="T7" fmla="*/ 412732831 h 1619"/>
                      <a:gd name="T8" fmla="*/ 2056973403 w 1695"/>
                      <a:gd name="T9" fmla="*/ 483199299 h 1619"/>
                      <a:gd name="T10" fmla="*/ 2147483647 w 1695"/>
                      <a:gd name="T11" fmla="*/ 652894109 h 1619"/>
                      <a:gd name="T12" fmla="*/ 2147483647 w 1695"/>
                      <a:gd name="T13" fmla="*/ 835531786 h 1619"/>
                      <a:gd name="T14" fmla="*/ 256049004 w 1695"/>
                      <a:gd name="T15" fmla="*/ 769380057 h 1619"/>
                      <a:gd name="T16" fmla="*/ 2147483647 w 1695"/>
                      <a:gd name="T17" fmla="*/ 877236528 h 1619"/>
                      <a:gd name="T18" fmla="*/ 336153024 w 1695"/>
                      <a:gd name="T19" fmla="*/ 998036016 h 1619"/>
                      <a:gd name="T20" fmla="*/ 343305161 w 1695"/>
                      <a:gd name="T21" fmla="*/ 1039740758 h 1619"/>
                      <a:gd name="T22" fmla="*/ 2147483647 w 1695"/>
                      <a:gd name="T23" fmla="*/ 1183550585 h 1619"/>
                      <a:gd name="T24" fmla="*/ 2147483647 w 1695"/>
                      <a:gd name="T25" fmla="*/ 1369064255 h 1619"/>
                      <a:gd name="T26" fmla="*/ 2147483647 w 1695"/>
                      <a:gd name="T27" fmla="*/ 1413645889 h 1619"/>
                      <a:gd name="T28" fmla="*/ 2147483647 w 1695"/>
                      <a:gd name="T29" fmla="*/ 1461102016 h 1619"/>
                      <a:gd name="T30" fmla="*/ 2147483647 w 1695"/>
                      <a:gd name="T31" fmla="*/ 1570397533 h 1619"/>
                      <a:gd name="T32" fmla="*/ 2147483647 w 1695"/>
                      <a:gd name="T33" fmla="*/ 1538760114 h 1619"/>
                      <a:gd name="T34" fmla="*/ 1865293715 w 1695"/>
                      <a:gd name="T35" fmla="*/ 1750159517 h 1619"/>
                      <a:gd name="T36" fmla="*/ 2147483647 w 1695"/>
                      <a:gd name="T37" fmla="*/ 1837882540 h 1619"/>
                      <a:gd name="T38" fmla="*/ 1988311683 w 1695"/>
                      <a:gd name="T39" fmla="*/ 1801930383 h 1619"/>
                      <a:gd name="T40" fmla="*/ 2147483647 w 1695"/>
                      <a:gd name="T41" fmla="*/ 1801930383 h 1619"/>
                      <a:gd name="T42" fmla="*/ 1963994414 w 1695"/>
                      <a:gd name="T43" fmla="*/ 1863768573 h 1619"/>
                      <a:gd name="T44" fmla="*/ 749550333 w 1695"/>
                      <a:gd name="T45" fmla="*/ 2147483647 h 1619"/>
                      <a:gd name="T46" fmla="*/ 915481128 w 1695"/>
                      <a:gd name="T47" fmla="*/ 27323889 h 1619"/>
                      <a:gd name="T48" fmla="*/ 735246057 w 1695"/>
                      <a:gd name="T49" fmla="*/ 86285214 h 1619"/>
                      <a:gd name="T50" fmla="*/ 851111887 w 1695"/>
                      <a:gd name="T51" fmla="*/ 56085624 h 1619"/>
                      <a:gd name="T52" fmla="*/ 680889809 w 1695"/>
                      <a:gd name="T53" fmla="*/ 205646893 h 1619"/>
                      <a:gd name="T54" fmla="*/ 812490342 w 1695"/>
                      <a:gd name="T55" fmla="*/ 94914691 h 1619"/>
                      <a:gd name="T56" fmla="*/ 1991172538 w 1695"/>
                      <a:gd name="T57" fmla="*/ 1665312187 h 1619"/>
                      <a:gd name="T58" fmla="*/ 2009768097 w 1695"/>
                      <a:gd name="T59" fmla="*/ 1642301847 h 1619"/>
                      <a:gd name="T60" fmla="*/ 2135646920 w 1695"/>
                      <a:gd name="T61" fmla="*/ 1354683392 h 1619"/>
                      <a:gd name="T62" fmla="*/ 2092734092 w 1695"/>
                      <a:gd name="T63" fmla="*/ 940512564 h 1619"/>
                      <a:gd name="T64" fmla="*/ 2147483647 w 1695"/>
                      <a:gd name="T65" fmla="*/ 871483943 h 1619"/>
                      <a:gd name="T66" fmla="*/ 2071277679 w 1695"/>
                      <a:gd name="T67" fmla="*/ 599685247 h 1619"/>
                      <a:gd name="T68" fmla="*/ 1822380887 w 1695"/>
                      <a:gd name="T69" fmla="*/ 432866279 h 1619"/>
                      <a:gd name="T70" fmla="*/ 1975437835 w 1695"/>
                      <a:gd name="T71" fmla="*/ 399789815 h 1619"/>
                      <a:gd name="T72" fmla="*/ 1749427884 w 1695"/>
                      <a:gd name="T73" fmla="*/ 231532925 h 1619"/>
                      <a:gd name="T74" fmla="*/ 1410414155 w 1695"/>
                      <a:gd name="T75" fmla="*/ 362399811 h 1619"/>
                      <a:gd name="T76" fmla="*/ 1194416899 w 1695"/>
                      <a:gd name="T77" fmla="*/ 322132916 h 1619"/>
                      <a:gd name="T78" fmla="*/ 1048512090 w 1695"/>
                      <a:gd name="T79" fmla="*/ 450122834 h 1619"/>
                      <a:gd name="T80" fmla="*/ 868277018 w 1695"/>
                      <a:gd name="T81" fmla="*/ 437179818 h 1619"/>
                      <a:gd name="T82" fmla="*/ 772438370 w 1695"/>
                      <a:gd name="T83" fmla="*/ 396914122 h 1619"/>
                      <a:gd name="T84" fmla="*/ 480627405 w 1695"/>
                      <a:gd name="T85" fmla="*/ 450122834 h 1619"/>
                      <a:gd name="T86" fmla="*/ 600784518 w 1695"/>
                      <a:gd name="T87" fmla="*/ 543599642 h 1619"/>
                      <a:gd name="T88" fmla="*/ 333292168 w 1695"/>
                      <a:gd name="T89" fmla="*/ 565170936 h 1619"/>
                      <a:gd name="T90" fmla="*/ 301822687 w 1695"/>
                      <a:gd name="T91" fmla="*/ 585303185 h 1619"/>
                      <a:gd name="T92" fmla="*/ 260340287 w 1695"/>
                      <a:gd name="T93" fmla="*/ 796703936 h 1619"/>
                      <a:gd name="T94" fmla="*/ 301822687 w 1695"/>
                      <a:gd name="T95" fmla="*/ 913188685 h 1619"/>
                      <a:gd name="T96" fmla="*/ 360471489 w 1695"/>
                      <a:gd name="T97" fmla="*/ 975026875 h 1619"/>
                      <a:gd name="T98" fmla="*/ 274644563 w 1695"/>
                      <a:gd name="T99" fmla="*/ 1107331532 h 1619"/>
                      <a:gd name="T100" fmla="*/ 100131164 w 1695"/>
                      <a:gd name="T101" fmla="*/ 793827044 h 1619"/>
                      <a:gd name="T102" fmla="*/ 547858698 w 1695"/>
                      <a:gd name="T103" fmla="*/ 2024834956 h 1619"/>
                      <a:gd name="T104" fmla="*/ 486349116 w 1695"/>
                      <a:gd name="T105" fmla="*/ 1639426154 h 1619"/>
                      <a:gd name="T106" fmla="*/ 625101787 w 1695"/>
                      <a:gd name="T107" fmla="*/ 1741530040 h 1619"/>
                      <a:gd name="T108" fmla="*/ 755272043 w 1695"/>
                      <a:gd name="T109" fmla="*/ 1462539863 h 1619"/>
                      <a:gd name="T110" fmla="*/ 1015612255 w 1695"/>
                      <a:gd name="T111" fmla="*/ 1514311928 h 1619"/>
                      <a:gd name="T112" fmla="*/ 1390388169 w 1695"/>
                      <a:gd name="T113" fmla="*/ 1768853919 h 1619"/>
                      <a:gd name="T114" fmla="*/ 1669323940 w 1695"/>
                      <a:gd name="T115" fmla="*/ 1547388392 h 1619"/>
                      <a:gd name="T116" fmla="*/ 376206192 w 1695"/>
                      <a:gd name="T117" fmla="*/ 953455581 h 1619"/>
                      <a:gd name="T118" fmla="*/ 512098008 w 1695"/>
                      <a:gd name="T119" fmla="*/ 859979973 h 1619"/>
                      <a:gd name="T120" fmla="*/ 1069969699 w 1695"/>
                      <a:gd name="T121" fmla="*/ 463065851 h 1619"/>
                      <a:gd name="T122" fmla="*/ 2147483647 w 1695"/>
                      <a:gd name="T123" fmla="*/ 1718520899 h 1619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695"/>
                      <a:gd name="T187" fmla="*/ 0 h 1619"/>
                      <a:gd name="T188" fmla="*/ 1695 w 1695"/>
                      <a:gd name="T189" fmla="*/ 1619 h 1619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695" h="1619">
                        <a:moveTo>
                          <a:pt x="644" y="14"/>
                        </a:moveTo>
                        <a:cubicBezTo>
                          <a:pt x="639" y="14"/>
                          <a:pt x="635" y="15"/>
                          <a:pt x="632" y="17"/>
                        </a:cubicBezTo>
                        <a:cubicBezTo>
                          <a:pt x="637" y="18"/>
                          <a:pt x="640" y="16"/>
                          <a:pt x="644" y="14"/>
                        </a:cubicBezTo>
                        <a:close/>
                        <a:moveTo>
                          <a:pt x="650" y="19"/>
                        </a:moveTo>
                        <a:cubicBezTo>
                          <a:pt x="653" y="22"/>
                          <a:pt x="656" y="17"/>
                          <a:pt x="659" y="16"/>
                        </a:cubicBezTo>
                        <a:cubicBezTo>
                          <a:pt x="655" y="16"/>
                          <a:pt x="651" y="16"/>
                          <a:pt x="650" y="19"/>
                        </a:cubicBezTo>
                        <a:close/>
                        <a:moveTo>
                          <a:pt x="624" y="30"/>
                        </a:moveTo>
                        <a:cubicBezTo>
                          <a:pt x="630" y="28"/>
                          <a:pt x="637" y="28"/>
                          <a:pt x="640" y="25"/>
                        </a:cubicBezTo>
                        <a:cubicBezTo>
                          <a:pt x="635" y="26"/>
                          <a:pt x="627" y="26"/>
                          <a:pt x="624" y="30"/>
                        </a:cubicBezTo>
                        <a:close/>
                        <a:moveTo>
                          <a:pt x="623" y="30"/>
                        </a:moveTo>
                        <a:cubicBezTo>
                          <a:pt x="619" y="31"/>
                          <a:pt x="614" y="31"/>
                          <a:pt x="612" y="33"/>
                        </a:cubicBezTo>
                        <a:cubicBezTo>
                          <a:pt x="616" y="33"/>
                          <a:pt x="621" y="33"/>
                          <a:pt x="623" y="30"/>
                        </a:cubicBezTo>
                        <a:close/>
                        <a:moveTo>
                          <a:pt x="1163" y="173"/>
                        </a:moveTo>
                        <a:cubicBezTo>
                          <a:pt x="1161" y="169"/>
                          <a:pt x="1163" y="169"/>
                          <a:pt x="1164" y="166"/>
                        </a:cubicBezTo>
                        <a:cubicBezTo>
                          <a:pt x="1161" y="162"/>
                          <a:pt x="1154" y="163"/>
                          <a:pt x="1150" y="165"/>
                        </a:cubicBezTo>
                        <a:cubicBezTo>
                          <a:pt x="1152" y="170"/>
                          <a:pt x="1156" y="173"/>
                          <a:pt x="1163" y="173"/>
                        </a:cubicBezTo>
                        <a:close/>
                        <a:moveTo>
                          <a:pt x="368" y="214"/>
                        </a:moveTo>
                        <a:cubicBezTo>
                          <a:pt x="382" y="213"/>
                          <a:pt x="388" y="203"/>
                          <a:pt x="395" y="195"/>
                        </a:cubicBezTo>
                        <a:cubicBezTo>
                          <a:pt x="390" y="197"/>
                          <a:pt x="389" y="193"/>
                          <a:pt x="391" y="190"/>
                        </a:cubicBezTo>
                        <a:cubicBezTo>
                          <a:pt x="386" y="190"/>
                          <a:pt x="387" y="191"/>
                          <a:pt x="389" y="188"/>
                        </a:cubicBezTo>
                        <a:cubicBezTo>
                          <a:pt x="387" y="187"/>
                          <a:pt x="385" y="191"/>
                          <a:pt x="384" y="189"/>
                        </a:cubicBezTo>
                        <a:cubicBezTo>
                          <a:pt x="387" y="186"/>
                          <a:pt x="392" y="184"/>
                          <a:pt x="395" y="179"/>
                        </a:cubicBezTo>
                        <a:cubicBezTo>
                          <a:pt x="391" y="180"/>
                          <a:pt x="386" y="179"/>
                          <a:pt x="382" y="182"/>
                        </a:cubicBezTo>
                        <a:cubicBezTo>
                          <a:pt x="381" y="185"/>
                          <a:pt x="385" y="183"/>
                          <a:pt x="384" y="186"/>
                        </a:cubicBezTo>
                        <a:cubicBezTo>
                          <a:pt x="381" y="186"/>
                          <a:pt x="381" y="188"/>
                          <a:pt x="378" y="188"/>
                        </a:cubicBezTo>
                        <a:cubicBezTo>
                          <a:pt x="378" y="186"/>
                          <a:pt x="378" y="185"/>
                          <a:pt x="376" y="185"/>
                        </a:cubicBezTo>
                        <a:cubicBezTo>
                          <a:pt x="374" y="189"/>
                          <a:pt x="370" y="198"/>
                          <a:pt x="366" y="194"/>
                        </a:cubicBezTo>
                        <a:cubicBezTo>
                          <a:pt x="361" y="198"/>
                          <a:pt x="361" y="204"/>
                          <a:pt x="356" y="209"/>
                        </a:cubicBezTo>
                        <a:cubicBezTo>
                          <a:pt x="359" y="211"/>
                          <a:pt x="365" y="211"/>
                          <a:pt x="368" y="214"/>
                        </a:cubicBezTo>
                        <a:close/>
                        <a:moveTo>
                          <a:pt x="775" y="204"/>
                        </a:moveTo>
                        <a:cubicBezTo>
                          <a:pt x="776" y="205"/>
                          <a:pt x="777" y="205"/>
                          <a:pt x="778" y="206"/>
                        </a:cubicBezTo>
                        <a:cubicBezTo>
                          <a:pt x="781" y="206"/>
                          <a:pt x="780" y="202"/>
                          <a:pt x="784" y="203"/>
                        </a:cubicBezTo>
                        <a:cubicBezTo>
                          <a:pt x="784" y="205"/>
                          <a:pt x="783" y="205"/>
                          <a:pt x="783" y="207"/>
                        </a:cubicBezTo>
                        <a:cubicBezTo>
                          <a:pt x="791" y="209"/>
                          <a:pt x="795" y="209"/>
                          <a:pt x="803" y="211"/>
                        </a:cubicBezTo>
                        <a:cubicBezTo>
                          <a:pt x="803" y="206"/>
                          <a:pt x="801" y="203"/>
                          <a:pt x="800" y="200"/>
                        </a:cubicBezTo>
                        <a:cubicBezTo>
                          <a:pt x="796" y="199"/>
                          <a:pt x="797" y="203"/>
                          <a:pt x="794" y="202"/>
                        </a:cubicBezTo>
                        <a:cubicBezTo>
                          <a:pt x="795" y="198"/>
                          <a:pt x="790" y="203"/>
                          <a:pt x="790" y="200"/>
                        </a:cubicBezTo>
                        <a:cubicBezTo>
                          <a:pt x="790" y="193"/>
                          <a:pt x="783" y="188"/>
                          <a:pt x="776" y="191"/>
                        </a:cubicBezTo>
                        <a:cubicBezTo>
                          <a:pt x="774" y="196"/>
                          <a:pt x="779" y="202"/>
                          <a:pt x="775" y="204"/>
                        </a:cubicBezTo>
                        <a:close/>
                        <a:moveTo>
                          <a:pt x="1025" y="205"/>
                        </a:moveTo>
                        <a:cubicBezTo>
                          <a:pt x="1021" y="202"/>
                          <a:pt x="1009" y="202"/>
                          <a:pt x="1003" y="205"/>
                        </a:cubicBezTo>
                        <a:cubicBezTo>
                          <a:pt x="1007" y="208"/>
                          <a:pt x="1022" y="211"/>
                          <a:pt x="1025" y="205"/>
                        </a:cubicBezTo>
                        <a:close/>
                        <a:moveTo>
                          <a:pt x="827" y="214"/>
                        </a:moveTo>
                        <a:cubicBezTo>
                          <a:pt x="824" y="211"/>
                          <a:pt x="819" y="204"/>
                          <a:pt x="815" y="208"/>
                        </a:cubicBezTo>
                        <a:cubicBezTo>
                          <a:pt x="813" y="206"/>
                          <a:pt x="814" y="202"/>
                          <a:pt x="810" y="203"/>
                        </a:cubicBezTo>
                        <a:cubicBezTo>
                          <a:pt x="810" y="209"/>
                          <a:pt x="806" y="215"/>
                          <a:pt x="808" y="220"/>
                        </a:cubicBezTo>
                        <a:cubicBezTo>
                          <a:pt x="815" y="218"/>
                          <a:pt x="819" y="214"/>
                          <a:pt x="827" y="214"/>
                        </a:cubicBezTo>
                        <a:close/>
                        <a:moveTo>
                          <a:pt x="990" y="219"/>
                        </a:moveTo>
                        <a:cubicBezTo>
                          <a:pt x="988" y="218"/>
                          <a:pt x="989" y="216"/>
                          <a:pt x="989" y="215"/>
                        </a:cubicBezTo>
                        <a:cubicBezTo>
                          <a:pt x="993" y="214"/>
                          <a:pt x="994" y="213"/>
                          <a:pt x="995" y="210"/>
                        </a:cubicBezTo>
                        <a:cubicBezTo>
                          <a:pt x="996" y="211"/>
                          <a:pt x="1001" y="212"/>
                          <a:pt x="1001" y="209"/>
                        </a:cubicBezTo>
                        <a:cubicBezTo>
                          <a:pt x="1000" y="205"/>
                          <a:pt x="993" y="205"/>
                          <a:pt x="988" y="206"/>
                        </a:cubicBezTo>
                        <a:cubicBezTo>
                          <a:pt x="986" y="209"/>
                          <a:pt x="993" y="209"/>
                          <a:pt x="990" y="210"/>
                        </a:cubicBezTo>
                        <a:cubicBezTo>
                          <a:pt x="986" y="208"/>
                          <a:pt x="985" y="205"/>
                          <a:pt x="978" y="206"/>
                        </a:cubicBezTo>
                        <a:cubicBezTo>
                          <a:pt x="978" y="208"/>
                          <a:pt x="980" y="209"/>
                          <a:pt x="978" y="209"/>
                        </a:cubicBezTo>
                        <a:cubicBezTo>
                          <a:pt x="975" y="208"/>
                          <a:pt x="969" y="207"/>
                          <a:pt x="966" y="208"/>
                        </a:cubicBezTo>
                        <a:cubicBezTo>
                          <a:pt x="968" y="217"/>
                          <a:pt x="981" y="220"/>
                          <a:pt x="990" y="219"/>
                        </a:cubicBezTo>
                        <a:close/>
                        <a:moveTo>
                          <a:pt x="998" y="219"/>
                        </a:moveTo>
                        <a:cubicBezTo>
                          <a:pt x="999" y="222"/>
                          <a:pt x="1003" y="225"/>
                          <a:pt x="1006" y="222"/>
                        </a:cubicBezTo>
                        <a:cubicBezTo>
                          <a:pt x="1006" y="219"/>
                          <a:pt x="1001" y="217"/>
                          <a:pt x="998" y="219"/>
                        </a:cubicBezTo>
                        <a:close/>
                        <a:moveTo>
                          <a:pt x="1008" y="222"/>
                        </a:moveTo>
                        <a:cubicBezTo>
                          <a:pt x="1010" y="229"/>
                          <a:pt x="1021" y="222"/>
                          <a:pt x="1024" y="222"/>
                        </a:cubicBezTo>
                        <a:cubicBezTo>
                          <a:pt x="1020" y="219"/>
                          <a:pt x="1010" y="215"/>
                          <a:pt x="1008" y="222"/>
                        </a:cubicBezTo>
                        <a:close/>
                        <a:moveTo>
                          <a:pt x="700" y="223"/>
                        </a:moveTo>
                        <a:cubicBezTo>
                          <a:pt x="692" y="221"/>
                          <a:pt x="686" y="227"/>
                          <a:pt x="680" y="228"/>
                        </a:cubicBezTo>
                        <a:cubicBezTo>
                          <a:pt x="677" y="229"/>
                          <a:pt x="675" y="226"/>
                          <a:pt x="673" y="226"/>
                        </a:cubicBezTo>
                        <a:cubicBezTo>
                          <a:pt x="664" y="226"/>
                          <a:pt x="657" y="232"/>
                          <a:pt x="650" y="236"/>
                        </a:cubicBezTo>
                        <a:cubicBezTo>
                          <a:pt x="651" y="236"/>
                          <a:pt x="652" y="236"/>
                          <a:pt x="652" y="238"/>
                        </a:cubicBezTo>
                        <a:cubicBezTo>
                          <a:pt x="639" y="246"/>
                          <a:pt x="627" y="254"/>
                          <a:pt x="618" y="266"/>
                        </a:cubicBezTo>
                        <a:cubicBezTo>
                          <a:pt x="619" y="269"/>
                          <a:pt x="625" y="268"/>
                          <a:pt x="626" y="272"/>
                        </a:cubicBezTo>
                        <a:cubicBezTo>
                          <a:pt x="626" y="275"/>
                          <a:pt x="624" y="275"/>
                          <a:pt x="624" y="278"/>
                        </a:cubicBezTo>
                        <a:cubicBezTo>
                          <a:pt x="627" y="282"/>
                          <a:pt x="632" y="283"/>
                          <a:pt x="638" y="283"/>
                        </a:cubicBezTo>
                        <a:cubicBezTo>
                          <a:pt x="624" y="263"/>
                          <a:pt x="661" y="241"/>
                          <a:pt x="673" y="237"/>
                        </a:cubicBezTo>
                        <a:cubicBezTo>
                          <a:pt x="683" y="234"/>
                          <a:pt x="700" y="237"/>
                          <a:pt x="700" y="223"/>
                        </a:cubicBezTo>
                        <a:close/>
                        <a:moveTo>
                          <a:pt x="1326" y="255"/>
                        </a:moveTo>
                        <a:cubicBezTo>
                          <a:pt x="1325" y="250"/>
                          <a:pt x="1322" y="249"/>
                          <a:pt x="1318" y="247"/>
                        </a:cubicBezTo>
                        <a:cubicBezTo>
                          <a:pt x="1319" y="252"/>
                          <a:pt x="1322" y="254"/>
                          <a:pt x="1326" y="255"/>
                        </a:cubicBezTo>
                        <a:close/>
                        <a:moveTo>
                          <a:pt x="702" y="263"/>
                        </a:moveTo>
                        <a:cubicBezTo>
                          <a:pt x="704" y="264"/>
                          <a:pt x="709" y="263"/>
                          <a:pt x="708" y="258"/>
                        </a:cubicBezTo>
                        <a:cubicBezTo>
                          <a:pt x="703" y="257"/>
                          <a:pt x="701" y="258"/>
                          <a:pt x="702" y="263"/>
                        </a:cubicBezTo>
                        <a:close/>
                        <a:moveTo>
                          <a:pt x="335" y="283"/>
                        </a:moveTo>
                        <a:cubicBezTo>
                          <a:pt x="331" y="283"/>
                          <a:pt x="330" y="286"/>
                          <a:pt x="328" y="289"/>
                        </a:cubicBezTo>
                        <a:cubicBezTo>
                          <a:pt x="332" y="288"/>
                          <a:pt x="333" y="285"/>
                          <a:pt x="335" y="283"/>
                        </a:cubicBezTo>
                        <a:close/>
                        <a:moveTo>
                          <a:pt x="303" y="287"/>
                        </a:moveTo>
                        <a:cubicBezTo>
                          <a:pt x="299" y="287"/>
                          <a:pt x="296" y="288"/>
                          <a:pt x="296" y="292"/>
                        </a:cubicBezTo>
                        <a:cubicBezTo>
                          <a:pt x="300" y="292"/>
                          <a:pt x="302" y="289"/>
                          <a:pt x="303" y="287"/>
                        </a:cubicBezTo>
                        <a:close/>
                        <a:moveTo>
                          <a:pt x="650" y="298"/>
                        </a:moveTo>
                        <a:cubicBezTo>
                          <a:pt x="654" y="295"/>
                          <a:pt x="651" y="287"/>
                          <a:pt x="645" y="288"/>
                        </a:cubicBezTo>
                        <a:cubicBezTo>
                          <a:pt x="643" y="292"/>
                          <a:pt x="646" y="298"/>
                          <a:pt x="650" y="298"/>
                        </a:cubicBezTo>
                        <a:close/>
                        <a:moveTo>
                          <a:pt x="294" y="294"/>
                        </a:moveTo>
                        <a:cubicBezTo>
                          <a:pt x="290" y="295"/>
                          <a:pt x="289" y="298"/>
                          <a:pt x="288" y="300"/>
                        </a:cubicBezTo>
                        <a:cubicBezTo>
                          <a:pt x="291" y="300"/>
                          <a:pt x="293" y="298"/>
                          <a:pt x="294" y="294"/>
                        </a:cubicBezTo>
                        <a:close/>
                        <a:moveTo>
                          <a:pt x="252" y="331"/>
                        </a:moveTo>
                        <a:cubicBezTo>
                          <a:pt x="262" y="330"/>
                          <a:pt x="267" y="320"/>
                          <a:pt x="266" y="311"/>
                        </a:cubicBezTo>
                        <a:cubicBezTo>
                          <a:pt x="259" y="311"/>
                          <a:pt x="258" y="316"/>
                          <a:pt x="253" y="318"/>
                        </a:cubicBezTo>
                        <a:cubicBezTo>
                          <a:pt x="253" y="315"/>
                          <a:pt x="255" y="315"/>
                          <a:pt x="254" y="313"/>
                        </a:cubicBezTo>
                        <a:cubicBezTo>
                          <a:pt x="249" y="316"/>
                          <a:pt x="243" y="320"/>
                          <a:pt x="241" y="327"/>
                        </a:cubicBezTo>
                        <a:cubicBezTo>
                          <a:pt x="232" y="331"/>
                          <a:pt x="225" y="333"/>
                          <a:pt x="222" y="343"/>
                        </a:cubicBezTo>
                        <a:cubicBezTo>
                          <a:pt x="225" y="345"/>
                          <a:pt x="230" y="345"/>
                          <a:pt x="235" y="347"/>
                        </a:cubicBezTo>
                        <a:cubicBezTo>
                          <a:pt x="242" y="343"/>
                          <a:pt x="247" y="337"/>
                          <a:pt x="252" y="331"/>
                        </a:cubicBezTo>
                        <a:close/>
                        <a:moveTo>
                          <a:pt x="1434" y="332"/>
                        </a:moveTo>
                        <a:cubicBezTo>
                          <a:pt x="1433" y="327"/>
                          <a:pt x="1427" y="321"/>
                          <a:pt x="1424" y="321"/>
                        </a:cubicBezTo>
                        <a:cubicBezTo>
                          <a:pt x="1428" y="324"/>
                          <a:pt x="1429" y="330"/>
                          <a:pt x="1434" y="332"/>
                        </a:cubicBezTo>
                        <a:close/>
                        <a:moveTo>
                          <a:pt x="1443" y="338"/>
                        </a:moveTo>
                        <a:cubicBezTo>
                          <a:pt x="1442" y="337"/>
                          <a:pt x="1440" y="333"/>
                          <a:pt x="1438" y="336"/>
                        </a:cubicBezTo>
                        <a:cubicBezTo>
                          <a:pt x="1440" y="336"/>
                          <a:pt x="1441" y="341"/>
                          <a:pt x="1443" y="338"/>
                        </a:cubicBezTo>
                        <a:close/>
                        <a:moveTo>
                          <a:pt x="1291" y="369"/>
                        </a:moveTo>
                        <a:cubicBezTo>
                          <a:pt x="1295" y="372"/>
                          <a:pt x="1297" y="376"/>
                          <a:pt x="1304" y="376"/>
                        </a:cubicBezTo>
                        <a:cubicBezTo>
                          <a:pt x="1302" y="372"/>
                          <a:pt x="1296" y="367"/>
                          <a:pt x="1291" y="369"/>
                        </a:cubicBezTo>
                        <a:close/>
                        <a:moveTo>
                          <a:pt x="1480" y="388"/>
                        </a:moveTo>
                        <a:cubicBezTo>
                          <a:pt x="1480" y="384"/>
                          <a:pt x="1479" y="381"/>
                          <a:pt x="1476" y="381"/>
                        </a:cubicBezTo>
                        <a:cubicBezTo>
                          <a:pt x="1476" y="384"/>
                          <a:pt x="1478" y="386"/>
                          <a:pt x="1480" y="388"/>
                        </a:cubicBezTo>
                        <a:close/>
                        <a:moveTo>
                          <a:pt x="1489" y="410"/>
                        </a:moveTo>
                        <a:cubicBezTo>
                          <a:pt x="1484" y="407"/>
                          <a:pt x="1486" y="397"/>
                          <a:pt x="1480" y="394"/>
                        </a:cubicBezTo>
                        <a:cubicBezTo>
                          <a:pt x="1478" y="401"/>
                          <a:pt x="1485" y="410"/>
                          <a:pt x="1489" y="410"/>
                        </a:cubicBezTo>
                        <a:close/>
                        <a:moveTo>
                          <a:pt x="1494" y="424"/>
                        </a:moveTo>
                        <a:cubicBezTo>
                          <a:pt x="1493" y="419"/>
                          <a:pt x="1491" y="416"/>
                          <a:pt x="1487" y="414"/>
                        </a:cubicBezTo>
                        <a:cubicBezTo>
                          <a:pt x="1488" y="418"/>
                          <a:pt x="1491" y="421"/>
                          <a:pt x="1494" y="424"/>
                        </a:cubicBezTo>
                        <a:close/>
                        <a:moveTo>
                          <a:pt x="1487" y="454"/>
                        </a:moveTo>
                        <a:cubicBezTo>
                          <a:pt x="1487" y="455"/>
                          <a:pt x="1485" y="455"/>
                          <a:pt x="1483" y="455"/>
                        </a:cubicBezTo>
                        <a:cubicBezTo>
                          <a:pt x="1488" y="465"/>
                          <a:pt x="1498" y="471"/>
                          <a:pt x="1507" y="477"/>
                        </a:cubicBezTo>
                        <a:cubicBezTo>
                          <a:pt x="1506" y="472"/>
                          <a:pt x="1506" y="469"/>
                          <a:pt x="1505" y="464"/>
                        </a:cubicBezTo>
                        <a:cubicBezTo>
                          <a:pt x="1501" y="464"/>
                          <a:pt x="1495" y="468"/>
                          <a:pt x="1495" y="462"/>
                        </a:cubicBezTo>
                        <a:cubicBezTo>
                          <a:pt x="1496" y="462"/>
                          <a:pt x="1498" y="463"/>
                          <a:pt x="1499" y="463"/>
                        </a:cubicBezTo>
                        <a:cubicBezTo>
                          <a:pt x="1499" y="461"/>
                          <a:pt x="1498" y="457"/>
                          <a:pt x="1500" y="456"/>
                        </a:cubicBezTo>
                        <a:cubicBezTo>
                          <a:pt x="1503" y="455"/>
                          <a:pt x="1507" y="455"/>
                          <a:pt x="1510" y="454"/>
                        </a:cubicBezTo>
                        <a:cubicBezTo>
                          <a:pt x="1510" y="447"/>
                          <a:pt x="1502" y="447"/>
                          <a:pt x="1501" y="440"/>
                        </a:cubicBezTo>
                        <a:cubicBezTo>
                          <a:pt x="1504" y="437"/>
                          <a:pt x="1503" y="432"/>
                          <a:pt x="1500" y="428"/>
                        </a:cubicBezTo>
                        <a:cubicBezTo>
                          <a:pt x="1494" y="429"/>
                          <a:pt x="1493" y="423"/>
                          <a:pt x="1488" y="422"/>
                        </a:cubicBezTo>
                        <a:cubicBezTo>
                          <a:pt x="1488" y="425"/>
                          <a:pt x="1490" y="426"/>
                          <a:pt x="1489" y="429"/>
                        </a:cubicBezTo>
                        <a:cubicBezTo>
                          <a:pt x="1481" y="435"/>
                          <a:pt x="1471" y="429"/>
                          <a:pt x="1460" y="429"/>
                        </a:cubicBezTo>
                        <a:cubicBezTo>
                          <a:pt x="1465" y="441"/>
                          <a:pt x="1483" y="441"/>
                          <a:pt x="1487" y="454"/>
                        </a:cubicBezTo>
                        <a:close/>
                        <a:moveTo>
                          <a:pt x="1515" y="474"/>
                        </a:moveTo>
                        <a:cubicBezTo>
                          <a:pt x="1514" y="477"/>
                          <a:pt x="1512" y="473"/>
                          <a:pt x="1510" y="474"/>
                        </a:cubicBezTo>
                        <a:cubicBezTo>
                          <a:pt x="1514" y="481"/>
                          <a:pt x="1519" y="486"/>
                          <a:pt x="1525" y="491"/>
                        </a:cubicBezTo>
                        <a:cubicBezTo>
                          <a:pt x="1526" y="492"/>
                          <a:pt x="1528" y="491"/>
                          <a:pt x="1529" y="491"/>
                        </a:cubicBezTo>
                        <a:cubicBezTo>
                          <a:pt x="1536" y="495"/>
                          <a:pt x="1535" y="507"/>
                          <a:pt x="1544" y="511"/>
                        </a:cubicBezTo>
                        <a:cubicBezTo>
                          <a:pt x="1545" y="521"/>
                          <a:pt x="1552" y="526"/>
                          <a:pt x="1548" y="536"/>
                        </a:cubicBezTo>
                        <a:cubicBezTo>
                          <a:pt x="1545" y="535"/>
                          <a:pt x="1545" y="531"/>
                          <a:pt x="1542" y="530"/>
                        </a:cubicBezTo>
                        <a:cubicBezTo>
                          <a:pt x="1545" y="541"/>
                          <a:pt x="1552" y="547"/>
                          <a:pt x="1557" y="557"/>
                        </a:cubicBezTo>
                        <a:cubicBezTo>
                          <a:pt x="1550" y="560"/>
                          <a:pt x="1553" y="574"/>
                          <a:pt x="1546" y="577"/>
                        </a:cubicBezTo>
                        <a:cubicBezTo>
                          <a:pt x="1550" y="587"/>
                          <a:pt x="1546" y="603"/>
                          <a:pt x="1553" y="607"/>
                        </a:cubicBezTo>
                        <a:cubicBezTo>
                          <a:pt x="1562" y="602"/>
                          <a:pt x="1556" y="592"/>
                          <a:pt x="1561" y="583"/>
                        </a:cubicBezTo>
                        <a:cubicBezTo>
                          <a:pt x="1562" y="593"/>
                          <a:pt x="1563" y="613"/>
                          <a:pt x="1575" y="607"/>
                        </a:cubicBezTo>
                        <a:cubicBezTo>
                          <a:pt x="1573" y="604"/>
                          <a:pt x="1572" y="599"/>
                          <a:pt x="1571" y="595"/>
                        </a:cubicBezTo>
                        <a:cubicBezTo>
                          <a:pt x="1573" y="593"/>
                          <a:pt x="1573" y="595"/>
                          <a:pt x="1576" y="595"/>
                        </a:cubicBezTo>
                        <a:cubicBezTo>
                          <a:pt x="1574" y="590"/>
                          <a:pt x="1573" y="585"/>
                          <a:pt x="1570" y="581"/>
                        </a:cubicBezTo>
                        <a:cubicBezTo>
                          <a:pt x="1566" y="580"/>
                          <a:pt x="1567" y="583"/>
                          <a:pt x="1564" y="582"/>
                        </a:cubicBezTo>
                        <a:cubicBezTo>
                          <a:pt x="1564" y="579"/>
                          <a:pt x="1561" y="579"/>
                          <a:pt x="1562" y="575"/>
                        </a:cubicBezTo>
                        <a:cubicBezTo>
                          <a:pt x="1566" y="577"/>
                          <a:pt x="1564" y="571"/>
                          <a:pt x="1566" y="571"/>
                        </a:cubicBezTo>
                        <a:cubicBezTo>
                          <a:pt x="1569" y="576"/>
                          <a:pt x="1570" y="583"/>
                          <a:pt x="1578" y="582"/>
                        </a:cubicBezTo>
                        <a:cubicBezTo>
                          <a:pt x="1581" y="576"/>
                          <a:pt x="1574" y="573"/>
                          <a:pt x="1575" y="564"/>
                        </a:cubicBezTo>
                        <a:cubicBezTo>
                          <a:pt x="1573" y="562"/>
                          <a:pt x="1567" y="563"/>
                          <a:pt x="1568" y="558"/>
                        </a:cubicBezTo>
                        <a:cubicBezTo>
                          <a:pt x="1569" y="559"/>
                          <a:pt x="1571" y="559"/>
                          <a:pt x="1573" y="558"/>
                        </a:cubicBezTo>
                        <a:cubicBezTo>
                          <a:pt x="1576" y="554"/>
                          <a:pt x="1575" y="549"/>
                          <a:pt x="1573" y="544"/>
                        </a:cubicBezTo>
                        <a:cubicBezTo>
                          <a:pt x="1575" y="544"/>
                          <a:pt x="1577" y="549"/>
                          <a:pt x="1578" y="546"/>
                        </a:cubicBezTo>
                        <a:cubicBezTo>
                          <a:pt x="1575" y="542"/>
                          <a:pt x="1572" y="536"/>
                          <a:pt x="1571" y="530"/>
                        </a:cubicBezTo>
                        <a:cubicBezTo>
                          <a:pt x="1574" y="531"/>
                          <a:pt x="1574" y="535"/>
                          <a:pt x="1577" y="536"/>
                        </a:cubicBezTo>
                        <a:cubicBezTo>
                          <a:pt x="1578" y="529"/>
                          <a:pt x="1573" y="528"/>
                          <a:pt x="1572" y="522"/>
                        </a:cubicBezTo>
                        <a:cubicBezTo>
                          <a:pt x="1571" y="521"/>
                          <a:pt x="1569" y="520"/>
                          <a:pt x="1567" y="520"/>
                        </a:cubicBezTo>
                        <a:cubicBezTo>
                          <a:pt x="1564" y="507"/>
                          <a:pt x="1548" y="508"/>
                          <a:pt x="1547" y="493"/>
                        </a:cubicBezTo>
                        <a:cubicBezTo>
                          <a:pt x="1539" y="479"/>
                          <a:pt x="1524" y="473"/>
                          <a:pt x="1509" y="467"/>
                        </a:cubicBezTo>
                        <a:cubicBezTo>
                          <a:pt x="1509" y="474"/>
                          <a:pt x="1514" y="471"/>
                          <a:pt x="1515" y="474"/>
                        </a:cubicBezTo>
                        <a:close/>
                        <a:moveTo>
                          <a:pt x="1538" y="514"/>
                        </a:moveTo>
                        <a:cubicBezTo>
                          <a:pt x="1539" y="517"/>
                          <a:pt x="1541" y="519"/>
                          <a:pt x="1544" y="520"/>
                        </a:cubicBezTo>
                        <a:cubicBezTo>
                          <a:pt x="1543" y="517"/>
                          <a:pt x="1542" y="514"/>
                          <a:pt x="1538" y="514"/>
                        </a:cubicBezTo>
                        <a:close/>
                        <a:moveTo>
                          <a:pt x="165" y="558"/>
                        </a:moveTo>
                        <a:cubicBezTo>
                          <a:pt x="172" y="553"/>
                          <a:pt x="179" y="544"/>
                          <a:pt x="179" y="535"/>
                        </a:cubicBezTo>
                        <a:cubicBezTo>
                          <a:pt x="170" y="538"/>
                          <a:pt x="165" y="549"/>
                          <a:pt x="165" y="558"/>
                        </a:cubicBezTo>
                        <a:close/>
                        <a:moveTo>
                          <a:pt x="131" y="540"/>
                        </a:moveTo>
                        <a:cubicBezTo>
                          <a:pt x="127" y="541"/>
                          <a:pt x="126" y="548"/>
                          <a:pt x="128" y="551"/>
                        </a:cubicBezTo>
                        <a:cubicBezTo>
                          <a:pt x="132" y="551"/>
                          <a:pt x="135" y="542"/>
                          <a:pt x="131" y="540"/>
                        </a:cubicBezTo>
                        <a:close/>
                        <a:moveTo>
                          <a:pt x="134" y="552"/>
                        </a:moveTo>
                        <a:cubicBezTo>
                          <a:pt x="135" y="550"/>
                          <a:pt x="139" y="545"/>
                          <a:pt x="134" y="545"/>
                        </a:cubicBezTo>
                        <a:cubicBezTo>
                          <a:pt x="135" y="548"/>
                          <a:pt x="132" y="550"/>
                          <a:pt x="134" y="552"/>
                        </a:cubicBezTo>
                        <a:close/>
                        <a:moveTo>
                          <a:pt x="157" y="557"/>
                        </a:moveTo>
                        <a:cubicBezTo>
                          <a:pt x="155" y="569"/>
                          <a:pt x="146" y="575"/>
                          <a:pt x="143" y="588"/>
                        </a:cubicBezTo>
                        <a:cubicBezTo>
                          <a:pt x="145" y="589"/>
                          <a:pt x="147" y="588"/>
                          <a:pt x="150" y="590"/>
                        </a:cubicBezTo>
                        <a:cubicBezTo>
                          <a:pt x="155" y="580"/>
                          <a:pt x="164" y="574"/>
                          <a:pt x="165" y="559"/>
                        </a:cubicBezTo>
                        <a:cubicBezTo>
                          <a:pt x="160" y="562"/>
                          <a:pt x="160" y="559"/>
                          <a:pt x="157" y="557"/>
                        </a:cubicBezTo>
                        <a:close/>
                        <a:moveTo>
                          <a:pt x="1553" y="610"/>
                        </a:moveTo>
                        <a:cubicBezTo>
                          <a:pt x="1553" y="615"/>
                          <a:pt x="1554" y="620"/>
                          <a:pt x="1552" y="624"/>
                        </a:cubicBezTo>
                        <a:cubicBezTo>
                          <a:pt x="1554" y="627"/>
                          <a:pt x="1557" y="628"/>
                          <a:pt x="1560" y="630"/>
                        </a:cubicBezTo>
                        <a:cubicBezTo>
                          <a:pt x="1563" y="629"/>
                          <a:pt x="1558" y="626"/>
                          <a:pt x="1561" y="625"/>
                        </a:cubicBezTo>
                        <a:cubicBezTo>
                          <a:pt x="1569" y="629"/>
                          <a:pt x="1566" y="644"/>
                          <a:pt x="1576" y="646"/>
                        </a:cubicBezTo>
                        <a:cubicBezTo>
                          <a:pt x="1578" y="642"/>
                          <a:pt x="1572" y="639"/>
                          <a:pt x="1575" y="636"/>
                        </a:cubicBezTo>
                        <a:cubicBezTo>
                          <a:pt x="1578" y="636"/>
                          <a:pt x="1577" y="641"/>
                          <a:pt x="1580" y="641"/>
                        </a:cubicBezTo>
                        <a:cubicBezTo>
                          <a:pt x="1580" y="628"/>
                          <a:pt x="1569" y="627"/>
                          <a:pt x="1570" y="613"/>
                        </a:cubicBezTo>
                        <a:cubicBezTo>
                          <a:pt x="1564" y="609"/>
                          <a:pt x="1559" y="608"/>
                          <a:pt x="1553" y="610"/>
                        </a:cubicBezTo>
                        <a:close/>
                        <a:moveTo>
                          <a:pt x="1533" y="650"/>
                        </a:moveTo>
                        <a:cubicBezTo>
                          <a:pt x="1538" y="651"/>
                          <a:pt x="1537" y="646"/>
                          <a:pt x="1537" y="642"/>
                        </a:cubicBezTo>
                        <a:cubicBezTo>
                          <a:pt x="1534" y="642"/>
                          <a:pt x="1534" y="642"/>
                          <a:pt x="1534" y="642"/>
                        </a:cubicBezTo>
                        <a:cubicBezTo>
                          <a:pt x="1533" y="644"/>
                          <a:pt x="1531" y="647"/>
                          <a:pt x="1533" y="650"/>
                        </a:cubicBezTo>
                        <a:close/>
                        <a:moveTo>
                          <a:pt x="151" y="669"/>
                        </a:moveTo>
                        <a:cubicBezTo>
                          <a:pt x="152" y="668"/>
                          <a:pt x="154" y="661"/>
                          <a:pt x="151" y="660"/>
                        </a:cubicBezTo>
                        <a:cubicBezTo>
                          <a:pt x="150" y="662"/>
                          <a:pt x="146" y="668"/>
                          <a:pt x="151" y="669"/>
                        </a:cubicBezTo>
                        <a:close/>
                        <a:moveTo>
                          <a:pt x="252" y="666"/>
                        </a:moveTo>
                        <a:cubicBezTo>
                          <a:pt x="253" y="665"/>
                          <a:pt x="254" y="664"/>
                          <a:pt x="253" y="662"/>
                        </a:cubicBezTo>
                        <a:cubicBezTo>
                          <a:pt x="252" y="662"/>
                          <a:pt x="252" y="661"/>
                          <a:pt x="250" y="661"/>
                        </a:cubicBezTo>
                        <a:cubicBezTo>
                          <a:pt x="249" y="664"/>
                          <a:pt x="249" y="666"/>
                          <a:pt x="252" y="666"/>
                        </a:cubicBezTo>
                        <a:close/>
                        <a:moveTo>
                          <a:pt x="205" y="662"/>
                        </a:moveTo>
                        <a:cubicBezTo>
                          <a:pt x="203" y="664"/>
                          <a:pt x="202" y="669"/>
                          <a:pt x="206" y="669"/>
                        </a:cubicBezTo>
                        <a:cubicBezTo>
                          <a:pt x="208" y="668"/>
                          <a:pt x="208" y="662"/>
                          <a:pt x="205" y="662"/>
                        </a:cubicBezTo>
                        <a:close/>
                        <a:moveTo>
                          <a:pt x="202" y="678"/>
                        </a:moveTo>
                        <a:cubicBezTo>
                          <a:pt x="205" y="678"/>
                          <a:pt x="205" y="674"/>
                          <a:pt x="205" y="672"/>
                        </a:cubicBezTo>
                        <a:cubicBezTo>
                          <a:pt x="203" y="672"/>
                          <a:pt x="203" y="672"/>
                          <a:pt x="203" y="672"/>
                        </a:cubicBezTo>
                        <a:cubicBezTo>
                          <a:pt x="203" y="674"/>
                          <a:pt x="201" y="675"/>
                          <a:pt x="202" y="678"/>
                        </a:cubicBezTo>
                        <a:close/>
                        <a:moveTo>
                          <a:pt x="235" y="694"/>
                        </a:moveTo>
                        <a:cubicBezTo>
                          <a:pt x="235" y="701"/>
                          <a:pt x="235" y="701"/>
                          <a:pt x="235" y="701"/>
                        </a:cubicBezTo>
                        <a:cubicBezTo>
                          <a:pt x="239" y="701"/>
                          <a:pt x="239" y="694"/>
                          <a:pt x="235" y="694"/>
                        </a:cubicBezTo>
                        <a:close/>
                        <a:moveTo>
                          <a:pt x="228" y="697"/>
                        </a:moveTo>
                        <a:cubicBezTo>
                          <a:pt x="228" y="701"/>
                          <a:pt x="228" y="701"/>
                          <a:pt x="228" y="701"/>
                        </a:cubicBezTo>
                        <a:cubicBezTo>
                          <a:pt x="232" y="701"/>
                          <a:pt x="232" y="696"/>
                          <a:pt x="228" y="697"/>
                        </a:cubicBezTo>
                        <a:close/>
                        <a:moveTo>
                          <a:pt x="246" y="705"/>
                        </a:moveTo>
                        <a:cubicBezTo>
                          <a:pt x="243" y="705"/>
                          <a:pt x="243" y="707"/>
                          <a:pt x="243" y="709"/>
                        </a:cubicBezTo>
                        <a:cubicBezTo>
                          <a:pt x="245" y="709"/>
                          <a:pt x="246" y="708"/>
                          <a:pt x="246" y="705"/>
                        </a:cubicBezTo>
                        <a:close/>
                        <a:moveTo>
                          <a:pt x="250" y="710"/>
                        </a:moveTo>
                        <a:cubicBezTo>
                          <a:pt x="253" y="710"/>
                          <a:pt x="253" y="710"/>
                          <a:pt x="253" y="710"/>
                        </a:cubicBezTo>
                        <a:cubicBezTo>
                          <a:pt x="253" y="708"/>
                          <a:pt x="253" y="705"/>
                          <a:pt x="251" y="705"/>
                        </a:cubicBezTo>
                        <a:cubicBezTo>
                          <a:pt x="251" y="708"/>
                          <a:pt x="249" y="707"/>
                          <a:pt x="250" y="710"/>
                        </a:cubicBezTo>
                        <a:close/>
                        <a:moveTo>
                          <a:pt x="234" y="715"/>
                        </a:moveTo>
                        <a:cubicBezTo>
                          <a:pt x="239" y="717"/>
                          <a:pt x="240" y="707"/>
                          <a:pt x="235" y="708"/>
                        </a:cubicBezTo>
                        <a:cubicBezTo>
                          <a:pt x="234" y="709"/>
                          <a:pt x="234" y="712"/>
                          <a:pt x="234" y="715"/>
                        </a:cubicBezTo>
                        <a:close/>
                        <a:moveTo>
                          <a:pt x="209" y="710"/>
                        </a:moveTo>
                        <a:cubicBezTo>
                          <a:pt x="209" y="711"/>
                          <a:pt x="209" y="711"/>
                          <a:pt x="208" y="711"/>
                        </a:cubicBezTo>
                        <a:cubicBezTo>
                          <a:pt x="208" y="714"/>
                          <a:pt x="210" y="714"/>
                          <a:pt x="212" y="714"/>
                        </a:cubicBezTo>
                        <a:cubicBezTo>
                          <a:pt x="212" y="711"/>
                          <a:pt x="212" y="710"/>
                          <a:pt x="209" y="710"/>
                        </a:cubicBezTo>
                        <a:close/>
                        <a:moveTo>
                          <a:pt x="248" y="727"/>
                        </a:moveTo>
                        <a:cubicBezTo>
                          <a:pt x="250" y="726"/>
                          <a:pt x="254" y="726"/>
                          <a:pt x="254" y="723"/>
                        </a:cubicBezTo>
                        <a:cubicBezTo>
                          <a:pt x="251" y="720"/>
                          <a:pt x="246" y="722"/>
                          <a:pt x="248" y="727"/>
                        </a:cubicBezTo>
                        <a:close/>
                        <a:moveTo>
                          <a:pt x="240" y="723"/>
                        </a:moveTo>
                        <a:cubicBezTo>
                          <a:pt x="238" y="725"/>
                          <a:pt x="240" y="727"/>
                          <a:pt x="242" y="727"/>
                        </a:cubicBezTo>
                        <a:cubicBezTo>
                          <a:pt x="243" y="726"/>
                          <a:pt x="243" y="722"/>
                          <a:pt x="240" y="723"/>
                        </a:cubicBezTo>
                        <a:close/>
                        <a:moveTo>
                          <a:pt x="212" y="726"/>
                        </a:moveTo>
                        <a:cubicBezTo>
                          <a:pt x="212" y="728"/>
                          <a:pt x="211" y="729"/>
                          <a:pt x="211" y="732"/>
                        </a:cubicBezTo>
                        <a:cubicBezTo>
                          <a:pt x="214" y="736"/>
                          <a:pt x="219" y="739"/>
                          <a:pt x="219" y="746"/>
                        </a:cubicBezTo>
                        <a:cubicBezTo>
                          <a:pt x="224" y="746"/>
                          <a:pt x="227" y="749"/>
                          <a:pt x="231" y="750"/>
                        </a:cubicBezTo>
                        <a:cubicBezTo>
                          <a:pt x="232" y="749"/>
                          <a:pt x="234" y="748"/>
                          <a:pt x="233" y="745"/>
                        </a:cubicBezTo>
                        <a:cubicBezTo>
                          <a:pt x="224" y="741"/>
                          <a:pt x="221" y="730"/>
                          <a:pt x="212" y="726"/>
                        </a:cubicBezTo>
                        <a:close/>
                        <a:moveTo>
                          <a:pt x="250" y="744"/>
                        </a:moveTo>
                        <a:cubicBezTo>
                          <a:pt x="253" y="743"/>
                          <a:pt x="255" y="740"/>
                          <a:pt x="256" y="736"/>
                        </a:cubicBezTo>
                        <a:cubicBezTo>
                          <a:pt x="256" y="735"/>
                          <a:pt x="255" y="735"/>
                          <a:pt x="254" y="734"/>
                        </a:cubicBezTo>
                        <a:cubicBezTo>
                          <a:pt x="253" y="737"/>
                          <a:pt x="248" y="738"/>
                          <a:pt x="250" y="744"/>
                        </a:cubicBezTo>
                        <a:close/>
                        <a:moveTo>
                          <a:pt x="241" y="750"/>
                        </a:moveTo>
                        <a:cubicBezTo>
                          <a:pt x="245" y="751"/>
                          <a:pt x="245" y="742"/>
                          <a:pt x="243" y="741"/>
                        </a:cubicBezTo>
                        <a:cubicBezTo>
                          <a:pt x="242" y="744"/>
                          <a:pt x="239" y="747"/>
                          <a:pt x="241" y="750"/>
                        </a:cubicBezTo>
                        <a:close/>
                        <a:moveTo>
                          <a:pt x="308" y="792"/>
                        </a:moveTo>
                        <a:cubicBezTo>
                          <a:pt x="308" y="787"/>
                          <a:pt x="313" y="786"/>
                          <a:pt x="314" y="781"/>
                        </a:cubicBezTo>
                        <a:cubicBezTo>
                          <a:pt x="304" y="783"/>
                          <a:pt x="299" y="779"/>
                          <a:pt x="290" y="778"/>
                        </a:cubicBezTo>
                        <a:cubicBezTo>
                          <a:pt x="286" y="792"/>
                          <a:pt x="297" y="793"/>
                          <a:pt x="308" y="792"/>
                        </a:cubicBezTo>
                        <a:close/>
                        <a:moveTo>
                          <a:pt x="1572" y="782"/>
                        </a:moveTo>
                        <a:cubicBezTo>
                          <a:pt x="1571" y="794"/>
                          <a:pt x="1568" y="813"/>
                          <a:pt x="1574" y="823"/>
                        </a:cubicBezTo>
                        <a:cubicBezTo>
                          <a:pt x="1578" y="829"/>
                          <a:pt x="1585" y="830"/>
                          <a:pt x="1589" y="834"/>
                        </a:cubicBezTo>
                        <a:cubicBezTo>
                          <a:pt x="1587" y="815"/>
                          <a:pt x="1583" y="798"/>
                          <a:pt x="1577" y="782"/>
                        </a:cubicBezTo>
                        <a:lnTo>
                          <a:pt x="1572" y="782"/>
                        </a:lnTo>
                        <a:close/>
                        <a:moveTo>
                          <a:pt x="1610" y="920"/>
                        </a:moveTo>
                        <a:cubicBezTo>
                          <a:pt x="1612" y="931"/>
                          <a:pt x="1623" y="933"/>
                          <a:pt x="1629" y="940"/>
                        </a:cubicBezTo>
                        <a:cubicBezTo>
                          <a:pt x="1628" y="942"/>
                          <a:pt x="1627" y="943"/>
                          <a:pt x="1627" y="946"/>
                        </a:cubicBezTo>
                        <a:cubicBezTo>
                          <a:pt x="1632" y="948"/>
                          <a:pt x="1632" y="954"/>
                          <a:pt x="1635" y="957"/>
                        </a:cubicBezTo>
                        <a:cubicBezTo>
                          <a:pt x="1642" y="945"/>
                          <a:pt x="1626" y="938"/>
                          <a:pt x="1634" y="928"/>
                        </a:cubicBezTo>
                        <a:cubicBezTo>
                          <a:pt x="1638" y="928"/>
                          <a:pt x="1637" y="929"/>
                          <a:pt x="1640" y="927"/>
                        </a:cubicBezTo>
                        <a:cubicBezTo>
                          <a:pt x="1640" y="923"/>
                          <a:pt x="1638" y="923"/>
                          <a:pt x="1640" y="919"/>
                        </a:cubicBezTo>
                        <a:cubicBezTo>
                          <a:pt x="1643" y="920"/>
                          <a:pt x="1642" y="925"/>
                          <a:pt x="1646" y="925"/>
                        </a:cubicBezTo>
                        <a:cubicBezTo>
                          <a:pt x="1651" y="922"/>
                          <a:pt x="1651" y="908"/>
                          <a:pt x="1643" y="909"/>
                        </a:cubicBezTo>
                        <a:cubicBezTo>
                          <a:pt x="1639" y="914"/>
                          <a:pt x="1636" y="920"/>
                          <a:pt x="1631" y="924"/>
                        </a:cubicBezTo>
                        <a:cubicBezTo>
                          <a:pt x="1625" y="904"/>
                          <a:pt x="1630" y="877"/>
                          <a:pt x="1616" y="864"/>
                        </a:cubicBezTo>
                        <a:cubicBezTo>
                          <a:pt x="1615" y="869"/>
                          <a:pt x="1613" y="874"/>
                          <a:pt x="1608" y="876"/>
                        </a:cubicBezTo>
                        <a:cubicBezTo>
                          <a:pt x="1605" y="894"/>
                          <a:pt x="1612" y="902"/>
                          <a:pt x="1614" y="917"/>
                        </a:cubicBezTo>
                        <a:cubicBezTo>
                          <a:pt x="1613" y="919"/>
                          <a:pt x="1609" y="917"/>
                          <a:pt x="1610" y="920"/>
                        </a:cubicBezTo>
                        <a:close/>
                        <a:moveTo>
                          <a:pt x="1646" y="969"/>
                        </a:moveTo>
                        <a:cubicBezTo>
                          <a:pt x="1647" y="967"/>
                          <a:pt x="1648" y="964"/>
                          <a:pt x="1649" y="963"/>
                        </a:cubicBezTo>
                        <a:cubicBezTo>
                          <a:pt x="1653" y="969"/>
                          <a:pt x="1647" y="978"/>
                          <a:pt x="1650" y="986"/>
                        </a:cubicBezTo>
                        <a:cubicBezTo>
                          <a:pt x="1660" y="978"/>
                          <a:pt x="1651" y="964"/>
                          <a:pt x="1656" y="952"/>
                        </a:cubicBezTo>
                        <a:cubicBezTo>
                          <a:pt x="1656" y="955"/>
                          <a:pt x="1656" y="957"/>
                          <a:pt x="1657" y="960"/>
                        </a:cubicBezTo>
                        <a:cubicBezTo>
                          <a:pt x="1658" y="966"/>
                          <a:pt x="1659" y="949"/>
                          <a:pt x="1658" y="947"/>
                        </a:cubicBezTo>
                        <a:cubicBezTo>
                          <a:pt x="1660" y="944"/>
                          <a:pt x="1662" y="947"/>
                          <a:pt x="1665" y="945"/>
                        </a:cubicBezTo>
                        <a:cubicBezTo>
                          <a:pt x="1665" y="937"/>
                          <a:pt x="1665" y="937"/>
                          <a:pt x="1665" y="937"/>
                        </a:cubicBezTo>
                        <a:cubicBezTo>
                          <a:pt x="1662" y="937"/>
                          <a:pt x="1661" y="936"/>
                          <a:pt x="1661" y="934"/>
                        </a:cubicBezTo>
                        <a:cubicBezTo>
                          <a:pt x="1676" y="925"/>
                          <a:pt x="1649" y="905"/>
                          <a:pt x="1653" y="929"/>
                        </a:cubicBezTo>
                        <a:cubicBezTo>
                          <a:pt x="1657" y="930"/>
                          <a:pt x="1659" y="926"/>
                          <a:pt x="1660" y="928"/>
                        </a:cubicBezTo>
                        <a:cubicBezTo>
                          <a:pt x="1660" y="935"/>
                          <a:pt x="1657" y="937"/>
                          <a:pt x="1657" y="945"/>
                        </a:cubicBezTo>
                        <a:cubicBezTo>
                          <a:pt x="1654" y="945"/>
                          <a:pt x="1655" y="944"/>
                          <a:pt x="1653" y="945"/>
                        </a:cubicBezTo>
                        <a:cubicBezTo>
                          <a:pt x="1654" y="951"/>
                          <a:pt x="1654" y="953"/>
                          <a:pt x="1650" y="956"/>
                        </a:cubicBezTo>
                        <a:cubicBezTo>
                          <a:pt x="1650" y="952"/>
                          <a:pt x="1652" y="951"/>
                          <a:pt x="1651" y="946"/>
                        </a:cubicBezTo>
                        <a:cubicBezTo>
                          <a:pt x="1640" y="944"/>
                          <a:pt x="1640" y="962"/>
                          <a:pt x="1646" y="969"/>
                        </a:cubicBezTo>
                        <a:close/>
                        <a:moveTo>
                          <a:pt x="1498" y="979"/>
                        </a:moveTo>
                        <a:cubicBezTo>
                          <a:pt x="1515" y="981"/>
                          <a:pt x="1516" y="955"/>
                          <a:pt x="1512" y="941"/>
                        </a:cubicBezTo>
                        <a:cubicBezTo>
                          <a:pt x="1497" y="941"/>
                          <a:pt x="1480" y="977"/>
                          <a:pt x="1498" y="979"/>
                        </a:cubicBezTo>
                        <a:close/>
                        <a:moveTo>
                          <a:pt x="1672" y="946"/>
                        </a:moveTo>
                        <a:cubicBezTo>
                          <a:pt x="1670" y="946"/>
                          <a:pt x="1670" y="945"/>
                          <a:pt x="1667" y="945"/>
                        </a:cubicBezTo>
                        <a:cubicBezTo>
                          <a:pt x="1670" y="969"/>
                          <a:pt x="1652" y="986"/>
                          <a:pt x="1650" y="1012"/>
                        </a:cubicBezTo>
                        <a:cubicBezTo>
                          <a:pt x="1657" y="1009"/>
                          <a:pt x="1656" y="998"/>
                          <a:pt x="1662" y="994"/>
                        </a:cubicBezTo>
                        <a:cubicBezTo>
                          <a:pt x="1662" y="999"/>
                          <a:pt x="1662" y="1003"/>
                          <a:pt x="1664" y="1006"/>
                        </a:cubicBezTo>
                        <a:cubicBezTo>
                          <a:pt x="1671" y="1002"/>
                          <a:pt x="1674" y="993"/>
                          <a:pt x="1670" y="983"/>
                        </a:cubicBezTo>
                        <a:cubicBezTo>
                          <a:pt x="1680" y="977"/>
                          <a:pt x="1673" y="960"/>
                          <a:pt x="1672" y="946"/>
                        </a:cubicBezTo>
                        <a:close/>
                        <a:moveTo>
                          <a:pt x="1661" y="959"/>
                        </a:moveTo>
                        <a:cubicBezTo>
                          <a:pt x="1661" y="957"/>
                          <a:pt x="1663" y="952"/>
                          <a:pt x="1661" y="951"/>
                        </a:cubicBezTo>
                        <a:cubicBezTo>
                          <a:pt x="1660" y="953"/>
                          <a:pt x="1657" y="958"/>
                          <a:pt x="1661" y="959"/>
                        </a:cubicBezTo>
                        <a:close/>
                        <a:moveTo>
                          <a:pt x="1613" y="1046"/>
                        </a:moveTo>
                        <a:cubicBezTo>
                          <a:pt x="1616" y="1037"/>
                          <a:pt x="1618" y="1029"/>
                          <a:pt x="1620" y="1017"/>
                        </a:cubicBezTo>
                        <a:cubicBezTo>
                          <a:pt x="1622" y="1009"/>
                          <a:pt x="1629" y="1002"/>
                          <a:pt x="1629" y="996"/>
                        </a:cubicBezTo>
                        <a:cubicBezTo>
                          <a:pt x="1629" y="991"/>
                          <a:pt x="1627" y="985"/>
                          <a:pt x="1624" y="980"/>
                        </a:cubicBezTo>
                        <a:cubicBezTo>
                          <a:pt x="1623" y="986"/>
                          <a:pt x="1621" y="995"/>
                          <a:pt x="1625" y="999"/>
                        </a:cubicBezTo>
                        <a:cubicBezTo>
                          <a:pt x="1621" y="1013"/>
                          <a:pt x="1611" y="1032"/>
                          <a:pt x="1613" y="1046"/>
                        </a:cubicBezTo>
                        <a:close/>
                        <a:moveTo>
                          <a:pt x="1677" y="995"/>
                        </a:moveTo>
                        <a:cubicBezTo>
                          <a:pt x="1677" y="997"/>
                          <a:pt x="1675" y="1003"/>
                          <a:pt x="1677" y="1005"/>
                        </a:cubicBezTo>
                        <a:cubicBezTo>
                          <a:pt x="1677" y="1002"/>
                          <a:pt x="1680" y="997"/>
                          <a:pt x="1677" y="995"/>
                        </a:cubicBezTo>
                        <a:close/>
                        <a:moveTo>
                          <a:pt x="1685" y="1000"/>
                        </a:moveTo>
                        <a:cubicBezTo>
                          <a:pt x="1684" y="1002"/>
                          <a:pt x="1682" y="1006"/>
                          <a:pt x="1684" y="1007"/>
                        </a:cubicBezTo>
                        <a:cubicBezTo>
                          <a:pt x="1684" y="1005"/>
                          <a:pt x="1687" y="1001"/>
                          <a:pt x="1685" y="1000"/>
                        </a:cubicBezTo>
                        <a:close/>
                        <a:moveTo>
                          <a:pt x="1680" y="1016"/>
                        </a:moveTo>
                        <a:cubicBezTo>
                          <a:pt x="1679" y="1027"/>
                          <a:pt x="1675" y="1037"/>
                          <a:pt x="1676" y="1047"/>
                        </a:cubicBezTo>
                        <a:cubicBezTo>
                          <a:pt x="1682" y="1042"/>
                          <a:pt x="1683" y="1028"/>
                          <a:pt x="1683" y="1018"/>
                        </a:cubicBezTo>
                        <a:cubicBezTo>
                          <a:pt x="1681" y="1022"/>
                          <a:pt x="1681" y="1028"/>
                          <a:pt x="1679" y="1031"/>
                        </a:cubicBezTo>
                        <a:cubicBezTo>
                          <a:pt x="1679" y="1026"/>
                          <a:pt x="1683" y="1021"/>
                          <a:pt x="1680" y="1016"/>
                        </a:cubicBezTo>
                        <a:close/>
                        <a:moveTo>
                          <a:pt x="1649" y="1021"/>
                        </a:moveTo>
                        <a:cubicBezTo>
                          <a:pt x="1648" y="1023"/>
                          <a:pt x="1648" y="1026"/>
                          <a:pt x="1647" y="1029"/>
                        </a:cubicBezTo>
                        <a:cubicBezTo>
                          <a:pt x="1652" y="1031"/>
                          <a:pt x="1653" y="1021"/>
                          <a:pt x="1649" y="1021"/>
                        </a:cubicBezTo>
                        <a:close/>
                        <a:moveTo>
                          <a:pt x="1641" y="1043"/>
                        </a:moveTo>
                        <a:cubicBezTo>
                          <a:pt x="1641" y="1041"/>
                          <a:pt x="1644" y="1037"/>
                          <a:pt x="1642" y="1035"/>
                        </a:cubicBezTo>
                        <a:cubicBezTo>
                          <a:pt x="1641" y="1036"/>
                          <a:pt x="1638" y="1041"/>
                          <a:pt x="1641" y="1043"/>
                        </a:cubicBezTo>
                        <a:close/>
                        <a:moveTo>
                          <a:pt x="1634" y="1121"/>
                        </a:moveTo>
                        <a:cubicBezTo>
                          <a:pt x="1639" y="1092"/>
                          <a:pt x="1667" y="1080"/>
                          <a:pt x="1667" y="1048"/>
                        </a:cubicBezTo>
                        <a:cubicBezTo>
                          <a:pt x="1661" y="1065"/>
                          <a:pt x="1655" y="1083"/>
                          <a:pt x="1641" y="1091"/>
                        </a:cubicBezTo>
                        <a:cubicBezTo>
                          <a:pt x="1640" y="1102"/>
                          <a:pt x="1632" y="1110"/>
                          <a:pt x="1630" y="1121"/>
                        </a:cubicBezTo>
                        <a:cubicBezTo>
                          <a:pt x="1629" y="1130"/>
                          <a:pt x="1625" y="1136"/>
                          <a:pt x="1624" y="1142"/>
                        </a:cubicBezTo>
                        <a:cubicBezTo>
                          <a:pt x="1624" y="1144"/>
                          <a:pt x="1626" y="1146"/>
                          <a:pt x="1625" y="1148"/>
                        </a:cubicBezTo>
                        <a:cubicBezTo>
                          <a:pt x="1623" y="1156"/>
                          <a:pt x="1615" y="1162"/>
                          <a:pt x="1619" y="1171"/>
                        </a:cubicBezTo>
                        <a:cubicBezTo>
                          <a:pt x="1619" y="1170"/>
                          <a:pt x="1621" y="1165"/>
                          <a:pt x="1621" y="1168"/>
                        </a:cubicBezTo>
                        <a:cubicBezTo>
                          <a:pt x="1622" y="1180"/>
                          <a:pt x="1616" y="1184"/>
                          <a:pt x="1615" y="1194"/>
                        </a:cubicBezTo>
                        <a:cubicBezTo>
                          <a:pt x="1628" y="1182"/>
                          <a:pt x="1629" y="1157"/>
                          <a:pt x="1634" y="1139"/>
                        </a:cubicBezTo>
                        <a:cubicBezTo>
                          <a:pt x="1636" y="1151"/>
                          <a:pt x="1633" y="1158"/>
                          <a:pt x="1634" y="1168"/>
                        </a:cubicBezTo>
                        <a:cubicBezTo>
                          <a:pt x="1638" y="1159"/>
                          <a:pt x="1642" y="1150"/>
                          <a:pt x="1645" y="1140"/>
                        </a:cubicBezTo>
                        <a:cubicBezTo>
                          <a:pt x="1645" y="1138"/>
                          <a:pt x="1642" y="1140"/>
                          <a:pt x="1643" y="1137"/>
                        </a:cubicBezTo>
                        <a:cubicBezTo>
                          <a:pt x="1646" y="1132"/>
                          <a:pt x="1645" y="1125"/>
                          <a:pt x="1643" y="1120"/>
                        </a:cubicBezTo>
                        <a:cubicBezTo>
                          <a:pt x="1646" y="1111"/>
                          <a:pt x="1653" y="1101"/>
                          <a:pt x="1653" y="1092"/>
                        </a:cubicBezTo>
                        <a:cubicBezTo>
                          <a:pt x="1646" y="1100"/>
                          <a:pt x="1642" y="1125"/>
                          <a:pt x="1634" y="1121"/>
                        </a:cubicBezTo>
                        <a:close/>
                        <a:moveTo>
                          <a:pt x="1558" y="1177"/>
                        </a:moveTo>
                        <a:cubicBezTo>
                          <a:pt x="1557" y="1180"/>
                          <a:pt x="1561" y="1179"/>
                          <a:pt x="1560" y="1182"/>
                        </a:cubicBezTo>
                        <a:cubicBezTo>
                          <a:pt x="1550" y="1194"/>
                          <a:pt x="1533" y="1199"/>
                          <a:pt x="1531" y="1219"/>
                        </a:cubicBezTo>
                        <a:cubicBezTo>
                          <a:pt x="1534" y="1221"/>
                          <a:pt x="1535" y="1225"/>
                          <a:pt x="1536" y="1229"/>
                        </a:cubicBezTo>
                        <a:cubicBezTo>
                          <a:pt x="1538" y="1229"/>
                          <a:pt x="1539" y="1227"/>
                          <a:pt x="1542" y="1228"/>
                        </a:cubicBezTo>
                        <a:cubicBezTo>
                          <a:pt x="1541" y="1234"/>
                          <a:pt x="1541" y="1240"/>
                          <a:pt x="1541" y="1250"/>
                        </a:cubicBezTo>
                        <a:cubicBezTo>
                          <a:pt x="1549" y="1246"/>
                          <a:pt x="1552" y="1238"/>
                          <a:pt x="1558" y="1232"/>
                        </a:cubicBezTo>
                        <a:cubicBezTo>
                          <a:pt x="1559" y="1235"/>
                          <a:pt x="1555" y="1238"/>
                          <a:pt x="1558" y="1239"/>
                        </a:cubicBezTo>
                        <a:cubicBezTo>
                          <a:pt x="1562" y="1233"/>
                          <a:pt x="1568" y="1227"/>
                          <a:pt x="1572" y="1222"/>
                        </a:cubicBezTo>
                        <a:cubicBezTo>
                          <a:pt x="1572" y="1223"/>
                          <a:pt x="1573" y="1224"/>
                          <a:pt x="1574" y="1225"/>
                        </a:cubicBezTo>
                        <a:cubicBezTo>
                          <a:pt x="1578" y="1222"/>
                          <a:pt x="1581" y="1213"/>
                          <a:pt x="1585" y="1213"/>
                        </a:cubicBezTo>
                        <a:cubicBezTo>
                          <a:pt x="1585" y="1217"/>
                          <a:pt x="1584" y="1219"/>
                          <a:pt x="1583" y="1221"/>
                        </a:cubicBezTo>
                        <a:cubicBezTo>
                          <a:pt x="1595" y="1207"/>
                          <a:pt x="1602" y="1188"/>
                          <a:pt x="1609" y="1169"/>
                        </a:cubicBezTo>
                        <a:cubicBezTo>
                          <a:pt x="1604" y="1157"/>
                          <a:pt x="1620" y="1149"/>
                          <a:pt x="1620" y="1135"/>
                        </a:cubicBezTo>
                        <a:cubicBezTo>
                          <a:pt x="1619" y="1135"/>
                          <a:pt x="1618" y="1137"/>
                          <a:pt x="1618" y="1135"/>
                        </a:cubicBezTo>
                        <a:cubicBezTo>
                          <a:pt x="1619" y="1127"/>
                          <a:pt x="1627" y="1124"/>
                          <a:pt x="1629" y="1115"/>
                        </a:cubicBezTo>
                        <a:cubicBezTo>
                          <a:pt x="1623" y="1113"/>
                          <a:pt x="1624" y="1107"/>
                          <a:pt x="1625" y="1101"/>
                        </a:cubicBezTo>
                        <a:cubicBezTo>
                          <a:pt x="1623" y="1100"/>
                          <a:pt x="1622" y="1103"/>
                          <a:pt x="1621" y="1101"/>
                        </a:cubicBezTo>
                        <a:cubicBezTo>
                          <a:pt x="1619" y="1095"/>
                          <a:pt x="1622" y="1089"/>
                          <a:pt x="1621" y="1082"/>
                        </a:cubicBezTo>
                        <a:cubicBezTo>
                          <a:pt x="1627" y="1081"/>
                          <a:pt x="1629" y="1074"/>
                          <a:pt x="1625" y="1070"/>
                        </a:cubicBezTo>
                        <a:cubicBezTo>
                          <a:pt x="1628" y="1066"/>
                          <a:pt x="1635" y="1062"/>
                          <a:pt x="1632" y="1056"/>
                        </a:cubicBezTo>
                        <a:cubicBezTo>
                          <a:pt x="1629" y="1055"/>
                          <a:pt x="1627" y="1059"/>
                          <a:pt x="1622" y="1060"/>
                        </a:cubicBezTo>
                        <a:cubicBezTo>
                          <a:pt x="1623" y="1054"/>
                          <a:pt x="1618" y="1057"/>
                          <a:pt x="1617" y="1059"/>
                        </a:cubicBezTo>
                        <a:cubicBezTo>
                          <a:pt x="1615" y="1057"/>
                          <a:pt x="1617" y="1054"/>
                          <a:pt x="1613" y="1055"/>
                        </a:cubicBezTo>
                        <a:cubicBezTo>
                          <a:pt x="1611" y="1069"/>
                          <a:pt x="1603" y="1077"/>
                          <a:pt x="1602" y="1092"/>
                        </a:cubicBezTo>
                        <a:cubicBezTo>
                          <a:pt x="1594" y="1096"/>
                          <a:pt x="1595" y="1102"/>
                          <a:pt x="1593" y="1110"/>
                        </a:cubicBezTo>
                        <a:cubicBezTo>
                          <a:pt x="1588" y="1127"/>
                          <a:pt x="1583" y="1139"/>
                          <a:pt x="1573" y="1151"/>
                        </a:cubicBezTo>
                        <a:cubicBezTo>
                          <a:pt x="1568" y="1158"/>
                          <a:pt x="1561" y="1166"/>
                          <a:pt x="1558" y="1177"/>
                        </a:cubicBezTo>
                        <a:close/>
                        <a:moveTo>
                          <a:pt x="1665" y="1099"/>
                        </a:moveTo>
                        <a:cubicBezTo>
                          <a:pt x="1666" y="1096"/>
                          <a:pt x="1670" y="1091"/>
                          <a:pt x="1668" y="1087"/>
                        </a:cubicBezTo>
                        <a:cubicBezTo>
                          <a:pt x="1666" y="1090"/>
                          <a:pt x="1662" y="1096"/>
                          <a:pt x="1665" y="1099"/>
                        </a:cubicBezTo>
                        <a:close/>
                        <a:moveTo>
                          <a:pt x="1300" y="1160"/>
                        </a:moveTo>
                        <a:cubicBezTo>
                          <a:pt x="1300" y="1162"/>
                          <a:pt x="1298" y="1161"/>
                          <a:pt x="1297" y="1162"/>
                        </a:cubicBezTo>
                        <a:cubicBezTo>
                          <a:pt x="1293" y="1173"/>
                          <a:pt x="1294" y="1189"/>
                          <a:pt x="1301" y="1197"/>
                        </a:cubicBezTo>
                        <a:cubicBezTo>
                          <a:pt x="1302" y="1187"/>
                          <a:pt x="1305" y="1166"/>
                          <a:pt x="1300" y="1160"/>
                        </a:cubicBezTo>
                        <a:close/>
                        <a:moveTo>
                          <a:pt x="1524" y="1187"/>
                        </a:moveTo>
                        <a:cubicBezTo>
                          <a:pt x="1528" y="1188"/>
                          <a:pt x="1528" y="1184"/>
                          <a:pt x="1528" y="1181"/>
                        </a:cubicBezTo>
                        <a:cubicBezTo>
                          <a:pt x="1526" y="1179"/>
                          <a:pt x="1521" y="1184"/>
                          <a:pt x="1524" y="1187"/>
                        </a:cubicBezTo>
                        <a:close/>
                        <a:moveTo>
                          <a:pt x="1305" y="1208"/>
                        </a:moveTo>
                        <a:cubicBezTo>
                          <a:pt x="1300" y="1207"/>
                          <a:pt x="1301" y="1211"/>
                          <a:pt x="1299" y="1211"/>
                        </a:cubicBezTo>
                        <a:cubicBezTo>
                          <a:pt x="1300" y="1214"/>
                          <a:pt x="1300" y="1217"/>
                          <a:pt x="1304" y="1217"/>
                        </a:cubicBezTo>
                        <a:cubicBezTo>
                          <a:pt x="1305" y="1215"/>
                          <a:pt x="1304" y="1211"/>
                          <a:pt x="1305" y="1208"/>
                        </a:cubicBezTo>
                        <a:close/>
                        <a:moveTo>
                          <a:pt x="1604" y="1225"/>
                        </a:moveTo>
                        <a:cubicBezTo>
                          <a:pt x="1604" y="1229"/>
                          <a:pt x="1596" y="1231"/>
                          <a:pt x="1599" y="1235"/>
                        </a:cubicBezTo>
                        <a:cubicBezTo>
                          <a:pt x="1601" y="1233"/>
                          <a:pt x="1606" y="1228"/>
                          <a:pt x="1604" y="1225"/>
                        </a:cubicBezTo>
                        <a:close/>
                        <a:moveTo>
                          <a:pt x="1599" y="1243"/>
                        </a:moveTo>
                        <a:cubicBezTo>
                          <a:pt x="1601" y="1238"/>
                          <a:pt x="1613" y="1234"/>
                          <a:pt x="1607" y="1229"/>
                        </a:cubicBezTo>
                        <a:cubicBezTo>
                          <a:pt x="1606" y="1234"/>
                          <a:pt x="1597" y="1238"/>
                          <a:pt x="1599" y="1243"/>
                        </a:cubicBezTo>
                        <a:close/>
                        <a:moveTo>
                          <a:pt x="1484" y="1254"/>
                        </a:moveTo>
                        <a:cubicBezTo>
                          <a:pt x="1485" y="1252"/>
                          <a:pt x="1488" y="1248"/>
                          <a:pt x="1484" y="1247"/>
                        </a:cubicBezTo>
                        <a:cubicBezTo>
                          <a:pt x="1483" y="1248"/>
                          <a:pt x="1480" y="1249"/>
                          <a:pt x="1481" y="1253"/>
                        </a:cubicBezTo>
                        <a:cubicBezTo>
                          <a:pt x="1483" y="1253"/>
                          <a:pt x="1483" y="1253"/>
                          <a:pt x="1484" y="1254"/>
                        </a:cubicBezTo>
                        <a:close/>
                        <a:moveTo>
                          <a:pt x="1326" y="1251"/>
                        </a:moveTo>
                        <a:cubicBezTo>
                          <a:pt x="1323" y="1254"/>
                          <a:pt x="1325" y="1260"/>
                          <a:pt x="1331" y="1258"/>
                        </a:cubicBezTo>
                        <a:cubicBezTo>
                          <a:pt x="1333" y="1255"/>
                          <a:pt x="1331" y="1250"/>
                          <a:pt x="1326" y="1251"/>
                        </a:cubicBezTo>
                        <a:close/>
                        <a:moveTo>
                          <a:pt x="1583" y="1252"/>
                        </a:moveTo>
                        <a:cubicBezTo>
                          <a:pt x="1582" y="1254"/>
                          <a:pt x="1579" y="1254"/>
                          <a:pt x="1579" y="1257"/>
                        </a:cubicBezTo>
                        <a:cubicBezTo>
                          <a:pt x="1582" y="1257"/>
                          <a:pt x="1585" y="1253"/>
                          <a:pt x="1583" y="1252"/>
                        </a:cubicBezTo>
                        <a:close/>
                        <a:moveTo>
                          <a:pt x="1576" y="1259"/>
                        </a:moveTo>
                        <a:cubicBezTo>
                          <a:pt x="1570" y="1267"/>
                          <a:pt x="1562" y="1273"/>
                          <a:pt x="1556" y="1280"/>
                        </a:cubicBezTo>
                        <a:cubicBezTo>
                          <a:pt x="1557" y="1277"/>
                          <a:pt x="1558" y="1274"/>
                          <a:pt x="1559" y="1272"/>
                        </a:cubicBezTo>
                        <a:cubicBezTo>
                          <a:pt x="1555" y="1270"/>
                          <a:pt x="1552" y="1276"/>
                          <a:pt x="1548" y="1278"/>
                        </a:cubicBezTo>
                        <a:cubicBezTo>
                          <a:pt x="1548" y="1279"/>
                          <a:pt x="1545" y="1279"/>
                          <a:pt x="1544" y="1279"/>
                        </a:cubicBezTo>
                        <a:cubicBezTo>
                          <a:pt x="1540" y="1282"/>
                          <a:pt x="1541" y="1287"/>
                          <a:pt x="1538" y="1290"/>
                        </a:cubicBezTo>
                        <a:cubicBezTo>
                          <a:pt x="1533" y="1295"/>
                          <a:pt x="1518" y="1305"/>
                          <a:pt x="1512" y="1303"/>
                        </a:cubicBezTo>
                        <a:cubicBezTo>
                          <a:pt x="1504" y="1310"/>
                          <a:pt x="1495" y="1315"/>
                          <a:pt x="1486" y="1320"/>
                        </a:cubicBezTo>
                        <a:cubicBezTo>
                          <a:pt x="1491" y="1309"/>
                          <a:pt x="1491" y="1298"/>
                          <a:pt x="1496" y="1288"/>
                        </a:cubicBezTo>
                        <a:cubicBezTo>
                          <a:pt x="1494" y="1288"/>
                          <a:pt x="1492" y="1285"/>
                          <a:pt x="1491" y="1282"/>
                        </a:cubicBezTo>
                        <a:cubicBezTo>
                          <a:pt x="1490" y="1284"/>
                          <a:pt x="1486" y="1287"/>
                          <a:pt x="1485" y="1285"/>
                        </a:cubicBezTo>
                        <a:cubicBezTo>
                          <a:pt x="1487" y="1283"/>
                          <a:pt x="1490" y="1281"/>
                          <a:pt x="1493" y="1279"/>
                        </a:cubicBezTo>
                        <a:cubicBezTo>
                          <a:pt x="1494" y="1281"/>
                          <a:pt x="1493" y="1285"/>
                          <a:pt x="1496" y="1284"/>
                        </a:cubicBezTo>
                        <a:cubicBezTo>
                          <a:pt x="1506" y="1284"/>
                          <a:pt x="1507" y="1277"/>
                          <a:pt x="1503" y="1269"/>
                        </a:cubicBezTo>
                        <a:cubicBezTo>
                          <a:pt x="1490" y="1265"/>
                          <a:pt x="1490" y="1282"/>
                          <a:pt x="1480" y="1285"/>
                        </a:cubicBezTo>
                        <a:cubicBezTo>
                          <a:pt x="1479" y="1284"/>
                          <a:pt x="1480" y="1280"/>
                          <a:pt x="1478" y="1278"/>
                        </a:cubicBezTo>
                        <a:cubicBezTo>
                          <a:pt x="1474" y="1279"/>
                          <a:pt x="1473" y="1283"/>
                          <a:pt x="1469" y="1283"/>
                        </a:cubicBezTo>
                        <a:cubicBezTo>
                          <a:pt x="1469" y="1276"/>
                          <a:pt x="1472" y="1272"/>
                          <a:pt x="1472" y="1266"/>
                        </a:cubicBezTo>
                        <a:cubicBezTo>
                          <a:pt x="1467" y="1266"/>
                          <a:pt x="1467" y="1271"/>
                          <a:pt x="1462" y="1272"/>
                        </a:cubicBezTo>
                        <a:cubicBezTo>
                          <a:pt x="1462" y="1268"/>
                          <a:pt x="1462" y="1268"/>
                          <a:pt x="1462" y="1268"/>
                        </a:cubicBezTo>
                        <a:cubicBezTo>
                          <a:pt x="1459" y="1268"/>
                          <a:pt x="1458" y="1270"/>
                          <a:pt x="1455" y="1270"/>
                        </a:cubicBezTo>
                        <a:cubicBezTo>
                          <a:pt x="1456" y="1265"/>
                          <a:pt x="1451" y="1266"/>
                          <a:pt x="1449" y="1264"/>
                        </a:cubicBezTo>
                        <a:cubicBezTo>
                          <a:pt x="1449" y="1262"/>
                          <a:pt x="1451" y="1262"/>
                          <a:pt x="1451" y="1259"/>
                        </a:cubicBezTo>
                        <a:cubicBezTo>
                          <a:pt x="1441" y="1261"/>
                          <a:pt x="1431" y="1274"/>
                          <a:pt x="1424" y="1262"/>
                        </a:cubicBezTo>
                        <a:cubicBezTo>
                          <a:pt x="1408" y="1266"/>
                          <a:pt x="1398" y="1253"/>
                          <a:pt x="1390" y="1253"/>
                        </a:cubicBezTo>
                        <a:cubicBezTo>
                          <a:pt x="1382" y="1252"/>
                          <a:pt x="1376" y="1259"/>
                          <a:pt x="1366" y="1261"/>
                        </a:cubicBezTo>
                        <a:cubicBezTo>
                          <a:pt x="1359" y="1256"/>
                          <a:pt x="1350" y="1262"/>
                          <a:pt x="1352" y="1272"/>
                        </a:cubicBezTo>
                        <a:cubicBezTo>
                          <a:pt x="1363" y="1279"/>
                          <a:pt x="1383" y="1278"/>
                          <a:pt x="1390" y="1289"/>
                        </a:cubicBezTo>
                        <a:cubicBezTo>
                          <a:pt x="1404" y="1286"/>
                          <a:pt x="1411" y="1291"/>
                          <a:pt x="1410" y="1305"/>
                        </a:cubicBezTo>
                        <a:cubicBezTo>
                          <a:pt x="1414" y="1306"/>
                          <a:pt x="1414" y="1302"/>
                          <a:pt x="1418" y="1302"/>
                        </a:cubicBezTo>
                        <a:cubicBezTo>
                          <a:pt x="1419" y="1306"/>
                          <a:pt x="1421" y="1308"/>
                          <a:pt x="1427" y="1307"/>
                        </a:cubicBezTo>
                        <a:cubicBezTo>
                          <a:pt x="1426" y="1315"/>
                          <a:pt x="1433" y="1314"/>
                          <a:pt x="1430" y="1323"/>
                        </a:cubicBezTo>
                        <a:cubicBezTo>
                          <a:pt x="1437" y="1323"/>
                          <a:pt x="1440" y="1330"/>
                          <a:pt x="1448" y="1326"/>
                        </a:cubicBezTo>
                        <a:cubicBezTo>
                          <a:pt x="1448" y="1331"/>
                          <a:pt x="1448" y="1331"/>
                          <a:pt x="1448" y="1331"/>
                        </a:cubicBezTo>
                        <a:cubicBezTo>
                          <a:pt x="1456" y="1331"/>
                          <a:pt x="1465" y="1331"/>
                          <a:pt x="1470" y="1334"/>
                        </a:cubicBezTo>
                        <a:cubicBezTo>
                          <a:pt x="1472" y="1328"/>
                          <a:pt x="1479" y="1326"/>
                          <a:pt x="1484" y="1323"/>
                        </a:cubicBezTo>
                        <a:cubicBezTo>
                          <a:pt x="1484" y="1329"/>
                          <a:pt x="1476" y="1333"/>
                          <a:pt x="1476" y="1338"/>
                        </a:cubicBezTo>
                        <a:cubicBezTo>
                          <a:pt x="1479" y="1336"/>
                          <a:pt x="1482" y="1333"/>
                          <a:pt x="1485" y="1331"/>
                        </a:cubicBezTo>
                        <a:cubicBezTo>
                          <a:pt x="1486" y="1334"/>
                          <a:pt x="1484" y="1334"/>
                          <a:pt x="1484" y="1336"/>
                        </a:cubicBezTo>
                        <a:cubicBezTo>
                          <a:pt x="1493" y="1328"/>
                          <a:pt x="1504" y="1324"/>
                          <a:pt x="1514" y="1317"/>
                        </a:cubicBezTo>
                        <a:cubicBezTo>
                          <a:pt x="1519" y="1313"/>
                          <a:pt x="1524" y="1308"/>
                          <a:pt x="1529" y="1305"/>
                        </a:cubicBezTo>
                        <a:cubicBezTo>
                          <a:pt x="1531" y="1305"/>
                          <a:pt x="1533" y="1306"/>
                          <a:pt x="1534" y="1305"/>
                        </a:cubicBezTo>
                        <a:cubicBezTo>
                          <a:pt x="1544" y="1301"/>
                          <a:pt x="1548" y="1286"/>
                          <a:pt x="1560" y="1286"/>
                        </a:cubicBezTo>
                        <a:cubicBezTo>
                          <a:pt x="1561" y="1281"/>
                          <a:pt x="1568" y="1281"/>
                          <a:pt x="1567" y="1273"/>
                        </a:cubicBezTo>
                        <a:cubicBezTo>
                          <a:pt x="1571" y="1270"/>
                          <a:pt x="1578" y="1265"/>
                          <a:pt x="1576" y="1259"/>
                        </a:cubicBezTo>
                        <a:close/>
                        <a:moveTo>
                          <a:pt x="1572" y="1253"/>
                        </a:moveTo>
                        <a:cubicBezTo>
                          <a:pt x="1569" y="1258"/>
                          <a:pt x="1563" y="1260"/>
                          <a:pt x="1562" y="1267"/>
                        </a:cubicBezTo>
                        <a:cubicBezTo>
                          <a:pt x="1567" y="1265"/>
                          <a:pt x="1572" y="1257"/>
                          <a:pt x="1572" y="1253"/>
                        </a:cubicBezTo>
                        <a:close/>
                        <a:moveTo>
                          <a:pt x="1486" y="1256"/>
                        </a:moveTo>
                        <a:cubicBezTo>
                          <a:pt x="1483" y="1258"/>
                          <a:pt x="1481" y="1259"/>
                          <a:pt x="1482" y="1264"/>
                        </a:cubicBezTo>
                        <a:cubicBezTo>
                          <a:pt x="1488" y="1266"/>
                          <a:pt x="1490" y="1258"/>
                          <a:pt x="1486" y="1256"/>
                        </a:cubicBezTo>
                        <a:close/>
                        <a:moveTo>
                          <a:pt x="1512" y="1275"/>
                        </a:moveTo>
                        <a:cubicBezTo>
                          <a:pt x="1515" y="1276"/>
                          <a:pt x="1524" y="1270"/>
                          <a:pt x="1521" y="1264"/>
                        </a:cubicBezTo>
                        <a:cubicBezTo>
                          <a:pt x="1515" y="1264"/>
                          <a:pt x="1512" y="1269"/>
                          <a:pt x="1512" y="1275"/>
                        </a:cubicBezTo>
                        <a:close/>
                        <a:moveTo>
                          <a:pt x="1481" y="1269"/>
                        </a:moveTo>
                        <a:cubicBezTo>
                          <a:pt x="1480" y="1271"/>
                          <a:pt x="1478" y="1272"/>
                          <a:pt x="1478" y="1275"/>
                        </a:cubicBezTo>
                        <a:cubicBezTo>
                          <a:pt x="1483" y="1277"/>
                          <a:pt x="1486" y="1269"/>
                          <a:pt x="1481" y="1269"/>
                        </a:cubicBezTo>
                        <a:close/>
                        <a:moveTo>
                          <a:pt x="1116" y="1298"/>
                        </a:moveTo>
                        <a:cubicBezTo>
                          <a:pt x="1109" y="1297"/>
                          <a:pt x="1104" y="1288"/>
                          <a:pt x="1096" y="1287"/>
                        </a:cubicBezTo>
                        <a:cubicBezTo>
                          <a:pt x="1087" y="1286"/>
                          <a:pt x="1087" y="1292"/>
                          <a:pt x="1082" y="1297"/>
                        </a:cubicBezTo>
                        <a:cubicBezTo>
                          <a:pt x="1096" y="1306"/>
                          <a:pt x="1083" y="1311"/>
                          <a:pt x="1081" y="1320"/>
                        </a:cubicBezTo>
                        <a:cubicBezTo>
                          <a:pt x="1080" y="1327"/>
                          <a:pt x="1084" y="1338"/>
                          <a:pt x="1088" y="1341"/>
                        </a:cubicBezTo>
                        <a:cubicBezTo>
                          <a:pt x="1100" y="1349"/>
                          <a:pt x="1128" y="1331"/>
                          <a:pt x="1129" y="1325"/>
                        </a:cubicBezTo>
                        <a:cubicBezTo>
                          <a:pt x="1130" y="1317"/>
                          <a:pt x="1120" y="1314"/>
                          <a:pt x="1120" y="1304"/>
                        </a:cubicBezTo>
                        <a:cubicBezTo>
                          <a:pt x="1118" y="1303"/>
                          <a:pt x="1114" y="1303"/>
                          <a:pt x="1116" y="1298"/>
                        </a:cubicBezTo>
                        <a:close/>
                        <a:moveTo>
                          <a:pt x="1361" y="1301"/>
                        </a:moveTo>
                        <a:cubicBezTo>
                          <a:pt x="1367" y="1301"/>
                          <a:pt x="1372" y="1301"/>
                          <a:pt x="1373" y="1296"/>
                        </a:cubicBezTo>
                        <a:cubicBezTo>
                          <a:pt x="1369" y="1293"/>
                          <a:pt x="1360" y="1293"/>
                          <a:pt x="1361" y="1301"/>
                        </a:cubicBezTo>
                        <a:close/>
                        <a:moveTo>
                          <a:pt x="1382" y="1306"/>
                        </a:moveTo>
                        <a:cubicBezTo>
                          <a:pt x="1387" y="1307"/>
                          <a:pt x="1387" y="1311"/>
                          <a:pt x="1392" y="1311"/>
                        </a:cubicBezTo>
                        <a:cubicBezTo>
                          <a:pt x="1395" y="1310"/>
                          <a:pt x="1395" y="1306"/>
                          <a:pt x="1395" y="1302"/>
                        </a:cubicBezTo>
                        <a:cubicBezTo>
                          <a:pt x="1391" y="1298"/>
                          <a:pt x="1381" y="1299"/>
                          <a:pt x="1382" y="1306"/>
                        </a:cubicBezTo>
                        <a:close/>
                        <a:moveTo>
                          <a:pt x="1407" y="1320"/>
                        </a:moveTo>
                        <a:cubicBezTo>
                          <a:pt x="1404" y="1322"/>
                          <a:pt x="1402" y="1324"/>
                          <a:pt x="1403" y="1330"/>
                        </a:cubicBezTo>
                        <a:cubicBezTo>
                          <a:pt x="1405" y="1330"/>
                          <a:pt x="1405" y="1332"/>
                          <a:pt x="1406" y="1332"/>
                        </a:cubicBezTo>
                        <a:cubicBezTo>
                          <a:pt x="1411" y="1330"/>
                          <a:pt x="1413" y="1322"/>
                          <a:pt x="1407" y="1320"/>
                        </a:cubicBezTo>
                        <a:close/>
                        <a:moveTo>
                          <a:pt x="1418" y="1326"/>
                        </a:moveTo>
                        <a:cubicBezTo>
                          <a:pt x="1417" y="1328"/>
                          <a:pt x="1413" y="1327"/>
                          <a:pt x="1414" y="1331"/>
                        </a:cubicBezTo>
                        <a:cubicBezTo>
                          <a:pt x="1418" y="1332"/>
                          <a:pt x="1422" y="1328"/>
                          <a:pt x="1418" y="1326"/>
                        </a:cubicBezTo>
                        <a:close/>
                        <a:moveTo>
                          <a:pt x="1416" y="1335"/>
                        </a:moveTo>
                        <a:cubicBezTo>
                          <a:pt x="1420" y="1336"/>
                          <a:pt x="1426" y="1339"/>
                          <a:pt x="1426" y="1332"/>
                        </a:cubicBezTo>
                        <a:cubicBezTo>
                          <a:pt x="1423" y="1330"/>
                          <a:pt x="1416" y="1331"/>
                          <a:pt x="1416" y="1335"/>
                        </a:cubicBezTo>
                        <a:close/>
                        <a:moveTo>
                          <a:pt x="576" y="1568"/>
                        </a:moveTo>
                        <a:cubicBezTo>
                          <a:pt x="565" y="1562"/>
                          <a:pt x="558" y="1545"/>
                          <a:pt x="543" y="1549"/>
                        </a:cubicBezTo>
                        <a:cubicBezTo>
                          <a:pt x="548" y="1557"/>
                          <a:pt x="537" y="1557"/>
                          <a:pt x="532" y="1555"/>
                        </a:cubicBezTo>
                        <a:cubicBezTo>
                          <a:pt x="531" y="1559"/>
                          <a:pt x="535" y="1557"/>
                          <a:pt x="534" y="1561"/>
                        </a:cubicBezTo>
                        <a:cubicBezTo>
                          <a:pt x="529" y="1562"/>
                          <a:pt x="530" y="1558"/>
                          <a:pt x="525" y="1559"/>
                        </a:cubicBezTo>
                        <a:cubicBezTo>
                          <a:pt x="525" y="1560"/>
                          <a:pt x="526" y="1564"/>
                          <a:pt x="524" y="1564"/>
                        </a:cubicBezTo>
                        <a:cubicBezTo>
                          <a:pt x="522" y="1563"/>
                          <a:pt x="521" y="1561"/>
                          <a:pt x="519" y="1561"/>
                        </a:cubicBezTo>
                        <a:cubicBezTo>
                          <a:pt x="518" y="1563"/>
                          <a:pt x="522" y="1564"/>
                          <a:pt x="519" y="1565"/>
                        </a:cubicBezTo>
                        <a:cubicBezTo>
                          <a:pt x="506" y="1563"/>
                          <a:pt x="494" y="1558"/>
                          <a:pt x="484" y="1558"/>
                        </a:cubicBezTo>
                        <a:cubicBezTo>
                          <a:pt x="487" y="1560"/>
                          <a:pt x="481" y="1561"/>
                          <a:pt x="480" y="1562"/>
                        </a:cubicBezTo>
                        <a:cubicBezTo>
                          <a:pt x="483" y="1570"/>
                          <a:pt x="494" y="1576"/>
                          <a:pt x="495" y="1583"/>
                        </a:cubicBezTo>
                        <a:cubicBezTo>
                          <a:pt x="490" y="1582"/>
                          <a:pt x="488" y="1584"/>
                          <a:pt x="483" y="1584"/>
                        </a:cubicBezTo>
                        <a:cubicBezTo>
                          <a:pt x="499" y="1603"/>
                          <a:pt x="519" y="1618"/>
                          <a:pt x="553" y="1619"/>
                        </a:cubicBezTo>
                        <a:cubicBezTo>
                          <a:pt x="548" y="1606"/>
                          <a:pt x="582" y="1598"/>
                          <a:pt x="564" y="1585"/>
                        </a:cubicBezTo>
                        <a:cubicBezTo>
                          <a:pt x="568" y="1584"/>
                          <a:pt x="570" y="1581"/>
                          <a:pt x="569" y="1579"/>
                        </a:cubicBezTo>
                        <a:cubicBezTo>
                          <a:pt x="576" y="1577"/>
                          <a:pt x="579" y="1584"/>
                          <a:pt x="584" y="1581"/>
                        </a:cubicBezTo>
                        <a:cubicBezTo>
                          <a:pt x="581" y="1578"/>
                          <a:pt x="577" y="1576"/>
                          <a:pt x="574" y="1573"/>
                        </a:cubicBezTo>
                        <a:cubicBezTo>
                          <a:pt x="575" y="1571"/>
                          <a:pt x="577" y="1571"/>
                          <a:pt x="576" y="1568"/>
                        </a:cubicBezTo>
                        <a:close/>
                        <a:moveTo>
                          <a:pt x="678" y="8"/>
                        </a:moveTo>
                        <a:cubicBezTo>
                          <a:pt x="673" y="11"/>
                          <a:pt x="668" y="8"/>
                          <a:pt x="666" y="13"/>
                        </a:cubicBezTo>
                        <a:cubicBezTo>
                          <a:pt x="676" y="11"/>
                          <a:pt x="686" y="9"/>
                          <a:pt x="693" y="5"/>
                        </a:cubicBezTo>
                        <a:cubicBezTo>
                          <a:pt x="689" y="5"/>
                          <a:pt x="682" y="8"/>
                          <a:pt x="679" y="6"/>
                        </a:cubicBezTo>
                        <a:cubicBezTo>
                          <a:pt x="688" y="5"/>
                          <a:pt x="698" y="3"/>
                          <a:pt x="707" y="0"/>
                        </a:cubicBezTo>
                        <a:cubicBezTo>
                          <a:pt x="689" y="3"/>
                          <a:pt x="677" y="5"/>
                          <a:pt x="662" y="9"/>
                        </a:cubicBezTo>
                        <a:cubicBezTo>
                          <a:pt x="668" y="10"/>
                          <a:pt x="673" y="6"/>
                          <a:pt x="678" y="8"/>
                        </a:cubicBezTo>
                        <a:close/>
                        <a:moveTo>
                          <a:pt x="643" y="17"/>
                        </a:moveTo>
                        <a:cubicBezTo>
                          <a:pt x="637" y="20"/>
                          <a:pt x="630" y="21"/>
                          <a:pt x="640" y="19"/>
                        </a:cubicBezTo>
                        <a:cubicBezTo>
                          <a:pt x="642" y="19"/>
                          <a:pt x="644" y="19"/>
                          <a:pt x="645" y="19"/>
                        </a:cubicBezTo>
                        <a:cubicBezTo>
                          <a:pt x="649" y="12"/>
                          <a:pt x="664" y="17"/>
                          <a:pt x="666" y="10"/>
                        </a:cubicBezTo>
                        <a:cubicBezTo>
                          <a:pt x="664" y="11"/>
                          <a:pt x="660" y="13"/>
                          <a:pt x="659" y="10"/>
                        </a:cubicBezTo>
                        <a:cubicBezTo>
                          <a:pt x="660" y="10"/>
                          <a:pt x="661" y="10"/>
                          <a:pt x="661" y="9"/>
                        </a:cubicBezTo>
                        <a:cubicBezTo>
                          <a:pt x="659" y="9"/>
                          <a:pt x="659" y="9"/>
                          <a:pt x="659" y="9"/>
                        </a:cubicBezTo>
                        <a:cubicBezTo>
                          <a:pt x="658" y="11"/>
                          <a:pt x="657" y="11"/>
                          <a:pt x="659" y="12"/>
                        </a:cubicBezTo>
                        <a:cubicBezTo>
                          <a:pt x="655" y="11"/>
                          <a:pt x="649" y="15"/>
                          <a:pt x="643" y="17"/>
                        </a:cubicBezTo>
                        <a:close/>
                        <a:moveTo>
                          <a:pt x="460" y="90"/>
                        </a:moveTo>
                        <a:cubicBezTo>
                          <a:pt x="476" y="80"/>
                          <a:pt x="494" y="74"/>
                          <a:pt x="509" y="68"/>
                        </a:cubicBezTo>
                        <a:cubicBezTo>
                          <a:pt x="519" y="64"/>
                          <a:pt x="531" y="58"/>
                          <a:pt x="543" y="54"/>
                        </a:cubicBezTo>
                        <a:cubicBezTo>
                          <a:pt x="552" y="52"/>
                          <a:pt x="562" y="50"/>
                          <a:pt x="568" y="42"/>
                        </a:cubicBezTo>
                        <a:cubicBezTo>
                          <a:pt x="567" y="42"/>
                          <a:pt x="566" y="42"/>
                          <a:pt x="565" y="41"/>
                        </a:cubicBezTo>
                        <a:cubicBezTo>
                          <a:pt x="570" y="40"/>
                          <a:pt x="572" y="46"/>
                          <a:pt x="570" y="40"/>
                        </a:cubicBezTo>
                        <a:cubicBezTo>
                          <a:pt x="573" y="44"/>
                          <a:pt x="580" y="40"/>
                          <a:pt x="581" y="35"/>
                        </a:cubicBezTo>
                        <a:cubicBezTo>
                          <a:pt x="576" y="34"/>
                          <a:pt x="572" y="40"/>
                          <a:pt x="568" y="37"/>
                        </a:cubicBezTo>
                        <a:cubicBezTo>
                          <a:pt x="578" y="34"/>
                          <a:pt x="556" y="38"/>
                          <a:pt x="564" y="42"/>
                        </a:cubicBezTo>
                        <a:cubicBezTo>
                          <a:pt x="557" y="41"/>
                          <a:pt x="542" y="44"/>
                          <a:pt x="540" y="50"/>
                        </a:cubicBezTo>
                        <a:cubicBezTo>
                          <a:pt x="540" y="49"/>
                          <a:pt x="545" y="47"/>
                          <a:pt x="545" y="49"/>
                        </a:cubicBezTo>
                        <a:cubicBezTo>
                          <a:pt x="535" y="52"/>
                          <a:pt x="528" y="58"/>
                          <a:pt x="518" y="58"/>
                        </a:cubicBezTo>
                        <a:cubicBezTo>
                          <a:pt x="520" y="58"/>
                          <a:pt x="521" y="58"/>
                          <a:pt x="521" y="56"/>
                        </a:cubicBezTo>
                        <a:cubicBezTo>
                          <a:pt x="518" y="57"/>
                          <a:pt x="516" y="58"/>
                          <a:pt x="514" y="60"/>
                        </a:cubicBezTo>
                        <a:cubicBezTo>
                          <a:pt x="516" y="62"/>
                          <a:pt x="517" y="58"/>
                          <a:pt x="517" y="60"/>
                        </a:cubicBezTo>
                        <a:cubicBezTo>
                          <a:pt x="513" y="61"/>
                          <a:pt x="502" y="69"/>
                          <a:pt x="502" y="63"/>
                        </a:cubicBezTo>
                        <a:cubicBezTo>
                          <a:pt x="486" y="72"/>
                          <a:pt x="468" y="78"/>
                          <a:pt x="453" y="89"/>
                        </a:cubicBezTo>
                        <a:cubicBezTo>
                          <a:pt x="456" y="89"/>
                          <a:pt x="456" y="87"/>
                          <a:pt x="459" y="87"/>
                        </a:cubicBezTo>
                        <a:cubicBezTo>
                          <a:pt x="457" y="91"/>
                          <a:pt x="460" y="86"/>
                          <a:pt x="460" y="90"/>
                        </a:cubicBezTo>
                        <a:close/>
                        <a:moveTo>
                          <a:pt x="587" y="35"/>
                        </a:moveTo>
                        <a:cubicBezTo>
                          <a:pt x="589" y="37"/>
                          <a:pt x="591" y="33"/>
                          <a:pt x="592" y="35"/>
                        </a:cubicBezTo>
                        <a:cubicBezTo>
                          <a:pt x="583" y="39"/>
                          <a:pt x="572" y="43"/>
                          <a:pt x="564" y="49"/>
                        </a:cubicBezTo>
                        <a:cubicBezTo>
                          <a:pt x="567" y="51"/>
                          <a:pt x="569" y="48"/>
                          <a:pt x="572" y="48"/>
                        </a:cubicBezTo>
                        <a:cubicBezTo>
                          <a:pt x="572" y="50"/>
                          <a:pt x="570" y="50"/>
                          <a:pt x="569" y="52"/>
                        </a:cubicBezTo>
                        <a:cubicBezTo>
                          <a:pt x="572" y="53"/>
                          <a:pt x="574" y="49"/>
                          <a:pt x="575" y="52"/>
                        </a:cubicBezTo>
                        <a:cubicBezTo>
                          <a:pt x="574" y="53"/>
                          <a:pt x="577" y="53"/>
                          <a:pt x="574" y="55"/>
                        </a:cubicBezTo>
                        <a:cubicBezTo>
                          <a:pt x="578" y="59"/>
                          <a:pt x="583" y="52"/>
                          <a:pt x="586" y="54"/>
                        </a:cubicBezTo>
                        <a:cubicBezTo>
                          <a:pt x="585" y="55"/>
                          <a:pt x="584" y="55"/>
                          <a:pt x="582" y="55"/>
                        </a:cubicBezTo>
                        <a:cubicBezTo>
                          <a:pt x="583" y="59"/>
                          <a:pt x="583" y="57"/>
                          <a:pt x="581" y="59"/>
                        </a:cubicBezTo>
                        <a:cubicBezTo>
                          <a:pt x="581" y="62"/>
                          <a:pt x="587" y="64"/>
                          <a:pt x="586" y="69"/>
                        </a:cubicBezTo>
                        <a:cubicBezTo>
                          <a:pt x="604" y="64"/>
                          <a:pt x="608" y="51"/>
                          <a:pt x="622" y="40"/>
                        </a:cubicBezTo>
                        <a:cubicBezTo>
                          <a:pt x="620" y="39"/>
                          <a:pt x="617" y="43"/>
                          <a:pt x="615" y="40"/>
                        </a:cubicBezTo>
                        <a:cubicBezTo>
                          <a:pt x="618" y="40"/>
                          <a:pt x="622" y="39"/>
                          <a:pt x="624" y="38"/>
                        </a:cubicBezTo>
                        <a:cubicBezTo>
                          <a:pt x="621" y="30"/>
                          <a:pt x="597" y="39"/>
                          <a:pt x="600" y="43"/>
                        </a:cubicBezTo>
                        <a:cubicBezTo>
                          <a:pt x="594" y="42"/>
                          <a:pt x="600" y="41"/>
                          <a:pt x="595" y="39"/>
                        </a:cubicBezTo>
                        <a:cubicBezTo>
                          <a:pt x="596" y="38"/>
                          <a:pt x="596" y="37"/>
                          <a:pt x="595" y="36"/>
                        </a:cubicBezTo>
                        <a:cubicBezTo>
                          <a:pt x="602" y="35"/>
                          <a:pt x="612" y="33"/>
                          <a:pt x="613" y="30"/>
                        </a:cubicBezTo>
                        <a:cubicBezTo>
                          <a:pt x="607" y="30"/>
                          <a:pt x="601" y="37"/>
                          <a:pt x="593" y="33"/>
                        </a:cubicBezTo>
                        <a:cubicBezTo>
                          <a:pt x="597" y="33"/>
                          <a:pt x="614" y="30"/>
                          <a:pt x="603" y="30"/>
                        </a:cubicBezTo>
                        <a:cubicBezTo>
                          <a:pt x="603" y="29"/>
                          <a:pt x="604" y="29"/>
                          <a:pt x="605" y="28"/>
                        </a:cubicBezTo>
                        <a:cubicBezTo>
                          <a:pt x="603" y="28"/>
                          <a:pt x="599" y="30"/>
                          <a:pt x="598" y="28"/>
                        </a:cubicBezTo>
                        <a:cubicBezTo>
                          <a:pt x="600" y="28"/>
                          <a:pt x="601" y="27"/>
                          <a:pt x="601" y="26"/>
                        </a:cubicBezTo>
                        <a:cubicBezTo>
                          <a:pt x="591" y="30"/>
                          <a:pt x="582" y="30"/>
                          <a:pt x="573" y="35"/>
                        </a:cubicBezTo>
                        <a:cubicBezTo>
                          <a:pt x="580" y="35"/>
                          <a:pt x="589" y="30"/>
                          <a:pt x="594" y="30"/>
                        </a:cubicBezTo>
                        <a:cubicBezTo>
                          <a:pt x="593" y="33"/>
                          <a:pt x="587" y="32"/>
                          <a:pt x="587" y="35"/>
                        </a:cubicBezTo>
                        <a:close/>
                        <a:moveTo>
                          <a:pt x="400" y="143"/>
                        </a:moveTo>
                        <a:cubicBezTo>
                          <a:pt x="398" y="147"/>
                          <a:pt x="400" y="146"/>
                          <a:pt x="399" y="150"/>
                        </a:cubicBezTo>
                        <a:cubicBezTo>
                          <a:pt x="406" y="151"/>
                          <a:pt x="413" y="148"/>
                          <a:pt x="419" y="149"/>
                        </a:cubicBezTo>
                        <a:cubicBezTo>
                          <a:pt x="418" y="150"/>
                          <a:pt x="416" y="150"/>
                          <a:pt x="417" y="153"/>
                        </a:cubicBezTo>
                        <a:cubicBezTo>
                          <a:pt x="421" y="160"/>
                          <a:pt x="429" y="159"/>
                          <a:pt x="438" y="160"/>
                        </a:cubicBezTo>
                        <a:cubicBezTo>
                          <a:pt x="439" y="153"/>
                          <a:pt x="447" y="148"/>
                          <a:pt x="452" y="149"/>
                        </a:cubicBezTo>
                        <a:cubicBezTo>
                          <a:pt x="447" y="151"/>
                          <a:pt x="443" y="154"/>
                          <a:pt x="441" y="159"/>
                        </a:cubicBezTo>
                        <a:cubicBezTo>
                          <a:pt x="455" y="155"/>
                          <a:pt x="463" y="145"/>
                          <a:pt x="473" y="137"/>
                        </a:cubicBezTo>
                        <a:cubicBezTo>
                          <a:pt x="473" y="139"/>
                          <a:pt x="475" y="139"/>
                          <a:pt x="475" y="140"/>
                        </a:cubicBezTo>
                        <a:cubicBezTo>
                          <a:pt x="473" y="142"/>
                          <a:pt x="471" y="144"/>
                          <a:pt x="468" y="147"/>
                        </a:cubicBezTo>
                        <a:cubicBezTo>
                          <a:pt x="473" y="147"/>
                          <a:pt x="473" y="143"/>
                          <a:pt x="476" y="143"/>
                        </a:cubicBezTo>
                        <a:cubicBezTo>
                          <a:pt x="475" y="144"/>
                          <a:pt x="475" y="145"/>
                          <a:pt x="476" y="147"/>
                        </a:cubicBezTo>
                        <a:cubicBezTo>
                          <a:pt x="482" y="146"/>
                          <a:pt x="486" y="140"/>
                          <a:pt x="489" y="145"/>
                        </a:cubicBezTo>
                        <a:cubicBezTo>
                          <a:pt x="493" y="143"/>
                          <a:pt x="494" y="138"/>
                          <a:pt x="499" y="137"/>
                        </a:cubicBezTo>
                        <a:cubicBezTo>
                          <a:pt x="499" y="138"/>
                          <a:pt x="498" y="139"/>
                          <a:pt x="497" y="140"/>
                        </a:cubicBezTo>
                        <a:cubicBezTo>
                          <a:pt x="506" y="139"/>
                          <a:pt x="509" y="133"/>
                          <a:pt x="515" y="129"/>
                        </a:cubicBezTo>
                        <a:cubicBezTo>
                          <a:pt x="517" y="129"/>
                          <a:pt x="517" y="132"/>
                          <a:pt x="516" y="134"/>
                        </a:cubicBezTo>
                        <a:cubicBezTo>
                          <a:pt x="527" y="130"/>
                          <a:pt x="539" y="120"/>
                          <a:pt x="550" y="124"/>
                        </a:cubicBezTo>
                        <a:cubicBezTo>
                          <a:pt x="556" y="120"/>
                          <a:pt x="568" y="124"/>
                          <a:pt x="574" y="122"/>
                        </a:cubicBezTo>
                        <a:cubicBezTo>
                          <a:pt x="574" y="116"/>
                          <a:pt x="574" y="116"/>
                          <a:pt x="574" y="116"/>
                        </a:cubicBezTo>
                        <a:cubicBezTo>
                          <a:pt x="569" y="116"/>
                          <a:pt x="569" y="116"/>
                          <a:pt x="569" y="116"/>
                        </a:cubicBezTo>
                        <a:cubicBezTo>
                          <a:pt x="572" y="112"/>
                          <a:pt x="568" y="114"/>
                          <a:pt x="566" y="112"/>
                        </a:cubicBezTo>
                        <a:cubicBezTo>
                          <a:pt x="571" y="111"/>
                          <a:pt x="575" y="110"/>
                          <a:pt x="580" y="109"/>
                        </a:cubicBezTo>
                        <a:cubicBezTo>
                          <a:pt x="583" y="103"/>
                          <a:pt x="586" y="99"/>
                          <a:pt x="588" y="94"/>
                        </a:cubicBezTo>
                        <a:cubicBezTo>
                          <a:pt x="585" y="93"/>
                          <a:pt x="586" y="90"/>
                          <a:pt x="584" y="89"/>
                        </a:cubicBezTo>
                        <a:cubicBezTo>
                          <a:pt x="584" y="87"/>
                          <a:pt x="587" y="88"/>
                          <a:pt x="587" y="85"/>
                        </a:cubicBezTo>
                        <a:cubicBezTo>
                          <a:pt x="583" y="82"/>
                          <a:pt x="578" y="89"/>
                          <a:pt x="574" y="85"/>
                        </a:cubicBezTo>
                        <a:cubicBezTo>
                          <a:pt x="577" y="84"/>
                          <a:pt x="580" y="83"/>
                          <a:pt x="581" y="80"/>
                        </a:cubicBezTo>
                        <a:cubicBezTo>
                          <a:pt x="579" y="80"/>
                          <a:pt x="577" y="81"/>
                          <a:pt x="577" y="79"/>
                        </a:cubicBezTo>
                        <a:cubicBezTo>
                          <a:pt x="581" y="77"/>
                          <a:pt x="585" y="76"/>
                          <a:pt x="585" y="69"/>
                        </a:cubicBezTo>
                        <a:cubicBezTo>
                          <a:pt x="579" y="70"/>
                          <a:pt x="582" y="68"/>
                          <a:pt x="581" y="64"/>
                        </a:cubicBezTo>
                        <a:cubicBezTo>
                          <a:pt x="575" y="63"/>
                          <a:pt x="573" y="69"/>
                          <a:pt x="568" y="66"/>
                        </a:cubicBezTo>
                        <a:cubicBezTo>
                          <a:pt x="572" y="63"/>
                          <a:pt x="570" y="61"/>
                          <a:pt x="573" y="58"/>
                        </a:cubicBezTo>
                        <a:cubicBezTo>
                          <a:pt x="546" y="58"/>
                          <a:pt x="540" y="76"/>
                          <a:pt x="516" y="83"/>
                        </a:cubicBezTo>
                        <a:cubicBezTo>
                          <a:pt x="507" y="86"/>
                          <a:pt x="499" y="89"/>
                          <a:pt x="488" y="89"/>
                        </a:cubicBezTo>
                        <a:cubicBezTo>
                          <a:pt x="487" y="90"/>
                          <a:pt x="487" y="90"/>
                          <a:pt x="486" y="90"/>
                        </a:cubicBezTo>
                        <a:cubicBezTo>
                          <a:pt x="484" y="91"/>
                          <a:pt x="484" y="95"/>
                          <a:pt x="482" y="96"/>
                        </a:cubicBezTo>
                        <a:cubicBezTo>
                          <a:pt x="478" y="96"/>
                          <a:pt x="473" y="101"/>
                          <a:pt x="470" y="100"/>
                        </a:cubicBezTo>
                        <a:cubicBezTo>
                          <a:pt x="474" y="98"/>
                          <a:pt x="477" y="96"/>
                          <a:pt x="479" y="94"/>
                        </a:cubicBezTo>
                        <a:cubicBezTo>
                          <a:pt x="469" y="96"/>
                          <a:pt x="462" y="108"/>
                          <a:pt x="450" y="105"/>
                        </a:cubicBezTo>
                        <a:cubicBezTo>
                          <a:pt x="453" y="105"/>
                          <a:pt x="455" y="104"/>
                          <a:pt x="456" y="102"/>
                        </a:cubicBezTo>
                        <a:cubicBezTo>
                          <a:pt x="453" y="102"/>
                          <a:pt x="452" y="104"/>
                          <a:pt x="450" y="104"/>
                        </a:cubicBezTo>
                        <a:cubicBezTo>
                          <a:pt x="450" y="103"/>
                          <a:pt x="452" y="102"/>
                          <a:pt x="449" y="102"/>
                        </a:cubicBezTo>
                        <a:cubicBezTo>
                          <a:pt x="440" y="109"/>
                          <a:pt x="422" y="111"/>
                          <a:pt x="416" y="118"/>
                        </a:cubicBezTo>
                        <a:cubicBezTo>
                          <a:pt x="416" y="118"/>
                          <a:pt x="418" y="118"/>
                          <a:pt x="418" y="119"/>
                        </a:cubicBezTo>
                        <a:cubicBezTo>
                          <a:pt x="394" y="126"/>
                          <a:pt x="373" y="142"/>
                          <a:pt x="359" y="156"/>
                        </a:cubicBezTo>
                        <a:cubicBezTo>
                          <a:pt x="372" y="151"/>
                          <a:pt x="390" y="144"/>
                          <a:pt x="400" y="143"/>
                        </a:cubicBezTo>
                        <a:close/>
                        <a:moveTo>
                          <a:pt x="1359" y="1093"/>
                        </a:moveTo>
                        <a:cubicBezTo>
                          <a:pt x="1366" y="1102"/>
                          <a:pt x="1365" y="1114"/>
                          <a:pt x="1370" y="1122"/>
                        </a:cubicBezTo>
                        <a:cubicBezTo>
                          <a:pt x="1371" y="1123"/>
                          <a:pt x="1374" y="1124"/>
                          <a:pt x="1375" y="1125"/>
                        </a:cubicBezTo>
                        <a:cubicBezTo>
                          <a:pt x="1380" y="1132"/>
                          <a:pt x="1385" y="1139"/>
                          <a:pt x="1389" y="1146"/>
                        </a:cubicBezTo>
                        <a:cubicBezTo>
                          <a:pt x="1386" y="1149"/>
                          <a:pt x="1385" y="1155"/>
                          <a:pt x="1384" y="1160"/>
                        </a:cubicBezTo>
                        <a:cubicBezTo>
                          <a:pt x="1389" y="1162"/>
                          <a:pt x="1390" y="1156"/>
                          <a:pt x="1392" y="1158"/>
                        </a:cubicBezTo>
                        <a:cubicBezTo>
                          <a:pt x="1394" y="1178"/>
                          <a:pt x="1390" y="1191"/>
                          <a:pt x="1392" y="1212"/>
                        </a:cubicBezTo>
                        <a:cubicBezTo>
                          <a:pt x="1398" y="1213"/>
                          <a:pt x="1396" y="1206"/>
                          <a:pt x="1401" y="1206"/>
                        </a:cubicBezTo>
                        <a:cubicBezTo>
                          <a:pt x="1407" y="1206"/>
                          <a:pt x="1406" y="1213"/>
                          <a:pt x="1414" y="1212"/>
                        </a:cubicBezTo>
                        <a:cubicBezTo>
                          <a:pt x="1416" y="1221"/>
                          <a:pt x="1425" y="1222"/>
                          <a:pt x="1424" y="1234"/>
                        </a:cubicBezTo>
                        <a:cubicBezTo>
                          <a:pt x="1428" y="1235"/>
                          <a:pt x="1427" y="1230"/>
                          <a:pt x="1432" y="1231"/>
                        </a:cubicBezTo>
                        <a:cubicBezTo>
                          <a:pt x="1433" y="1237"/>
                          <a:pt x="1430" y="1241"/>
                          <a:pt x="1432" y="1246"/>
                        </a:cubicBezTo>
                        <a:cubicBezTo>
                          <a:pt x="1436" y="1247"/>
                          <a:pt x="1436" y="1244"/>
                          <a:pt x="1439" y="1245"/>
                        </a:cubicBezTo>
                        <a:cubicBezTo>
                          <a:pt x="1438" y="1249"/>
                          <a:pt x="1438" y="1251"/>
                          <a:pt x="1440" y="1254"/>
                        </a:cubicBezTo>
                        <a:cubicBezTo>
                          <a:pt x="1455" y="1254"/>
                          <a:pt x="1481" y="1264"/>
                          <a:pt x="1479" y="1239"/>
                        </a:cubicBezTo>
                        <a:cubicBezTo>
                          <a:pt x="1478" y="1237"/>
                          <a:pt x="1474" y="1237"/>
                          <a:pt x="1472" y="1235"/>
                        </a:cubicBezTo>
                        <a:cubicBezTo>
                          <a:pt x="1468" y="1227"/>
                          <a:pt x="1473" y="1212"/>
                          <a:pt x="1469" y="1204"/>
                        </a:cubicBezTo>
                        <a:cubicBezTo>
                          <a:pt x="1460" y="1204"/>
                          <a:pt x="1454" y="1203"/>
                          <a:pt x="1447" y="1203"/>
                        </a:cubicBezTo>
                        <a:cubicBezTo>
                          <a:pt x="1446" y="1201"/>
                          <a:pt x="1446" y="1197"/>
                          <a:pt x="1444" y="1196"/>
                        </a:cubicBezTo>
                        <a:cubicBezTo>
                          <a:pt x="1438" y="1196"/>
                          <a:pt x="1438" y="1202"/>
                          <a:pt x="1432" y="1203"/>
                        </a:cubicBezTo>
                        <a:cubicBezTo>
                          <a:pt x="1431" y="1201"/>
                          <a:pt x="1430" y="1199"/>
                          <a:pt x="1428" y="1197"/>
                        </a:cubicBezTo>
                        <a:cubicBezTo>
                          <a:pt x="1424" y="1196"/>
                          <a:pt x="1427" y="1203"/>
                          <a:pt x="1423" y="1202"/>
                        </a:cubicBezTo>
                        <a:cubicBezTo>
                          <a:pt x="1419" y="1198"/>
                          <a:pt x="1426" y="1197"/>
                          <a:pt x="1426" y="1193"/>
                        </a:cubicBezTo>
                        <a:cubicBezTo>
                          <a:pt x="1424" y="1187"/>
                          <a:pt x="1415" y="1187"/>
                          <a:pt x="1416" y="1179"/>
                        </a:cubicBezTo>
                        <a:cubicBezTo>
                          <a:pt x="1412" y="1179"/>
                          <a:pt x="1410" y="1183"/>
                          <a:pt x="1406" y="1184"/>
                        </a:cubicBezTo>
                        <a:cubicBezTo>
                          <a:pt x="1404" y="1179"/>
                          <a:pt x="1406" y="1169"/>
                          <a:pt x="1402" y="1165"/>
                        </a:cubicBezTo>
                        <a:cubicBezTo>
                          <a:pt x="1409" y="1160"/>
                          <a:pt x="1404" y="1151"/>
                          <a:pt x="1405" y="1142"/>
                        </a:cubicBezTo>
                        <a:cubicBezTo>
                          <a:pt x="1406" y="1140"/>
                          <a:pt x="1408" y="1138"/>
                          <a:pt x="1408" y="1136"/>
                        </a:cubicBezTo>
                        <a:cubicBezTo>
                          <a:pt x="1411" y="1122"/>
                          <a:pt x="1401" y="1112"/>
                          <a:pt x="1418" y="1113"/>
                        </a:cubicBezTo>
                        <a:cubicBezTo>
                          <a:pt x="1417" y="1118"/>
                          <a:pt x="1420" y="1119"/>
                          <a:pt x="1419" y="1124"/>
                        </a:cubicBezTo>
                        <a:cubicBezTo>
                          <a:pt x="1427" y="1123"/>
                          <a:pt x="1428" y="1115"/>
                          <a:pt x="1435" y="1113"/>
                        </a:cubicBezTo>
                        <a:cubicBezTo>
                          <a:pt x="1436" y="1117"/>
                          <a:pt x="1439" y="1119"/>
                          <a:pt x="1440" y="1122"/>
                        </a:cubicBezTo>
                        <a:cubicBezTo>
                          <a:pt x="1444" y="1122"/>
                          <a:pt x="1445" y="1118"/>
                          <a:pt x="1449" y="1118"/>
                        </a:cubicBezTo>
                        <a:cubicBezTo>
                          <a:pt x="1452" y="1121"/>
                          <a:pt x="1450" y="1123"/>
                          <a:pt x="1450" y="1128"/>
                        </a:cubicBezTo>
                        <a:cubicBezTo>
                          <a:pt x="1455" y="1130"/>
                          <a:pt x="1463" y="1130"/>
                          <a:pt x="1469" y="1128"/>
                        </a:cubicBezTo>
                        <a:cubicBezTo>
                          <a:pt x="1475" y="1132"/>
                          <a:pt x="1475" y="1142"/>
                          <a:pt x="1478" y="1149"/>
                        </a:cubicBezTo>
                        <a:cubicBezTo>
                          <a:pt x="1496" y="1148"/>
                          <a:pt x="1492" y="1126"/>
                          <a:pt x="1503" y="1118"/>
                        </a:cubicBezTo>
                        <a:cubicBezTo>
                          <a:pt x="1504" y="1115"/>
                          <a:pt x="1499" y="1115"/>
                          <a:pt x="1501" y="1112"/>
                        </a:cubicBezTo>
                        <a:cubicBezTo>
                          <a:pt x="1516" y="1098"/>
                          <a:pt x="1530" y="1083"/>
                          <a:pt x="1528" y="1053"/>
                        </a:cubicBezTo>
                        <a:cubicBezTo>
                          <a:pt x="1528" y="1050"/>
                          <a:pt x="1525" y="1049"/>
                          <a:pt x="1524" y="1047"/>
                        </a:cubicBezTo>
                        <a:cubicBezTo>
                          <a:pt x="1527" y="1035"/>
                          <a:pt x="1515" y="1029"/>
                          <a:pt x="1514" y="1018"/>
                        </a:cubicBezTo>
                        <a:cubicBezTo>
                          <a:pt x="1504" y="1015"/>
                          <a:pt x="1493" y="1012"/>
                          <a:pt x="1481" y="1013"/>
                        </a:cubicBezTo>
                        <a:cubicBezTo>
                          <a:pt x="1480" y="1010"/>
                          <a:pt x="1480" y="1008"/>
                          <a:pt x="1479" y="1005"/>
                        </a:cubicBezTo>
                        <a:cubicBezTo>
                          <a:pt x="1466" y="1000"/>
                          <a:pt x="1456" y="995"/>
                          <a:pt x="1454" y="984"/>
                        </a:cubicBezTo>
                        <a:cubicBezTo>
                          <a:pt x="1452" y="968"/>
                          <a:pt x="1464" y="961"/>
                          <a:pt x="1468" y="951"/>
                        </a:cubicBezTo>
                        <a:cubicBezTo>
                          <a:pt x="1471" y="943"/>
                          <a:pt x="1468" y="935"/>
                          <a:pt x="1476" y="932"/>
                        </a:cubicBezTo>
                        <a:cubicBezTo>
                          <a:pt x="1481" y="934"/>
                          <a:pt x="1483" y="927"/>
                          <a:pt x="1488" y="927"/>
                        </a:cubicBezTo>
                        <a:cubicBezTo>
                          <a:pt x="1493" y="929"/>
                          <a:pt x="1490" y="938"/>
                          <a:pt x="1493" y="942"/>
                        </a:cubicBezTo>
                        <a:cubicBezTo>
                          <a:pt x="1497" y="942"/>
                          <a:pt x="1499" y="945"/>
                          <a:pt x="1502" y="943"/>
                        </a:cubicBezTo>
                        <a:cubicBezTo>
                          <a:pt x="1507" y="933"/>
                          <a:pt x="1499" y="930"/>
                          <a:pt x="1501" y="920"/>
                        </a:cubicBezTo>
                        <a:cubicBezTo>
                          <a:pt x="1504" y="908"/>
                          <a:pt x="1522" y="904"/>
                          <a:pt x="1523" y="891"/>
                        </a:cubicBezTo>
                        <a:cubicBezTo>
                          <a:pt x="1523" y="887"/>
                          <a:pt x="1519" y="884"/>
                          <a:pt x="1521" y="879"/>
                        </a:cubicBezTo>
                        <a:cubicBezTo>
                          <a:pt x="1524" y="879"/>
                          <a:pt x="1524" y="883"/>
                          <a:pt x="1527" y="883"/>
                        </a:cubicBezTo>
                        <a:cubicBezTo>
                          <a:pt x="1530" y="880"/>
                          <a:pt x="1531" y="876"/>
                          <a:pt x="1531" y="870"/>
                        </a:cubicBezTo>
                        <a:cubicBezTo>
                          <a:pt x="1542" y="863"/>
                          <a:pt x="1554" y="847"/>
                          <a:pt x="1553" y="828"/>
                        </a:cubicBezTo>
                        <a:cubicBezTo>
                          <a:pt x="1553" y="827"/>
                          <a:pt x="1551" y="824"/>
                          <a:pt x="1550" y="822"/>
                        </a:cubicBezTo>
                        <a:cubicBezTo>
                          <a:pt x="1550" y="818"/>
                          <a:pt x="1552" y="815"/>
                          <a:pt x="1552" y="810"/>
                        </a:cubicBezTo>
                        <a:cubicBezTo>
                          <a:pt x="1554" y="798"/>
                          <a:pt x="1553" y="787"/>
                          <a:pt x="1548" y="778"/>
                        </a:cubicBezTo>
                        <a:cubicBezTo>
                          <a:pt x="1549" y="776"/>
                          <a:pt x="1549" y="773"/>
                          <a:pt x="1549" y="770"/>
                        </a:cubicBezTo>
                        <a:cubicBezTo>
                          <a:pt x="1540" y="759"/>
                          <a:pt x="1545" y="741"/>
                          <a:pt x="1546" y="727"/>
                        </a:cubicBezTo>
                        <a:cubicBezTo>
                          <a:pt x="1539" y="726"/>
                          <a:pt x="1543" y="713"/>
                          <a:pt x="1538" y="709"/>
                        </a:cubicBezTo>
                        <a:cubicBezTo>
                          <a:pt x="1531" y="711"/>
                          <a:pt x="1531" y="721"/>
                          <a:pt x="1524" y="724"/>
                        </a:cubicBezTo>
                        <a:cubicBezTo>
                          <a:pt x="1523" y="717"/>
                          <a:pt x="1527" y="714"/>
                          <a:pt x="1527" y="709"/>
                        </a:cubicBezTo>
                        <a:cubicBezTo>
                          <a:pt x="1527" y="707"/>
                          <a:pt x="1525" y="707"/>
                          <a:pt x="1524" y="705"/>
                        </a:cubicBezTo>
                        <a:cubicBezTo>
                          <a:pt x="1519" y="705"/>
                          <a:pt x="1517" y="709"/>
                          <a:pt x="1512" y="705"/>
                        </a:cubicBezTo>
                        <a:cubicBezTo>
                          <a:pt x="1513" y="702"/>
                          <a:pt x="1517" y="702"/>
                          <a:pt x="1519" y="699"/>
                        </a:cubicBezTo>
                        <a:cubicBezTo>
                          <a:pt x="1513" y="697"/>
                          <a:pt x="1510" y="690"/>
                          <a:pt x="1503" y="694"/>
                        </a:cubicBezTo>
                        <a:cubicBezTo>
                          <a:pt x="1495" y="683"/>
                          <a:pt x="1482" y="675"/>
                          <a:pt x="1465" y="678"/>
                        </a:cubicBezTo>
                        <a:cubicBezTo>
                          <a:pt x="1460" y="672"/>
                          <a:pt x="1461" y="660"/>
                          <a:pt x="1463" y="654"/>
                        </a:cubicBezTo>
                        <a:cubicBezTo>
                          <a:pt x="1458" y="648"/>
                          <a:pt x="1460" y="636"/>
                          <a:pt x="1467" y="633"/>
                        </a:cubicBezTo>
                        <a:cubicBezTo>
                          <a:pt x="1465" y="630"/>
                          <a:pt x="1464" y="626"/>
                          <a:pt x="1460" y="624"/>
                        </a:cubicBezTo>
                        <a:cubicBezTo>
                          <a:pt x="1455" y="627"/>
                          <a:pt x="1453" y="632"/>
                          <a:pt x="1444" y="630"/>
                        </a:cubicBezTo>
                        <a:cubicBezTo>
                          <a:pt x="1441" y="633"/>
                          <a:pt x="1442" y="641"/>
                          <a:pt x="1442" y="647"/>
                        </a:cubicBezTo>
                        <a:cubicBezTo>
                          <a:pt x="1433" y="653"/>
                          <a:pt x="1430" y="641"/>
                          <a:pt x="1425" y="638"/>
                        </a:cubicBezTo>
                        <a:cubicBezTo>
                          <a:pt x="1417" y="647"/>
                          <a:pt x="1404" y="644"/>
                          <a:pt x="1403" y="631"/>
                        </a:cubicBezTo>
                        <a:cubicBezTo>
                          <a:pt x="1416" y="630"/>
                          <a:pt x="1411" y="619"/>
                          <a:pt x="1406" y="611"/>
                        </a:cubicBezTo>
                        <a:cubicBezTo>
                          <a:pt x="1413" y="607"/>
                          <a:pt x="1407" y="601"/>
                          <a:pt x="1408" y="592"/>
                        </a:cubicBezTo>
                        <a:cubicBezTo>
                          <a:pt x="1419" y="581"/>
                          <a:pt x="1423" y="599"/>
                          <a:pt x="1426" y="608"/>
                        </a:cubicBezTo>
                        <a:cubicBezTo>
                          <a:pt x="1427" y="610"/>
                          <a:pt x="1431" y="609"/>
                          <a:pt x="1432" y="610"/>
                        </a:cubicBezTo>
                        <a:cubicBezTo>
                          <a:pt x="1432" y="614"/>
                          <a:pt x="1432" y="618"/>
                          <a:pt x="1435" y="619"/>
                        </a:cubicBezTo>
                        <a:cubicBezTo>
                          <a:pt x="1440" y="609"/>
                          <a:pt x="1433" y="592"/>
                          <a:pt x="1444" y="585"/>
                        </a:cubicBezTo>
                        <a:cubicBezTo>
                          <a:pt x="1449" y="591"/>
                          <a:pt x="1451" y="582"/>
                          <a:pt x="1455" y="583"/>
                        </a:cubicBezTo>
                        <a:cubicBezTo>
                          <a:pt x="1464" y="586"/>
                          <a:pt x="1463" y="604"/>
                          <a:pt x="1475" y="606"/>
                        </a:cubicBezTo>
                        <a:cubicBezTo>
                          <a:pt x="1475" y="600"/>
                          <a:pt x="1483" y="602"/>
                          <a:pt x="1484" y="598"/>
                        </a:cubicBezTo>
                        <a:cubicBezTo>
                          <a:pt x="1486" y="601"/>
                          <a:pt x="1494" y="598"/>
                          <a:pt x="1495" y="602"/>
                        </a:cubicBezTo>
                        <a:cubicBezTo>
                          <a:pt x="1495" y="605"/>
                          <a:pt x="1492" y="605"/>
                          <a:pt x="1492" y="607"/>
                        </a:cubicBezTo>
                        <a:cubicBezTo>
                          <a:pt x="1499" y="609"/>
                          <a:pt x="1500" y="616"/>
                          <a:pt x="1509" y="615"/>
                        </a:cubicBezTo>
                        <a:cubicBezTo>
                          <a:pt x="1510" y="626"/>
                          <a:pt x="1517" y="630"/>
                          <a:pt x="1524" y="635"/>
                        </a:cubicBezTo>
                        <a:cubicBezTo>
                          <a:pt x="1528" y="632"/>
                          <a:pt x="1524" y="629"/>
                          <a:pt x="1524" y="626"/>
                        </a:cubicBezTo>
                        <a:cubicBezTo>
                          <a:pt x="1525" y="619"/>
                          <a:pt x="1532" y="612"/>
                          <a:pt x="1531" y="606"/>
                        </a:cubicBezTo>
                        <a:cubicBezTo>
                          <a:pt x="1531" y="603"/>
                          <a:pt x="1519" y="590"/>
                          <a:pt x="1517" y="588"/>
                        </a:cubicBezTo>
                        <a:cubicBezTo>
                          <a:pt x="1512" y="584"/>
                          <a:pt x="1504" y="585"/>
                          <a:pt x="1500" y="583"/>
                        </a:cubicBezTo>
                        <a:cubicBezTo>
                          <a:pt x="1490" y="580"/>
                          <a:pt x="1481" y="568"/>
                          <a:pt x="1474" y="575"/>
                        </a:cubicBezTo>
                        <a:cubicBezTo>
                          <a:pt x="1475" y="568"/>
                          <a:pt x="1468" y="570"/>
                          <a:pt x="1467" y="566"/>
                        </a:cubicBezTo>
                        <a:cubicBezTo>
                          <a:pt x="1468" y="562"/>
                          <a:pt x="1469" y="559"/>
                          <a:pt x="1469" y="556"/>
                        </a:cubicBezTo>
                        <a:cubicBezTo>
                          <a:pt x="1469" y="554"/>
                          <a:pt x="1466" y="543"/>
                          <a:pt x="1466" y="543"/>
                        </a:cubicBezTo>
                        <a:cubicBezTo>
                          <a:pt x="1463" y="537"/>
                          <a:pt x="1457" y="537"/>
                          <a:pt x="1453" y="531"/>
                        </a:cubicBezTo>
                        <a:cubicBezTo>
                          <a:pt x="1451" y="526"/>
                          <a:pt x="1453" y="520"/>
                          <a:pt x="1452" y="515"/>
                        </a:cubicBezTo>
                        <a:cubicBezTo>
                          <a:pt x="1450" y="511"/>
                          <a:pt x="1445" y="511"/>
                          <a:pt x="1446" y="506"/>
                        </a:cubicBezTo>
                        <a:cubicBezTo>
                          <a:pt x="1450" y="503"/>
                          <a:pt x="1454" y="507"/>
                          <a:pt x="1457" y="508"/>
                        </a:cubicBezTo>
                        <a:cubicBezTo>
                          <a:pt x="1457" y="503"/>
                          <a:pt x="1458" y="502"/>
                          <a:pt x="1461" y="504"/>
                        </a:cubicBezTo>
                        <a:cubicBezTo>
                          <a:pt x="1466" y="489"/>
                          <a:pt x="1456" y="482"/>
                          <a:pt x="1452" y="474"/>
                        </a:cubicBezTo>
                        <a:cubicBezTo>
                          <a:pt x="1446" y="462"/>
                          <a:pt x="1440" y="449"/>
                          <a:pt x="1432" y="440"/>
                        </a:cubicBezTo>
                        <a:cubicBezTo>
                          <a:pt x="1430" y="438"/>
                          <a:pt x="1427" y="436"/>
                          <a:pt x="1425" y="434"/>
                        </a:cubicBezTo>
                        <a:cubicBezTo>
                          <a:pt x="1420" y="428"/>
                          <a:pt x="1418" y="421"/>
                          <a:pt x="1413" y="415"/>
                        </a:cubicBezTo>
                        <a:cubicBezTo>
                          <a:pt x="1400" y="400"/>
                          <a:pt x="1374" y="397"/>
                          <a:pt x="1364" y="379"/>
                        </a:cubicBezTo>
                        <a:cubicBezTo>
                          <a:pt x="1376" y="380"/>
                          <a:pt x="1383" y="386"/>
                          <a:pt x="1390" y="390"/>
                        </a:cubicBezTo>
                        <a:cubicBezTo>
                          <a:pt x="1393" y="392"/>
                          <a:pt x="1397" y="394"/>
                          <a:pt x="1400" y="395"/>
                        </a:cubicBezTo>
                        <a:cubicBezTo>
                          <a:pt x="1406" y="399"/>
                          <a:pt x="1413" y="405"/>
                          <a:pt x="1418" y="407"/>
                        </a:cubicBezTo>
                        <a:cubicBezTo>
                          <a:pt x="1431" y="410"/>
                          <a:pt x="1441" y="420"/>
                          <a:pt x="1453" y="425"/>
                        </a:cubicBezTo>
                        <a:cubicBezTo>
                          <a:pt x="1452" y="422"/>
                          <a:pt x="1448" y="421"/>
                          <a:pt x="1448" y="417"/>
                        </a:cubicBezTo>
                        <a:cubicBezTo>
                          <a:pt x="1451" y="413"/>
                          <a:pt x="1454" y="419"/>
                          <a:pt x="1457" y="416"/>
                        </a:cubicBezTo>
                        <a:cubicBezTo>
                          <a:pt x="1453" y="409"/>
                          <a:pt x="1442" y="412"/>
                          <a:pt x="1434" y="410"/>
                        </a:cubicBezTo>
                        <a:cubicBezTo>
                          <a:pt x="1424" y="406"/>
                          <a:pt x="1420" y="398"/>
                          <a:pt x="1412" y="392"/>
                        </a:cubicBezTo>
                        <a:cubicBezTo>
                          <a:pt x="1416" y="392"/>
                          <a:pt x="1419" y="391"/>
                          <a:pt x="1424" y="391"/>
                        </a:cubicBezTo>
                        <a:cubicBezTo>
                          <a:pt x="1410" y="386"/>
                          <a:pt x="1396" y="378"/>
                          <a:pt x="1382" y="374"/>
                        </a:cubicBezTo>
                        <a:cubicBezTo>
                          <a:pt x="1378" y="373"/>
                          <a:pt x="1373" y="374"/>
                          <a:pt x="1368" y="372"/>
                        </a:cubicBezTo>
                        <a:cubicBezTo>
                          <a:pt x="1365" y="371"/>
                          <a:pt x="1363" y="366"/>
                          <a:pt x="1359" y="365"/>
                        </a:cubicBezTo>
                        <a:cubicBezTo>
                          <a:pt x="1351" y="360"/>
                          <a:pt x="1340" y="360"/>
                          <a:pt x="1332" y="355"/>
                        </a:cubicBezTo>
                        <a:cubicBezTo>
                          <a:pt x="1330" y="359"/>
                          <a:pt x="1337" y="360"/>
                          <a:pt x="1341" y="362"/>
                        </a:cubicBezTo>
                        <a:cubicBezTo>
                          <a:pt x="1341" y="373"/>
                          <a:pt x="1358" y="371"/>
                          <a:pt x="1358" y="378"/>
                        </a:cubicBezTo>
                        <a:cubicBezTo>
                          <a:pt x="1347" y="371"/>
                          <a:pt x="1336" y="369"/>
                          <a:pt x="1319" y="368"/>
                        </a:cubicBezTo>
                        <a:cubicBezTo>
                          <a:pt x="1319" y="371"/>
                          <a:pt x="1317" y="372"/>
                          <a:pt x="1315" y="373"/>
                        </a:cubicBezTo>
                        <a:cubicBezTo>
                          <a:pt x="1318" y="375"/>
                          <a:pt x="1320" y="378"/>
                          <a:pt x="1320" y="383"/>
                        </a:cubicBezTo>
                        <a:cubicBezTo>
                          <a:pt x="1316" y="383"/>
                          <a:pt x="1317" y="379"/>
                          <a:pt x="1312" y="380"/>
                        </a:cubicBezTo>
                        <a:cubicBezTo>
                          <a:pt x="1312" y="381"/>
                          <a:pt x="1313" y="383"/>
                          <a:pt x="1311" y="384"/>
                        </a:cubicBezTo>
                        <a:cubicBezTo>
                          <a:pt x="1307" y="382"/>
                          <a:pt x="1304" y="379"/>
                          <a:pt x="1300" y="377"/>
                        </a:cubicBezTo>
                        <a:cubicBezTo>
                          <a:pt x="1297" y="380"/>
                          <a:pt x="1294" y="383"/>
                          <a:pt x="1287" y="382"/>
                        </a:cubicBezTo>
                        <a:cubicBezTo>
                          <a:pt x="1280" y="356"/>
                          <a:pt x="1260" y="341"/>
                          <a:pt x="1249" y="318"/>
                        </a:cubicBezTo>
                        <a:cubicBezTo>
                          <a:pt x="1254" y="316"/>
                          <a:pt x="1258" y="308"/>
                          <a:pt x="1265" y="311"/>
                        </a:cubicBezTo>
                        <a:cubicBezTo>
                          <a:pt x="1266" y="308"/>
                          <a:pt x="1264" y="308"/>
                          <a:pt x="1264" y="306"/>
                        </a:cubicBezTo>
                        <a:cubicBezTo>
                          <a:pt x="1273" y="307"/>
                          <a:pt x="1268" y="302"/>
                          <a:pt x="1274" y="301"/>
                        </a:cubicBezTo>
                        <a:cubicBezTo>
                          <a:pt x="1272" y="300"/>
                          <a:pt x="1271" y="298"/>
                          <a:pt x="1270" y="296"/>
                        </a:cubicBezTo>
                        <a:cubicBezTo>
                          <a:pt x="1273" y="294"/>
                          <a:pt x="1274" y="293"/>
                          <a:pt x="1279" y="294"/>
                        </a:cubicBezTo>
                        <a:cubicBezTo>
                          <a:pt x="1279" y="293"/>
                          <a:pt x="1278" y="290"/>
                          <a:pt x="1280" y="290"/>
                        </a:cubicBezTo>
                        <a:cubicBezTo>
                          <a:pt x="1285" y="290"/>
                          <a:pt x="1285" y="296"/>
                          <a:pt x="1290" y="296"/>
                        </a:cubicBezTo>
                        <a:cubicBezTo>
                          <a:pt x="1290" y="291"/>
                          <a:pt x="1293" y="288"/>
                          <a:pt x="1296" y="284"/>
                        </a:cubicBezTo>
                        <a:cubicBezTo>
                          <a:pt x="1295" y="283"/>
                          <a:pt x="1295" y="280"/>
                          <a:pt x="1294" y="279"/>
                        </a:cubicBezTo>
                        <a:cubicBezTo>
                          <a:pt x="1289" y="278"/>
                          <a:pt x="1289" y="278"/>
                          <a:pt x="1285" y="280"/>
                        </a:cubicBezTo>
                        <a:cubicBezTo>
                          <a:pt x="1276" y="274"/>
                          <a:pt x="1269" y="266"/>
                          <a:pt x="1260" y="259"/>
                        </a:cubicBezTo>
                        <a:cubicBezTo>
                          <a:pt x="1263" y="257"/>
                          <a:pt x="1264" y="256"/>
                          <a:pt x="1264" y="253"/>
                        </a:cubicBezTo>
                        <a:cubicBezTo>
                          <a:pt x="1272" y="253"/>
                          <a:pt x="1279" y="255"/>
                          <a:pt x="1286" y="257"/>
                        </a:cubicBezTo>
                        <a:cubicBezTo>
                          <a:pt x="1284" y="251"/>
                          <a:pt x="1275" y="248"/>
                          <a:pt x="1277" y="242"/>
                        </a:cubicBezTo>
                        <a:cubicBezTo>
                          <a:pt x="1272" y="240"/>
                          <a:pt x="1264" y="241"/>
                          <a:pt x="1261" y="237"/>
                        </a:cubicBezTo>
                        <a:cubicBezTo>
                          <a:pt x="1264" y="237"/>
                          <a:pt x="1263" y="234"/>
                          <a:pt x="1264" y="234"/>
                        </a:cubicBezTo>
                        <a:cubicBezTo>
                          <a:pt x="1271" y="239"/>
                          <a:pt x="1281" y="241"/>
                          <a:pt x="1289" y="245"/>
                        </a:cubicBezTo>
                        <a:cubicBezTo>
                          <a:pt x="1295" y="256"/>
                          <a:pt x="1311" y="262"/>
                          <a:pt x="1319" y="272"/>
                        </a:cubicBezTo>
                        <a:cubicBezTo>
                          <a:pt x="1324" y="278"/>
                          <a:pt x="1324" y="285"/>
                          <a:pt x="1332" y="285"/>
                        </a:cubicBezTo>
                        <a:cubicBezTo>
                          <a:pt x="1341" y="299"/>
                          <a:pt x="1365" y="300"/>
                          <a:pt x="1381" y="306"/>
                        </a:cubicBezTo>
                        <a:cubicBezTo>
                          <a:pt x="1388" y="308"/>
                          <a:pt x="1393" y="315"/>
                          <a:pt x="1401" y="311"/>
                        </a:cubicBezTo>
                        <a:cubicBezTo>
                          <a:pt x="1407" y="314"/>
                          <a:pt x="1416" y="318"/>
                          <a:pt x="1423" y="318"/>
                        </a:cubicBezTo>
                        <a:cubicBezTo>
                          <a:pt x="1419" y="305"/>
                          <a:pt x="1398" y="305"/>
                          <a:pt x="1397" y="292"/>
                        </a:cubicBezTo>
                        <a:cubicBezTo>
                          <a:pt x="1390" y="289"/>
                          <a:pt x="1378" y="288"/>
                          <a:pt x="1381" y="278"/>
                        </a:cubicBezTo>
                        <a:cubicBezTo>
                          <a:pt x="1375" y="273"/>
                          <a:pt x="1363" y="276"/>
                          <a:pt x="1357" y="268"/>
                        </a:cubicBezTo>
                        <a:cubicBezTo>
                          <a:pt x="1359" y="267"/>
                          <a:pt x="1361" y="268"/>
                          <a:pt x="1361" y="267"/>
                        </a:cubicBezTo>
                        <a:cubicBezTo>
                          <a:pt x="1354" y="261"/>
                          <a:pt x="1342" y="264"/>
                          <a:pt x="1334" y="258"/>
                        </a:cubicBezTo>
                        <a:cubicBezTo>
                          <a:pt x="1331" y="258"/>
                          <a:pt x="1334" y="263"/>
                          <a:pt x="1331" y="262"/>
                        </a:cubicBezTo>
                        <a:cubicBezTo>
                          <a:pt x="1325" y="261"/>
                          <a:pt x="1322" y="257"/>
                          <a:pt x="1317" y="254"/>
                        </a:cubicBezTo>
                        <a:cubicBezTo>
                          <a:pt x="1313" y="252"/>
                          <a:pt x="1305" y="251"/>
                          <a:pt x="1306" y="245"/>
                        </a:cubicBezTo>
                        <a:cubicBezTo>
                          <a:pt x="1306" y="245"/>
                          <a:pt x="1309" y="247"/>
                          <a:pt x="1309" y="245"/>
                        </a:cubicBezTo>
                        <a:cubicBezTo>
                          <a:pt x="1307" y="242"/>
                          <a:pt x="1302" y="242"/>
                          <a:pt x="1302" y="238"/>
                        </a:cubicBezTo>
                        <a:cubicBezTo>
                          <a:pt x="1305" y="238"/>
                          <a:pt x="1310" y="242"/>
                          <a:pt x="1311" y="240"/>
                        </a:cubicBezTo>
                        <a:cubicBezTo>
                          <a:pt x="1306" y="238"/>
                          <a:pt x="1302" y="231"/>
                          <a:pt x="1308" y="227"/>
                        </a:cubicBezTo>
                        <a:cubicBezTo>
                          <a:pt x="1314" y="227"/>
                          <a:pt x="1314" y="227"/>
                          <a:pt x="1314" y="227"/>
                        </a:cubicBezTo>
                        <a:cubicBezTo>
                          <a:pt x="1301" y="218"/>
                          <a:pt x="1293" y="208"/>
                          <a:pt x="1284" y="197"/>
                        </a:cubicBezTo>
                        <a:cubicBezTo>
                          <a:pt x="1286" y="196"/>
                          <a:pt x="1287" y="193"/>
                          <a:pt x="1288" y="192"/>
                        </a:cubicBezTo>
                        <a:cubicBezTo>
                          <a:pt x="1280" y="185"/>
                          <a:pt x="1270" y="191"/>
                          <a:pt x="1260" y="188"/>
                        </a:cubicBezTo>
                        <a:cubicBezTo>
                          <a:pt x="1260" y="190"/>
                          <a:pt x="1259" y="192"/>
                          <a:pt x="1254" y="191"/>
                        </a:cubicBezTo>
                        <a:cubicBezTo>
                          <a:pt x="1256" y="176"/>
                          <a:pt x="1238" y="183"/>
                          <a:pt x="1234" y="177"/>
                        </a:cubicBezTo>
                        <a:cubicBezTo>
                          <a:pt x="1238" y="176"/>
                          <a:pt x="1242" y="179"/>
                          <a:pt x="1245" y="177"/>
                        </a:cubicBezTo>
                        <a:cubicBezTo>
                          <a:pt x="1248" y="176"/>
                          <a:pt x="1243" y="174"/>
                          <a:pt x="1246" y="173"/>
                        </a:cubicBezTo>
                        <a:cubicBezTo>
                          <a:pt x="1254" y="173"/>
                          <a:pt x="1258" y="168"/>
                          <a:pt x="1267" y="169"/>
                        </a:cubicBezTo>
                        <a:cubicBezTo>
                          <a:pt x="1263" y="161"/>
                          <a:pt x="1246" y="166"/>
                          <a:pt x="1244" y="155"/>
                        </a:cubicBezTo>
                        <a:cubicBezTo>
                          <a:pt x="1235" y="153"/>
                          <a:pt x="1232" y="159"/>
                          <a:pt x="1223" y="161"/>
                        </a:cubicBezTo>
                        <a:cubicBezTo>
                          <a:pt x="1222" y="165"/>
                          <a:pt x="1227" y="163"/>
                          <a:pt x="1228" y="165"/>
                        </a:cubicBezTo>
                        <a:cubicBezTo>
                          <a:pt x="1216" y="163"/>
                          <a:pt x="1208" y="168"/>
                          <a:pt x="1196" y="172"/>
                        </a:cubicBezTo>
                        <a:cubicBezTo>
                          <a:pt x="1181" y="177"/>
                          <a:pt x="1171" y="177"/>
                          <a:pt x="1166" y="187"/>
                        </a:cubicBezTo>
                        <a:cubicBezTo>
                          <a:pt x="1162" y="187"/>
                          <a:pt x="1157" y="187"/>
                          <a:pt x="1156" y="190"/>
                        </a:cubicBezTo>
                        <a:cubicBezTo>
                          <a:pt x="1162" y="196"/>
                          <a:pt x="1174" y="189"/>
                          <a:pt x="1177" y="198"/>
                        </a:cubicBezTo>
                        <a:cubicBezTo>
                          <a:pt x="1171" y="195"/>
                          <a:pt x="1168" y="197"/>
                          <a:pt x="1164" y="198"/>
                        </a:cubicBezTo>
                        <a:cubicBezTo>
                          <a:pt x="1162" y="195"/>
                          <a:pt x="1158" y="192"/>
                          <a:pt x="1153" y="195"/>
                        </a:cubicBezTo>
                        <a:cubicBezTo>
                          <a:pt x="1153" y="198"/>
                          <a:pt x="1158" y="197"/>
                          <a:pt x="1157" y="201"/>
                        </a:cubicBezTo>
                        <a:cubicBezTo>
                          <a:pt x="1149" y="202"/>
                          <a:pt x="1141" y="207"/>
                          <a:pt x="1140" y="212"/>
                        </a:cubicBezTo>
                        <a:cubicBezTo>
                          <a:pt x="1128" y="214"/>
                          <a:pt x="1109" y="206"/>
                          <a:pt x="1097" y="216"/>
                        </a:cubicBezTo>
                        <a:cubicBezTo>
                          <a:pt x="1095" y="217"/>
                          <a:pt x="1099" y="219"/>
                          <a:pt x="1096" y="222"/>
                        </a:cubicBezTo>
                        <a:cubicBezTo>
                          <a:pt x="1077" y="223"/>
                          <a:pt x="1063" y="218"/>
                          <a:pt x="1044" y="222"/>
                        </a:cubicBezTo>
                        <a:cubicBezTo>
                          <a:pt x="1037" y="226"/>
                          <a:pt x="1029" y="227"/>
                          <a:pt x="1020" y="228"/>
                        </a:cubicBezTo>
                        <a:cubicBezTo>
                          <a:pt x="1024" y="230"/>
                          <a:pt x="1020" y="233"/>
                          <a:pt x="1022" y="235"/>
                        </a:cubicBezTo>
                        <a:cubicBezTo>
                          <a:pt x="1028" y="236"/>
                          <a:pt x="1032" y="234"/>
                          <a:pt x="1036" y="239"/>
                        </a:cubicBezTo>
                        <a:cubicBezTo>
                          <a:pt x="1034" y="241"/>
                          <a:pt x="1033" y="238"/>
                          <a:pt x="1030" y="239"/>
                        </a:cubicBezTo>
                        <a:cubicBezTo>
                          <a:pt x="1029" y="241"/>
                          <a:pt x="1033" y="243"/>
                          <a:pt x="1030" y="244"/>
                        </a:cubicBezTo>
                        <a:cubicBezTo>
                          <a:pt x="1026" y="244"/>
                          <a:pt x="1024" y="242"/>
                          <a:pt x="1020" y="243"/>
                        </a:cubicBezTo>
                        <a:cubicBezTo>
                          <a:pt x="1018" y="251"/>
                          <a:pt x="1009" y="247"/>
                          <a:pt x="1002" y="246"/>
                        </a:cubicBezTo>
                        <a:cubicBezTo>
                          <a:pt x="1003" y="251"/>
                          <a:pt x="1009" y="251"/>
                          <a:pt x="1011" y="256"/>
                        </a:cubicBezTo>
                        <a:cubicBezTo>
                          <a:pt x="1000" y="257"/>
                          <a:pt x="993" y="249"/>
                          <a:pt x="986" y="252"/>
                        </a:cubicBezTo>
                        <a:cubicBezTo>
                          <a:pt x="985" y="250"/>
                          <a:pt x="987" y="248"/>
                          <a:pt x="984" y="246"/>
                        </a:cubicBezTo>
                        <a:cubicBezTo>
                          <a:pt x="976" y="244"/>
                          <a:pt x="969" y="240"/>
                          <a:pt x="961" y="238"/>
                        </a:cubicBezTo>
                        <a:cubicBezTo>
                          <a:pt x="957" y="244"/>
                          <a:pt x="948" y="238"/>
                          <a:pt x="942" y="241"/>
                        </a:cubicBezTo>
                        <a:cubicBezTo>
                          <a:pt x="942" y="245"/>
                          <a:pt x="950" y="246"/>
                          <a:pt x="948" y="249"/>
                        </a:cubicBezTo>
                        <a:cubicBezTo>
                          <a:pt x="937" y="248"/>
                          <a:pt x="935" y="251"/>
                          <a:pt x="924" y="250"/>
                        </a:cubicBezTo>
                        <a:cubicBezTo>
                          <a:pt x="925" y="248"/>
                          <a:pt x="924" y="246"/>
                          <a:pt x="922" y="246"/>
                        </a:cubicBezTo>
                        <a:cubicBezTo>
                          <a:pt x="913" y="249"/>
                          <a:pt x="906" y="247"/>
                          <a:pt x="900" y="251"/>
                        </a:cubicBezTo>
                        <a:cubicBezTo>
                          <a:pt x="897" y="250"/>
                          <a:pt x="896" y="247"/>
                          <a:pt x="893" y="246"/>
                        </a:cubicBezTo>
                        <a:cubicBezTo>
                          <a:pt x="892" y="248"/>
                          <a:pt x="894" y="251"/>
                          <a:pt x="892" y="251"/>
                        </a:cubicBezTo>
                        <a:cubicBezTo>
                          <a:pt x="889" y="251"/>
                          <a:pt x="887" y="250"/>
                          <a:pt x="886" y="248"/>
                        </a:cubicBezTo>
                        <a:cubicBezTo>
                          <a:pt x="887" y="247"/>
                          <a:pt x="891" y="248"/>
                          <a:pt x="890" y="244"/>
                        </a:cubicBezTo>
                        <a:cubicBezTo>
                          <a:pt x="889" y="242"/>
                          <a:pt x="884" y="242"/>
                          <a:pt x="882" y="244"/>
                        </a:cubicBezTo>
                        <a:cubicBezTo>
                          <a:pt x="881" y="247"/>
                          <a:pt x="885" y="246"/>
                          <a:pt x="885" y="247"/>
                        </a:cubicBezTo>
                        <a:cubicBezTo>
                          <a:pt x="884" y="249"/>
                          <a:pt x="879" y="247"/>
                          <a:pt x="880" y="250"/>
                        </a:cubicBezTo>
                        <a:cubicBezTo>
                          <a:pt x="879" y="254"/>
                          <a:pt x="885" y="252"/>
                          <a:pt x="884" y="255"/>
                        </a:cubicBezTo>
                        <a:cubicBezTo>
                          <a:pt x="879" y="258"/>
                          <a:pt x="870" y="258"/>
                          <a:pt x="868" y="264"/>
                        </a:cubicBezTo>
                        <a:cubicBezTo>
                          <a:pt x="865" y="255"/>
                          <a:pt x="880" y="256"/>
                          <a:pt x="877" y="244"/>
                        </a:cubicBezTo>
                        <a:cubicBezTo>
                          <a:pt x="879" y="242"/>
                          <a:pt x="883" y="242"/>
                          <a:pt x="883" y="239"/>
                        </a:cubicBezTo>
                        <a:cubicBezTo>
                          <a:pt x="881" y="224"/>
                          <a:pt x="859" y="222"/>
                          <a:pt x="846" y="228"/>
                        </a:cubicBezTo>
                        <a:cubicBezTo>
                          <a:pt x="843" y="228"/>
                          <a:pt x="844" y="225"/>
                          <a:pt x="843" y="223"/>
                        </a:cubicBezTo>
                        <a:cubicBezTo>
                          <a:pt x="839" y="223"/>
                          <a:pt x="839" y="225"/>
                          <a:pt x="835" y="224"/>
                        </a:cubicBezTo>
                        <a:cubicBezTo>
                          <a:pt x="835" y="222"/>
                          <a:pt x="837" y="222"/>
                          <a:pt x="835" y="221"/>
                        </a:cubicBezTo>
                        <a:cubicBezTo>
                          <a:pt x="828" y="218"/>
                          <a:pt x="825" y="220"/>
                          <a:pt x="820" y="222"/>
                        </a:cubicBezTo>
                        <a:cubicBezTo>
                          <a:pt x="819" y="227"/>
                          <a:pt x="823" y="227"/>
                          <a:pt x="823" y="230"/>
                        </a:cubicBezTo>
                        <a:cubicBezTo>
                          <a:pt x="814" y="229"/>
                          <a:pt x="815" y="238"/>
                          <a:pt x="806" y="238"/>
                        </a:cubicBezTo>
                        <a:cubicBezTo>
                          <a:pt x="807" y="235"/>
                          <a:pt x="807" y="233"/>
                          <a:pt x="804" y="233"/>
                        </a:cubicBezTo>
                        <a:cubicBezTo>
                          <a:pt x="793" y="239"/>
                          <a:pt x="778" y="240"/>
                          <a:pt x="772" y="250"/>
                        </a:cubicBezTo>
                        <a:cubicBezTo>
                          <a:pt x="773" y="253"/>
                          <a:pt x="775" y="254"/>
                          <a:pt x="775" y="257"/>
                        </a:cubicBezTo>
                        <a:cubicBezTo>
                          <a:pt x="768" y="263"/>
                          <a:pt x="758" y="257"/>
                          <a:pt x="750" y="261"/>
                        </a:cubicBezTo>
                        <a:cubicBezTo>
                          <a:pt x="748" y="266"/>
                          <a:pt x="751" y="269"/>
                          <a:pt x="752" y="273"/>
                        </a:cubicBezTo>
                        <a:cubicBezTo>
                          <a:pt x="756" y="275"/>
                          <a:pt x="762" y="275"/>
                          <a:pt x="763" y="280"/>
                        </a:cubicBezTo>
                        <a:cubicBezTo>
                          <a:pt x="754" y="283"/>
                          <a:pt x="752" y="271"/>
                          <a:pt x="739" y="273"/>
                        </a:cubicBezTo>
                        <a:cubicBezTo>
                          <a:pt x="739" y="279"/>
                          <a:pt x="739" y="279"/>
                          <a:pt x="739" y="279"/>
                        </a:cubicBezTo>
                        <a:cubicBezTo>
                          <a:pt x="737" y="278"/>
                          <a:pt x="736" y="275"/>
                          <a:pt x="732" y="275"/>
                        </a:cubicBezTo>
                        <a:cubicBezTo>
                          <a:pt x="729" y="279"/>
                          <a:pt x="732" y="281"/>
                          <a:pt x="732" y="286"/>
                        </a:cubicBezTo>
                        <a:cubicBezTo>
                          <a:pt x="729" y="285"/>
                          <a:pt x="728" y="282"/>
                          <a:pt x="727" y="278"/>
                        </a:cubicBezTo>
                        <a:cubicBezTo>
                          <a:pt x="729" y="276"/>
                          <a:pt x="730" y="268"/>
                          <a:pt x="726" y="268"/>
                        </a:cubicBezTo>
                        <a:cubicBezTo>
                          <a:pt x="723" y="269"/>
                          <a:pt x="726" y="272"/>
                          <a:pt x="726" y="273"/>
                        </a:cubicBezTo>
                        <a:cubicBezTo>
                          <a:pt x="715" y="277"/>
                          <a:pt x="715" y="286"/>
                          <a:pt x="723" y="293"/>
                        </a:cubicBezTo>
                        <a:cubicBezTo>
                          <a:pt x="722" y="296"/>
                          <a:pt x="720" y="299"/>
                          <a:pt x="720" y="303"/>
                        </a:cubicBezTo>
                        <a:cubicBezTo>
                          <a:pt x="722" y="305"/>
                          <a:pt x="725" y="306"/>
                          <a:pt x="724" y="311"/>
                        </a:cubicBezTo>
                        <a:cubicBezTo>
                          <a:pt x="726" y="313"/>
                          <a:pt x="732" y="311"/>
                          <a:pt x="733" y="313"/>
                        </a:cubicBezTo>
                        <a:cubicBezTo>
                          <a:pt x="725" y="312"/>
                          <a:pt x="726" y="322"/>
                          <a:pt x="730" y="326"/>
                        </a:cubicBezTo>
                        <a:cubicBezTo>
                          <a:pt x="724" y="332"/>
                          <a:pt x="723" y="342"/>
                          <a:pt x="714" y="345"/>
                        </a:cubicBezTo>
                        <a:cubicBezTo>
                          <a:pt x="711" y="341"/>
                          <a:pt x="700" y="346"/>
                          <a:pt x="700" y="339"/>
                        </a:cubicBezTo>
                        <a:cubicBezTo>
                          <a:pt x="706" y="340"/>
                          <a:pt x="708" y="337"/>
                          <a:pt x="715" y="338"/>
                        </a:cubicBezTo>
                        <a:cubicBezTo>
                          <a:pt x="716" y="329"/>
                          <a:pt x="723" y="327"/>
                          <a:pt x="722" y="317"/>
                        </a:cubicBezTo>
                        <a:cubicBezTo>
                          <a:pt x="708" y="314"/>
                          <a:pt x="721" y="291"/>
                          <a:pt x="711" y="282"/>
                        </a:cubicBezTo>
                        <a:cubicBezTo>
                          <a:pt x="714" y="280"/>
                          <a:pt x="716" y="276"/>
                          <a:pt x="715" y="270"/>
                        </a:cubicBezTo>
                        <a:cubicBezTo>
                          <a:pt x="711" y="267"/>
                          <a:pt x="706" y="265"/>
                          <a:pt x="699" y="265"/>
                        </a:cubicBezTo>
                        <a:cubicBezTo>
                          <a:pt x="697" y="275"/>
                          <a:pt x="689" y="279"/>
                          <a:pt x="684" y="286"/>
                        </a:cubicBezTo>
                        <a:cubicBezTo>
                          <a:pt x="689" y="291"/>
                          <a:pt x="685" y="296"/>
                          <a:pt x="685" y="303"/>
                        </a:cubicBezTo>
                        <a:cubicBezTo>
                          <a:pt x="692" y="302"/>
                          <a:pt x="691" y="310"/>
                          <a:pt x="695" y="312"/>
                        </a:cubicBezTo>
                        <a:cubicBezTo>
                          <a:pt x="695" y="315"/>
                          <a:pt x="694" y="316"/>
                          <a:pt x="691" y="317"/>
                        </a:cubicBezTo>
                        <a:cubicBezTo>
                          <a:pt x="688" y="315"/>
                          <a:pt x="686" y="311"/>
                          <a:pt x="684" y="308"/>
                        </a:cubicBezTo>
                        <a:cubicBezTo>
                          <a:pt x="671" y="307"/>
                          <a:pt x="667" y="292"/>
                          <a:pt x="652" y="297"/>
                        </a:cubicBezTo>
                        <a:cubicBezTo>
                          <a:pt x="650" y="301"/>
                          <a:pt x="652" y="302"/>
                          <a:pt x="652" y="307"/>
                        </a:cubicBezTo>
                        <a:cubicBezTo>
                          <a:pt x="647" y="306"/>
                          <a:pt x="648" y="312"/>
                          <a:pt x="644" y="312"/>
                        </a:cubicBezTo>
                        <a:cubicBezTo>
                          <a:pt x="642" y="310"/>
                          <a:pt x="648" y="306"/>
                          <a:pt x="645" y="303"/>
                        </a:cubicBezTo>
                        <a:cubicBezTo>
                          <a:pt x="640" y="303"/>
                          <a:pt x="639" y="307"/>
                          <a:pt x="635" y="308"/>
                        </a:cubicBezTo>
                        <a:cubicBezTo>
                          <a:pt x="628" y="300"/>
                          <a:pt x="621" y="312"/>
                          <a:pt x="613" y="309"/>
                        </a:cubicBezTo>
                        <a:cubicBezTo>
                          <a:pt x="615" y="305"/>
                          <a:pt x="617" y="303"/>
                          <a:pt x="618" y="299"/>
                        </a:cubicBezTo>
                        <a:cubicBezTo>
                          <a:pt x="612" y="298"/>
                          <a:pt x="611" y="303"/>
                          <a:pt x="607" y="304"/>
                        </a:cubicBezTo>
                        <a:cubicBezTo>
                          <a:pt x="601" y="299"/>
                          <a:pt x="591" y="309"/>
                          <a:pt x="582" y="309"/>
                        </a:cubicBezTo>
                        <a:cubicBezTo>
                          <a:pt x="579" y="313"/>
                          <a:pt x="578" y="318"/>
                          <a:pt x="569" y="317"/>
                        </a:cubicBezTo>
                        <a:cubicBezTo>
                          <a:pt x="571" y="312"/>
                          <a:pt x="565" y="314"/>
                          <a:pt x="565" y="310"/>
                        </a:cubicBezTo>
                        <a:cubicBezTo>
                          <a:pt x="568" y="305"/>
                          <a:pt x="571" y="305"/>
                          <a:pt x="577" y="306"/>
                        </a:cubicBezTo>
                        <a:cubicBezTo>
                          <a:pt x="579" y="304"/>
                          <a:pt x="578" y="299"/>
                          <a:pt x="578" y="295"/>
                        </a:cubicBezTo>
                        <a:cubicBezTo>
                          <a:pt x="575" y="294"/>
                          <a:pt x="572" y="292"/>
                          <a:pt x="567" y="293"/>
                        </a:cubicBezTo>
                        <a:cubicBezTo>
                          <a:pt x="570" y="303"/>
                          <a:pt x="552" y="305"/>
                          <a:pt x="560" y="317"/>
                        </a:cubicBezTo>
                        <a:cubicBezTo>
                          <a:pt x="556" y="317"/>
                          <a:pt x="557" y="324"/>
                          <a:pt x="552" y="321"/>
                        </a:cubicBezTo>
                        <a:cubicBezTo>
                          <a:pt x="550" y="319"/>
                          <a:pt x="551" y="314"/>
                          <a:pt x="547" y="314"/>
                        </a:cubicBezTo>
                        <a:cubicBezTo>
                          <a:pt x="543" y="320"/>
                          <a:pt x="534" y="321"/>
                          <a:pt x="527" y="324"/>
                        </a:cubicBezTo>
                        <a:cubicBezTo>
                          <a:pt x="527" y="329"/>
                          <a:pt x="529" y="337"/>
                          <a:pt x="523" y="337"/>
                        </a:cubicBezTo>
                        <a:cubicBezTo>
                          <a:pt x="517" y="335"/>
                          <a:pt x="516" y="330"/>
                          <a:pt x="516" y="324"/>
                        </a:cubicBezTo>
                        <a:cubicBezTo>
                          <a:pt x="513" y="325"/>
                          <a:pt x="510" y="326"/>
                          <a:pt x="507" y="327"/>
                        </a:cubicBezTo>
                        <a:cubicBezTo>
                          <a:pt x="506" y="333"/>
                          <a:pt x="508" y="336"/>
                          <a:pt x="511" y="338"/>
                        </a:cubicBezTo>
                        <a:cubicBezTo>
                          <a:pt x="508" y="338"/>
                          <a:pt x="509" y="341"/>
                          <a:pt x="505" y="341"/>
                        </a:cubicBezTo>
                        <a:cubicBezTo>
                          <a:pt x="501" y="338"/>
                          <a:pt x="502" y="331"/>
                          <a:pt x="496" y="330"/>
                        </a:cubicBezTo>
                        <a:cubicBezTo>
                          <a:pt x="498" y="322"/>
                          <a:pt x="507" y="320"/>
                          <a:pt x="509" y="313"/>
                        </a:cubicBezTo>
                        <a:cubicBezTo>
                          <a:pt x="510" y="307"/>
                          <a:pt x="501" y="299"/>
                          <a:pt x="510" y="294"/>
                        </a:cubicBezTo>
                        <a:cubicBezTo>
                          <a:pt x="507" y="300"/>
                          <a:pt x="516" y="301"/>
                          <a:pt x="514" y="307"/>
                        </a:cubicBezTo>
                        <a:cubicBezTo>
                          <a:pt x="520" y="316"/>
                          <a:pt x="538" y="322"/>
                          <a:pt x="546" y="312"/>
                        </a:cubicBezTo>
                        <a:cubicBezTo>
                          <a:pt x="556" y="300"/>
                          <a:pt x="542" y="287"/>
                          <a:pt x="540" y="276"/>
                        </a:cubicBezTo>
                        <a:cubicBezTo>
                          <a:pt x="537" y="275"/>
                          <a:pt x="533" y="274"/>
                          <a:pt x="531" y="272"/>
                        </a:cubicBezTo>
                        <a:cubicBezTo>
                          <a:pt x="531" y="271"/>
                          <a:pt x="531" y="269"/>
                          <a:pt x="530" y="269"/>
                        </a:cubicBezTo>
                        <a:cubicBezTo>
                          <a:pt x="532" y="266"/>
                          <a:pt x="537" y="266"/>
                          <a:pt x="534" y="261"/>
                        </a:cubicBezTo>
                        <a:cubicBezTo>
                          <a:pt x="530" y="259"/>
                          <a:pt x="526" y="267"/>
                          <a:pt x="522" y="261"/>
                        </a:cubicBezTo>
                        <a:cubicBezTo>
                          <a:pt x="531" y="260"/>
                          <a:pt x="534" y="248"/>
                          <a:pt x="526" y="249"/>
                        </a:cubicBezTo>
                        <a:cubicBezTo>
                          <a:pt x="528" y="248"/>
                          <a:pt x="528" y="246"/>
                          <a:pt x="528" y="244"/>
                        </a:cubicBezTo>
                        <a:cubicBezTo>
                          <a:pt x="523" y="244"/>
                          <a:pt x="521" y="249"/>
                          <a:pt x="516" y="250"/>
                        </a:cubicBezTo>
                        <a:cubicBezTo>
                          <a:pt x="516" y="248"/>
                          <a:pt x="521" y="246"/>
                          <a:pt x="518" y="246"/>
                        </a:cubicBezTo>
                        <a:cubicBezTo>
                          <a:pt x="517" y="247"/>
                          <a:pt x="513" y="250"/>
                          <a:pt x="512" y="248"/>
                        </a:cubicBezTo>
                        <a:cubicBezTo>
                          <a:pt x="514" y="245"/>
                          <a:pt x="521" y="246"/>
                          <a:pt x="521" y="241"/>
                        </a:cubicBezTo>
                        <a:cubicBezTo>
                          <a:pt x="507" y="245"/>
                          <a:pt x="500" y="243"/>
                          <a:pt x="489" y="248"/>
                        </a:cubicBezTo>
                        <a:cubicBezTo>
                          <a:pt x="489" y="246"/>
                          <a:pt x="492" y="247"/>
                          <a:pt x="492" y="244"/>
                        </a:cubicBezTo>
                        <a:cubicBezTo>
                          <a:pt x="489" y="244"/>
                          <a:pt x="487" y="246"/>
                          <a:pt x="485" y="246"/>
                        </a:cubicBezTo>
                        <a:cubicBezTo>
                          <a:pt x="485" y="244"/>
                          <a:pt x="493" y="243"/>
                          <a:pt x="490" y="240"/>
                        </a:cubicBezTo>
                        <a:cubicBezTo>
                          <a:pt x="481" y="246"/>
                          <a:pt x="467" y="253"/>
                          <a:pt x="458" y="252"/>
                        </a:cubicBezTo>
                        <a:cubicBezTo>
                          <a:pt x="445" y="261"/>
                          <a:pt x="427" y="265"/>
                          <a:pt x="417" y="276"/>
                        </a:cubicBezTo>
                        <a:cubicBezTo>
                          <a:pt x="409" y="278"/>
                          <a:pt x="402" y="278"/>
                          <a:pt x="396" y="283"/>
                        </a:cubicBezTo>
                        <a:cubicBezTo>
                          <a:pt x="389" y="277"/>
                          <a:pt x="378" y="288"/>
                          <a:pt x="372" y="290"/>
                        </a:cubicBezTo>
                        <a:cubicBezTo>
                          <a:pt x="366" y="285"/>
                          <a:pt x="356" y="295"/>
                          <a:pt x="357" y="300"/>
                        </a:cubicBezTo>
                        <a:cubicBezTo>
                          <a:pt x="355" y="300"/>
                          <a:pt x="355" y="297"/>
                          <a:pt x="352" y="298"/>
                        </a:cubicBezTo>
                        <a:cubicBezTo>
                          <a:pt x="348" y="304"/>
                          <a:pt x="345" y="312"/>
                          <a:pt x="336" y="313"/>
                        </a:cubicBezTo>
                        <a:cubicBezTo>
                          <a:pt x="335" y="316"/>
                          <a:pt x="335" y="316"/>
                          <a:pt x="336" y="318"/>
                        </a:cubicBezTo>
                        <a:cubicBezTo>
                          <a:pt x="334" y="322"/>
                          <a:pt x="331" y="320"/>
                          <a:pt x="328" y="321"/>
                        </a:cubicBezTo>
                        <a:cubicBezTo>
                          <a:pt x="327" y="327"/>
                          <a:pt x="321" y="333"/>
                          <a:pt x="325" y="339"/>
                        </a:cubicBezTo>
                        <a:cubicBezTo>
                          <a:pt x="335" y="338"/>
                          <a:pt x="342" y="331"/>
                          <a:pt x="348" y="333"/>
                        </a:cubicBezTo>
                        <a:cubicBezTo>
                          <a:pt x="343" y="348"/>
                          <a:pt x="331" y="353"/>
                          <a:pt x="327" y="370"/>
                        </a:cubicBezTo>
                        <a:cubicBezTo>
                          <a:pt x="321" y="374"/>
                          <a:pt x="317" y="380"/>
                          <a:pt x="315" y="388"/>
                        </a:cubicBezTo>
                        <a:cubicBezTo>
                          <a:pt x="317" y="388"/>
                          <a:pt x="317" y="391"/>
                          <a:pt x="320" y="390"/>
                        </a:cubicBezTo>
                        <a:cubicBezTo>
                          <a:pt x="322" y="387"/>
                          <a:pt x="326" y="384"/>
                          <a:pt x="330" y="383"/>
                        </a:cubicBezTo>
                        <a:cubicBezTo>
                          <a:pt x="332" y="384"/>
                          <a:pt x="332" y="387"/>
                          <a:pt x="335" y="387"/>
                        </a:cubicBezTo>
                        <a:cubicBezTo>
                          <a:pt x="345" y="378"/>
                          <a:pt x="354" y="369"/>
                          <a:pt x="363" y="360"/>
                        </a:cubicBezTo>
                        <a:cubicBezTo>
                          <a:pt x="373" y="360"/>
                          <a:pt x="392" y="350"/>
                          <a:pt x="387" y="336"/>
                        </a:cubicBezTo>
                        <a:cubicBezTo>
                          <a:pt x="397" y="325"/>
                          <a:pt x="410" y="307"/>
                          <a:pt x="428" y="311"/>
                        </a:cubicBezTo>
                        <a:cubicBezTo>
                          <a:pt x="440" y="305"/>
                          <a:pt x="446" y="293"/>
                          <a:pt x="460" y="290"/>
                        </a:cubicBezTo>
                        <a:cubicBezTo>
                          <a:pt x="472" y="302"/>
                          <a:pt x="451" y="310"/>
                          <a:pt x="439" y="312"/>
                        </a:cubicBezTo>
                        <a:cubicBezTo>
                          <a:pt x="429" y="318"/>
                          <a:pt x="419" y="321"/>
                          <a:pt x="414" y="331"/>
                        </a:cubicBezTo>
                        <a:cubicBezTo>
                          <a:pt x="413" y="332"/>
                          <a:pt x="414" y="334"/>
                          <a:pt x="414" y="335"/>
                        </a:cubicBezTo>
                        <a:cubicBezTo>
                          <a:pt x="409" y="340"/>
                          <a:pt x="402" y="344"/>
                          <a:pt x="401" y="351"/>
                        </a:cubicBezTo>
                        <a:cubicBezTo>
                          <a:pt x="401" y="355"/>
                          <a:pt x="404" y="358"/>
                          <a:pt x="402" y="362"/>
                        </a:cubicBezTo>
                        <a:cubicBezTo>
                          <a:pt x="413" y="364"/>
                          <a:pt x="424" y="362"/>
                          <a:pt x="434" y="366"/>
                        </a:cubicBezTo>
                        <a:cubicBezTo>
                          <a:pt x="432" y="368"/>
                          <a:pt x="434" y="372"/>
                          <a:pt x="433" y="374"/>
                        </a:cubicBezTo>
                        <a:cubicBezTo>
                          <a:pt x="428" y="376"/>
                          <a:pt x="425" y="375"/>
                          <a:pt x="420" y="378"/>
                        </a:cubicBezTo>
                        <a:cubicBezTo>
                          <a:pt x="418" y="364"/>
                          <a:pt x="384" y="366"/>
                          <a:pt x="393" y="385"/>
                        </a:cubicBezTo>
                        <a:cubicBezTo>
                          <a:pt x="386" y="387"/>
                          <a:pt x="387" y="397"/>
                          <a:pt x="380" y="399"/>
                        </a:cubicBezTo>
                        <a:cubicBezTo>
                          <a:pt x="374" y="397"/>
                          <a:pt x="382" y="390"/>
                          <a:pt x="379" y="386"/>
                        </a:cubicBezTo>
                        <a:cubicBezTo>
                          <a:pt x="362" y="386"/>
                          <a:pt x="356" y="407"/>
                          <a:pt x="346" y="417"/>
                        </a:cubicBezTo>
                        <a:cubicBezTo>
                          <a:pt x="343" y="417"/>
                          <a:pt x="343" y="414"/>
                          <a:pt x="339" y="415"/>
                        </a:cubicBezTo>
                        <a:cubicBezTo>
                          <a:pt x="337" y="417"/>
                          <a:pt x="337" y="421"/>
                          <a:pt x="333" y="421"/>
                        </a:cubicBezTo>
                        <a:cubicBezTo>
                          <a:pt x="329" y="420"/>
                          <a:pt x="331" y="416"/>
                          <a:pt x="331" y="412"/>
                        </a:cubicBezTo>
                        <a:cubicBezTo>
                          <a:pt x="323" y="407"/>
                          <a:pt x="310" y="410"/>
                          <a:pt x="302" y="411"/>
                        </a:cubicBezTo>
                        <a:cubicBezTo>
                          <a:pt x="305" y="406"/>
                          <a:pt x="304" y="403"/>
                          <a:pt x="303" y="397"/>
                        </a:cubicBezTo>
                        <a:cubicBezTo>
                          <a:pt x="299" y="397"/>
                          <a:pt x="295" y="397"/>
                          <a:pt x="293" y="396"/>
                        </a:cubicBezTo>
                        <a:cubicBezTo>
                          <a:pt x="294" y="394"/>
                          <a:pt x="297" y="393"/>
                          <a:pt x="298" y="390"/>
                        </a:cubicBezTo>
                        <a:cubicBezTo>
                          <a:pt x="290" y="381"/>
                          <a:pt x="309" y="368"/>
                          <a:pt x="318" y="366"/>
                        </a:cubicBezTo>
                        <a:cubicBezTo>
                          <a:pt x="318" y="357"/>
                          <a:pt x="328" y="358"/>
                          <a:pt x="329" y="349"/>
                        </a:cubicBezTo>
                        <a:cubicBezTo>
                          <a:pt x="325" y="350"/>
                          <a:pt x="323" y="353"/>
                          <a:pt x="319" y="354"/>
                        </a:cubicBezTo>
                        <a:cubicBezTo>
                          <a:pt x="318" y="352"/>
                          <a:pt x="323" y="350"/>
                          <a:pt x="319" y="350"/>
                        </a:cubicBezTo>
                        <a:cubicBezTo>
                          <a:pt x="314" y="350"/>
                          <a:pt x="315" y="355"/>
                          <a:pt x="312" y="357"/>
                        </a:cubicBezTo>
                        <a:cubicBezTo>
                          <a:pt x="297" y="360"/>
                          <a:pt x="296" y="386"/>
                          <a:pt x="278" y="391"/>
                        </a:cubicBezTo>
                        <a:cubicBezTo>
                          <a:pt x="278" y="386"/>
                          <a:pt x="278" y="386"/>
                          <a:pt x="278" y="386"/>
                        </a:cubicBezTo>
                        <a:cubicBezTo>
                          <a:pt x="275" y="385"/>
                          <a:pt x="276" y="389"/>
                          <a:pt x="273" y="389"/>
                        </a:cubicBezTo>
                        <a:cubicBezTo>
                          <a:pt x="272" y="386"/>
                          <a:pt x="272" y="384"/>
                          <a:pt x="269" y="384"/>
                        </a:cubicBezTo>
                        <a:cubicBezTo>
                          <a:pt x="255" y="385"/>
                          <a:pt x="243" y="406"/>
                          <a:pt x="233" y="393"/>
                        </a:cubicBezTo>
                        <a:cubicBezTo>
                          <a:pt x="234" y="380"/>
                          <a:pt x="260" y="382"/>
                          <a:pt x="251" y="366"/>
                        </a:cubicBezTo>
                        <a:cubicBezTo>
                          <a:pt x="269" y="350"/>
                          <a:pt x="274" y="320"/>
                          <a:pt x="300" y="311"/>
                        </a:cubicBezTo>
                        <a:cubicBezTo>
                          <a:pt x="301" y="307"/>
                          <a:pt x="299" y="305"/>
                          <a:pt x="299" y="301"/>
                        </a:cubicBezTo>
                        <a:cubicBezTo>
                          <a:pt x="303" y="299"/>
                          <a:pt x="309" y="299"/>
                          <a:pt x="310" y="294"/>
                        </a:cubicBezTo>
                        <a:cubicBezTo>
                          <a:pt x="308" y="294"/>
                          <a:pt x="307" y="292"/>
                          <a:pt x="307" y="290"/>
                        </a:cubicBezTo>
                        <a:cubicBezTo>
                          <a:pt x="294" y="296"/>
                          <a:pt x="283" y="306"/>
                          <a:pt x="273" y="315"/>
                        </a:cubicBezTo>
                        <a:cubicBezTo>
                          <a:pt x="273" y="313"/>
                          <a:pt x="277" y="312"/>
                          <a:pt x="273" y="312"/>
                        </a:cubicBezTo>
                        <a:cubicBezTo>
                          <a:pt x="270" y="315"/>
                          <a:pt x="267" y="319"/>
                          <a:pt x="270" y="320"/>
                        </a:cubicBezTo>
                        <a:cubicBezTo>
                          <a:pt x="268" y="323"/>
                          <a:pt x="264" y="324"/>
                          <a:pt x="262" y="327"/>
                        </a:cubicBezTo>
                        <a:cubicBezTo>
                          <a:pt x="261" y="331"/>
                          <a:pt x="266" y="329"/>
                          <a:pt x="266" y="333"/>
                        </a:cubicBezTo>
                        <a:cubicBezTo>
                          <a:pt x="257" y="336"/>
                          <a:pt x="258" y="348"/>
                          <a:pt x="249" y="350"/>
                        </a:cubicBezTo>
                        <a:cubicBezTo>
                          <a:pt x="249" y="343"/>
                          <a:pt x="249" y="343"/>
                          <a:pt x="249" y="343"/>
                        </a:cubicBezTo>
                        <a:cubicBezTo>
                          <a:pt x="245" y="345"/>
                          <a:pt x="241" y="346"/>
                          <a:pt x="242" y="352"/>
                        </a:cubicBezTo>
                        <a:cubicBezTo>
                          <a:pt x="239" y="356"/>
                          <a:pt x="231" y="355"/>
                          <a:pt x="228" y="360"/>
                        </a:cubicBezTo>
                        <a:cubicBezTo>
                          <a:pt x="229" y="363"/>
                          <a:pt x="228" y="369"/>
                          <a:pt x="228" y="371"/>
                        </a:cubicBezTo>
                        <a:cubicBezTo>
                          <a:pt x="224" y="366"/>
                          <a:pt x="212" y="372"/>
                          <a:pt x="210" y="377"/>
                        </a:cubicBezTo>
                        <a:cubicBezTo>
                          <a:pt x="215" y="375"/>
                          <a:pt x="216" y="378"/>
                          <a:pt x="214" y="382"/>
                        </a:cubicBezTo>
                        <a:cubicBezTo>
                          <a:pt x="218" y="382"/>
                          <a:pt x="218" y="379"/>
                          <a:pt x="221" y="379"/>
                        </a:cubicBezTo>
                        <a:cubicBezTo>
                          <a:pt x="220" y="388"/>
                          <a:pt x="224" y="390"/>
                          <a:pt x="232" y="394"/>
                        </a:cubicBezTo>
                        <a:cubicBezTo>
                          <a:pt x="229" y="397"/>
                          <a:pt x="228" y="403"/>
                          <a:pt x="224" y="405"/>
                        </a:cubicBezTo>
                        <a:cubicBezTo>
                          <a:pt x="219" y="400"/>
                          <a:pt x="214" y="408"/>
                          <a:pt x="211" y="407"/>
                        </a:cubicBezTo>
                        <a:cubicBezTo>
                          <a:pt x="209" y="401"/>
                          <a:pt x="217" y="397"/>
                          <a:pt x="212" y="395"/>
                        </a:cubicBezTo>
                        <a:cubicBezTo>
                          <a:pt x="210" y="399"/>
                          <a:pt x="209" y="405"/>
                          <a:pt x="204" y="407"/>
                        </a:cubicBezTo>
                        <a:cubicBezTo>
                          <a:pt x="202" y="404"/>
                          <a:pt x="202" y="401"/>
                          <a:pt x="203" y="397"/>
                        </a:cubicBezTo>
                        <a:cubicBezTo>
                          <a:pt x="200" y="398"/>
                          <a:pt x="200" y="395"/>
                          <a:pt x="198" y="394"/>
                        </a:cubicBezTo>
                        <a:cubicBezTo>
                          <a:pt x="195" y="396"/>
                          <a:pt x="193" y="400"/>
                          <a:pt x="190" y="401"/>
                        </a:cubicBezTo>
                        <a:cubicBezTo>
                          <a:pt x="189" y="429"/>
                          <a:pt x="170" y="457"/>
                          <a:pt x="151" y="469"/>
                        </a:cubicBezTo>
                        <a:cubicBezTo>
                          <a:pt x="148" y="457"/>
                          <a:pt x="148" y="442"/>
                          <a:pt x="148" y="433"/>
                        </a:cubicBezTo>
                        <a:cubicBezTo>
                          <a:pt x="141" y="431"/>
                          <a:pt x="142" y="434"/>
                          <a:pt x="137" y="442"/>
                        </a:cubicBezTo>
                        <a:cubicBezTo>
                          <a:pt x="126" y="461"/>
                          <a:pt x="114" y="467"/>
                          <a:pt x="105" y="486"/>
                        </a:cubicBezTo>
                        <a:cubicBezTo>
                          <a:pt x="101" y="494"/>
                          <a:pt x="95" y="500"/>
                          <a:pt x="94" y="504"/>
                        </a:cubicBezTo>
                        <a:cubicBezTo>
                          <a:pt x="93" y="508"/>
                          <a:pt x="95" y="512"/>
                          <a:pt x="95" y="515"/>
                        </a:cubicBezTo>
                        <a:cubicBezTo>
                          <a:pt x="94" y="523"/>
                          <a:pt x="87" y="530"/>
                          <a:pt x="88" y="537"/>
                        </a:cubicBezTo>
                        <a:cubicBezTo>
                          <a:pt x="95" y="535"/>
                          <a:pt x="94" y="548"/>
                          <a:pt x="97" y="553"/>
                        </a:cubicBezTo>
                        <a:cubicBezTo>
                          <a:pt x="99" y="550"/>
                          <a:pt x="103" y="544"/>
                          <a:pt x="107" y="549"/>
                        </a:cubicBezTo>
                        <a:cubicBezTo>
                          <a:pt x="109" y="544"/>
                          <a:pt x="112" y="541"/>
                          <a:pt x="116" y="541"/>
                        </a:cubicBezTo>
                        <a:cubicBezTo>
                          <a:pt x="117" y="527"/>
                          <a:pt x="128" y="522"/>
                          <a:pt x="137" y="516"/>
                        </a:cubicBezTo>
                        <a:cubicBezTo>
                          <a:pt x="139" y="519"/>
                          <a:pt x="144" y="518"/>
                          <a:pt x="149" y="518"/>
                        </a:cubicBezTo>
                        <a:cubicBezTo>
                          <a:pt x="154" y="512"/>
                          <a:pt x="154" y="500"/>
                          <a:pt x="166" y="500"/>
                        </a:cubicBezTo>
                        <a:cubicBezTo>
                          <a:pt x="168" y="507"/>
                          <a:pt x="166" y="513"/>
                          <a:pt x="169" y="519"/>
                        </a:cubicBezTo>
                        <a:cubicBezTo>
                          <a:pt x="175" y="515"/>
                          <a:pt x="182" y="517"/>
                          <a:pt x="189" y="513"/>
                        </a:cubicBezTo>
                        <a:cubicBezTo>
                          <a:pt x="194" y="529"/>
                          <a:pt x="183" y="537"/>
                          <a:pt x="182" y="554"/>
                        </a:cubicBezTo>
                        <a:cubicBezTo>
                          <a:pt x="182" y="572"/>
                          <a:pt x="181" y="586"/>
                          <a:pt x="186" y="599"/>
                        </a:cubicBezTo>
                        <a:cubicBezTo>
                          <a:pt x="182" y="612"/>
                          <a:pt x="187" y="633"/>
                          <a:pt x="172" y="639"/>
                        </a:cubicBezTo>
                        <a:cubicBezTo>
                          <a:pt x="171" y="634"/>
                          <a:pt x="163" y="635"/>
                          <a:pt x="161" y="631"/>
                        </a:cubicBezTo>
                        <a:cubicBezTo>
                          <a:pt x="162" y="625"/>
                          <a:pt x="158" y="625"/>
                          <a:pt x="155" y="623"/>
                        </a:cubicBezTo>
                        <a:cubicBezTo>
                          <a:pt x="151" y="633"/>
                          <a:pt x="155" y="651"/>
                          <a:pt x="159" y="659"/>
                        </a:cubicBezTo>
                        <a:cubicBezTo>
                          <a:pt x="164" y="656"/>
                          <a:pt x="163" y="646"/>
                          <a:pt x="169" y="644"/>
                        </a:cubicBezTo>
                        <a:cubicBezTo>
                          <a:pt x="179" y="648"/>
                          <a:pt x="180" y="636"/>
                          <a:pt x="189" y="635"/>
                        </a:cubicBezTo>
                        <a:cubicBezTo>
                          <a:pt x="191" y="626"/>
                          <a:pt x="187" y="615"/>
                          <a:pt x="198" y="614"/>
                        </a:cubicBezTo>
                        <a:cubicBezTo>
                          <a:pt x="200" y="619"/>
                          <a:pt x="198" y="626"/>
                          <a:pt x="201" y="630"/>
                        </a:cubicBezTo>
                        <a:cubicBezTo>
                          <a:pt x="211" y="622"/>
                          <a:pt x="201" y="603"/>
                          <a:pt x="199" y="593"/>
                        </a:cubicBezTo>
                        <a:cubicBezTo>
                          <a:pt x="200" y="590"/>
                          <a:pt x="204" y="590"/>
                          <a:pt x="204" y="586"/>
                        </a:cubicBezTo>
                        <a:cubicBezTo>
                          <a:pt x="191" y="572"/>
                          <a:pt x="206" y="547"/>
                          <a:pt x="206" y="526"/>
                        </a:cubicBezTo>
                        <a:cubicBezTo>
                          <a:pt x="213" y="527"/>
                          <a:pt x="209" y="518"/>
                          <a:pt x="214" y="517"/>
                        </a:cubicBezTo>
                        <a:cubicBezTo>
                          <a:pt x="215" y="517"/>
                          <a:pt x="222" y="516"/>
                          <a:pt x="223" y="519"/>
                        </a:cubicBezTo>
                        <a:cubicBezTo>
                          <a:pt x="221" y="524"/>
                          <a:pt x="216" y="526"/>
                          <a:pt x="215" y="532"/>
                        </a:cubicBezTo>
                        <a:cubicBezTo>
                          <a:pt x="217" y="532"/>
                          <a:pt x="219" y="527"/>
                          <a:pt x="221" y="531"/>
                        </a:cubicBezTo>
                        <a:cubicBezTo>
                          <a:pt x="217" y="539"/>
                          <a:pt x="217" y="552"/>
                          <a:pt x="214" y="560"/>
                        </a:cubicBezTo>
                        <a:cubicBezTo>
                          <a:pt x="214" y="565"/>
                          <a:pt x="219" y="564"/>
                          <a:pt x="219" y="568"/>
                        </a:cubicBezTo>
                        <a:cubicBezTo>
                          <a:pt x="218" y="578"/>
                          <a:pt x="221" y="595"/>
                          <a:pt x="223" y="607"/>
                        </a:cubicBezTo>
                        <a:cubicBezTo>
                          <a:pt x="220" y="616"/>
                          <a:pt x="211" y="620"/>
                          <a:pt x="209" y="629"/>
                        </a:cubicBezTo>
                        <a:cubicBezTo>
                          <a:pt x="209" y="631"/>
                          <a:pt x="211" y="633"/>
                          <a:pt x="211" y="635"/>
                        </a:cubicBezTo>
                        <a:cubicBezTo>
                          <a:pt x="211" y="637"/>
                          <a:pt x="209" y="639"/>
                          <a:pt x="209" y="641"/>
                        </a:cubicBezTo>
                        <a:cubicBezTo>
                          <a:pt x="209" y="649"/>
                          <a:pt x="212" y="658"/>
                          <a:pt x="210" y="667"/>
                        </a:cubicBezTo>
                        <a:cubicBezTo>
                          <a:pt x="211" y="670"/>
                          <a:pt x="215" y="669"/>
                          <a:pt x="214" y="674"/>
                        </a:cubicBezTo>
                        <a:cubicBezTo>
                          <a:pt x="211" y="672"/>
                          <a:pt x="210" y="674"/>
                          <a:pt x="207" y="676"/>
                        </a:cubicBezTo>
                        <a:cubicBezTo>
                          <a:pt x="209" y="684"/>
                          <a:pt x="205" y="688"/>
                          <a:pt x="204" y="694"/>
                        </a:cubicBezTo>
                        <a:cubicBezTo>
                          <a:pt x="208" y="696"/>
                          <a:pt x="208" y="700"/>
                          <a:pt x="208" y="704"/>
                        </a:cubicBezTo>
                        <a:cubicBezTo>
                          <a:pt x="212" y="700"/>
                          <a:pt x="210" y="709"/>
                          <a:pt x="213" y="708"/>
                        </a:cubicBezTo>
                        <a:cubicBezTo>
                          <a:pt x="216" y="703"/>
                          <a:pt x="216" y="696"/>
                          <a:pt x="218" y="690"/>
                        </a:cubicBezTo>
                        <a:cubicBezTo>
                          <a:pt x="220" y="691"/>
                          <a:pt x="219" y="696"/>
                          <a:pt x="222" y="696"/>
                        </a:cubicBezTo>
                        <a:cubicBezTo>
                          <a:pt x="226" y="687"/>
                          <a:pt x="215" y="680"/>
                          <a:pt x="218" y="673"/>
                        </a:cubicBezTo>
                        <a:cubicBezTo>
                          <a:pt x="222" y="677"/>
                          <a:pt x="225" y="684"/>
                          <a:pt x="227" y="692"/>
                        </a:cubicBezTo>
                        <a:cubicBezTo>
                          <a:pt x="232" y="690"/>
                          <a:pt x="231" y="681"/>
                          <a:pt x="237" y="680"/>
                        </a:cubicBezTo>
                        <a:cubicBezTo>
                          <a:pt x="229" y="672"/>
                          <a:pt x="231" y="656"/>
                          <a:pt x="234" y="643"/>
                        </a:cubicBezTo>
                        <a:cubicBezTo>
                          <a:pt x="236" y="646"/>
                          <a:pt x="236" y="651"/>
                          <a:pt x="237" y="654"/>
                        </a:cubicBezTo>
                        <a:cubicBezTo>
                          <a:pt x="245" y="655"/>
                          <a:pt x="242" y="645"/>
                          <a:pt x="249" y="644"/>
                        </a:cubicBezTo>
                        <a:cubicBezTo>
                          <a:pt x="252" y="645"/>
                          <a:pt x="249" y="650"/>
                          <a:pt x="252" y="651"/>
                        </a:cubicBezTo>
                        <a:cubicBezTo>
                          <a:pt x="253" y="649"/>
                          <a:pt x="255" y="648"/>
                          <a:pt x="258" y="648"/>
                        </a:cubicBezTo>
                        <a:cubicBezTo>
                          <a:pt x="260" y="651"/>
                          <a:pt x="263" y="654"/>
                          <a:pt x="262" y="660"/>
                        </a:cubicBezTo>
                        <a:cubicBezTo>
                          <a:pt x="258" y="659"/>
                          <a:pt x="256" y="660"/>
                          <a:pt x="255" y="665"/>
                        </a:cubicBezTo>
                        <a:cubicBezTo>
                          <a:pt x="259" y="667"/>
                          <a:pt x="260" y="662"/>
                          <a:pt x="261" y="664"/>
                        </a:cubicBezTo>
                        <a:cubicBezTo>
                          <a:pt x="258" y="669"/>
                          <a:pt x="257" y="676"/>
                          <a:pt x="252" y="678"/>
                        </a:cubicBezTo>
                        <a:cubicBezTo>
                          <a:pt x="252" y="682"/>
                          <a:pt x="253" y="685"/>
                          <a:pt x="255" y="686"/>
                        </a:cubicBezTo>
                        <a:cubicBezTo>
                          <a:pt x="260" y="684"/>
                          <a:pt x="256" y="680"/>
                          <a:pt x="257" y="678"/>
                        </a:cubicBezTo>
                        <a:cubicBezTo>
                          <a:pt x="262" y="682"/>
                          <a:pt x="256" y="692"/>
                          <a:pt x="255" y="698"/>
                        </a:cubicBezTo>
                        <a:cubicBezTo>
                          <a:pt x="255" y="690"/>
                          <a:pt x="252" y="691"/>
                          <a:pt x="248" y="689"/>
                        </a:cubicBezTo>
                        <a:cubicBezTo>
                          <a:pt x="247" y="691"/>
                          <a:pt x="246" y="693"/>
                          <a:pt x="246" y="696"/>
                        </a:cubicBezTo>
                        <a:cubicBezTo>
                          <a:pt x="250" y="693"/>
                          <a:pt x="249" y="702"/>
                          <a:pt x="254" y="702"/>
                        </a:cubicBezTo>
                        <a:cubicBezTo>
                          <a:pt x="254" y="713"/>
                          <a:pt x="255" y="721"/>
                          <a:pt x="256" y="731"/>
                        </a:cubicBezTo>
                        <a:cubicBezTo>
                          <a:pt x="265" y="735"/>
                          <a:pt x="263" y="750"/>
                          <a:pt x="276" y="750"/>
                        </a:cubicBezTo>
                        <a:cubicBezTo>
                          <a:pt x="278" y="747"/>
                          <a:pt x="279" y="743"/>
                          <a:pt x="283" y="743"/>
                        </a:cubicBezTo>
                        <a:cubicBezTo>
                          <a:pt x="296" y="749"/>
                          <a:pt x="291" y="768"/>
                          <a:pt x="306" y="768"/>
                        </a:cubicBezTo>
                        <a:cubicBezTo>
                          <a:pt x="315" y="768"/>
                          <a:pt x="325" y="755"/>
                          <a:pt x="329" y="770"/>
                        </a:cubicBezTo>
                        <a:cubicBezTo>
                          <a:pt x="333" y="770"/>
                          <a:pt x="334" y="766"/>
                          <a:pt x="338" y="767"/>
                        </a:cubicBezTo>
                        <a:cubicBezTo>
                          <a:pt x="334" y="779"/>
                          <a:pt x="321" y="789"/>
                          <a:pt x="326" y="804"/>
                        </a:cubicBezTo>
                        <a:cubicBezTo>
                          <a:pt x="311" y="813"/>
                          <a:pt x="311" y="837"/>
                          <a:pt x="301" y="850"/>
                        </a:cubicBezTo>
                        <a:cubicBezTo>
                          <a:pt x="295" y="847"/>
                          <a:pt x="297" y="854"/>
                          <a:pt x="292" y="854"/>
                        </a:cubicBezTo>
                        <a:cubicBezTo>
                          <a:pt x="284" y="854"/>
                          <a:pt x="281" y="849"/>
                          <a:pt x="276" y="846"/>
                        </a:cubicBezTo>
                        <a:cubicBezTo>
                          <a:pt x="273" y="831"/>
                          <a:pt x="253" y="833"/>
                          <a:pt x="241" y="835"/>
                        </a:cubicBezTo>
                        <a:cubicBezTo>
                          <a:pt x="230" y="823"/>
                          <a:pt x="221" y="810"/>
                          <a:pt x="207" y="801"/>
                        </a:cubicBezTo>
                        <a:cubicBezTo>
                          <a:pt x="205" y="800"/>
                          <a:pt x="207" y="797"/>
                          <a:pt x="207" y="795"/>
                        </a:cubicBezTo>
                        <a:cubicBezTo>
                          <a:pt x="204" y="792"/>
                          <a:pt x="204" y="789"/>
                          <a:pt x="201" y="789"/>
                        </a:cubicBezTo>
                        <a:cubicBezTo>
                          <a:pt x="200" y="780"/>
                          <a:pt x="189" y="782"/>
                          <a:pt x="192" y="770"/>
                        </a:cubicBezTo>
                        <a:cubicBezTo>
                          <a:pt x="189" y="766"/>
                          <a:pt x="186" y="763"/>
                          <a:pt x="183" y="758"/>
                        </a:cubicBezTo>
                        <a:cubicBezTo>
                          <a:pt x="175" y="759"/>
                          <a:pt x="177" y="755"/>
                          <a:pt x="173" y="755"/>
                        </a:cubicBezTo>
                        <a:cubicBezTo>
                          <a:pt x="159" y="756"/>
                          <a:pt x="166" y="786"/>
                          <a:pt x="154" y="785"/>
                        </a:cubicBezTo>
                        <a:cubicBezTo>
                          <a:pt x="144" y="784"/>
                          <a:pt x="147" y="766"/>
                          <a:pt x="142" y="757"/>
                        </a:cubicBezTo>
                        <a:cubicBezTo>
                          <a:pt x="140" y="753"/>
                          <a:pt x="134" y="751"/>
                          <a:pt x="132" y="747"/>
                        </a:cubicBezTo>
                        <a:cubicBezTo>
                          <a:pt x="131" y="740"/>
                          <a:pt x="134" y="732"/>
                          <a:pt x="133" y="726"/>
                        </a:cubicBezTo>
                        <a:cubicBezTo>
                          <a:pt x="132" y="714"/>
                          <a:pt x="127" y="708"/>
                          <a:pt x="120" y="702"/>
                        </a:cubicBezTo>
                        <a:cubicBezTo>
                          <a:pt x="118" y="689"/>
                          <a:pt x="116" y="678"/>
                          <a:pt x="116" y="666"/>
                        </a:cubicBezTo>
                        <a:cubicBezTo>
                          <a:pt x="126" y="663"/>
                          <a:pt x="133" y="656"/>
                          <a:pt x="131" y="641"/>
                        </a:cubicBezTo>
                        <a:cubicBezTo>
                          <a:pt x="133" y="636"/>
                          <a:pt x="140" y="636"/>
                          <a:pt x="140" y="629"/>
                        </a:cubicBezTo>
                        <a:cubicBezTo>
                          <a:pt x="137" y="627"/>
                          <a:pt x="135" y="632"/>
                          <a:pt x="134" y="630"/>
                        </a:cubicBezTo>
                        <a:cubicBezTo>
                          <a:pt x="134" y="624"/>
                          <a:pt x="139" y="624"/>
                          <a:pt x="138" y="618"/>
                        </a:cubicBezTo>
                        <a:cubicBezTo>
                          <a:pt x="132" y="616"/>
                          <a:pt x="125" y="614"/>
                          <a:pt x="125" y="606"/>
                        </a:cubicBezTo>
                        <a:cubicBezTo>
                          <a:pt x="123" y="608"/>
                          <a:pt x="121" y="603"/>
                          <a:pt x="122" y="600"/>
                        </a:cubicBezTo>
                        <a:cubicBezTo>
                          <a:pt x="119" y="602"/>
                          <a:pt x="117" y="599"/>
                          <a:pt x="114" y="598"/>
                        </a:cubicBezTo>
                        <a:cubicBezTo>
                          <a:pt x="113" y="586"/>
                          <a:pt x="104" y="581"/>
                          <a:pt x="100" y="572"/>
                        </a:cubicBezTo>
                        <a:cubicBezTo>
                          <a:pt x="97" y="572"/>
                          <a:pt x="97" y="574"/>
                          <a:pt x="95" y="575"/>
                        </a:cubicBezTo>
                        <a:cubicBezTo>
                          <a:pt x="92" y="571"/>
                          <a:pt x="91" y="573"/>
                          <a:pt x="86" y="574"/>
                        </a:cubicBezTo>
                        <a:cubicBezTo>
                          <a:pt x="84" y="563"/>
                          <a:pt x="84" y="551"/>
                          <a:pt x="85" y="539"/>
                        </a:cubicBezTo>
                        <a:cubicBezTo>
                          <a:pt x="82" y="546"/>
                          <a:pt x="78" y="551"/>
                          <a:pt x="73" y="556"/>
                        </a:cubicBezTo>
                        <a:cubicBezTo>
                          <a:pt x="73" y="554"/>
                          <a:pt x="71" y="553"/>
                          <a:pt x="70" y="552"/>
                        </a:cubicBezTo>
                        <a:cubicBezTo>
                          <a:pt x="57" y="560"/>
                          <a:pt x="57" y="581"/>
                          <a:pt x="45" y="590"/>
                        </a:cubicBezTo>
                        <a:cubicBezTo>
                          <a:pt x="43" y="588"/>
                          <a:pt x="46" y="587"/>
                          <a:pt x="44" y="585"/>
                        </a:cubicBezTo>
                        <a:cubicBezTo>
                          <a:pt x="13" y="667"/>
                          <a:pt x="0" y="783"/>
                          <a:pt x="5" y="894"/>
                        </a:cubicBezTo>
                        <a:cubicBezTo>
                          <a:pt x="8" y="958"/>
                          <a:pt x="25" y="1012"/>
                          <a:pt x="41" y="1061"/>
                        </a:cubicBezTo>
                        <a:cubicBezTo>
                          <a:pt x="53" y="1077"/>
                          <a:pt x="55" y="1101"/>
                          <a:pt x="59" y="1119"/>
                        </a:cubicBezTo>
                        <a:cubicBezTo>
                          <a:pt x="61" y="1131"/>
                          <a:pt x="62" y="1139"/>
                          <a:pt x="65" y="1149"/>
                        </a:cubicBezTo>
                        <a:cubicBezTo>
                          <a:pt x="75" y="1175"/>
                          <a:pt x="88" y="1198"/>
                          <a:pt x="99" y="1223"/>
                        </a:cubicBezTo>
                        <a:cubicBezTo>
                          <a:pt x="162" y="1366"/>
                          <a:pt x="271" y="1478"/>
                          <a:pt x="394" y="1556"/>
                        </a:cubicBezTo>
                        <a:cubicBezTo>
                          <a:pt x="392" y="1554"/>
                          <a:pt x="385" y="1551"/>
                          <a:pt x="386" y="1549"/>
                        </a:cubicBezTo>
                        <a:cubicBezTo>
                          <a:pt x="392" y="1552"/>
                          <a:pt x="400" y="1557"/>
                          <a:pt x="405" y="1557"/>
                        </a:cubicBezTo>
                        <a:cubicBezTo>
                          <a:pt x="395" y="1548"/>
                          <a:pt x="386" y="1539"/>
                          <a:pt x="376" y="1529"/>
                        </a:cubicBezTo>
                        <a:cubicBezTo>
                          <a:pt x="382" y="1530"/>
                          <a:pt x="385" y="1530"/>
                          <a:pt x="391" y="1531"/>
                        </a:cubicBezTo>
                        <a:cubicBezTo>
                          <a:pt x="393" y="1531"/>
                          <a:pt x="390" y="1527"/>
                          <a:pt x="394" y="1528"/>
                        </a:cubicBezTo>
                        <a:cubicBezTo>
                          <a:pt x="406" y="1530"/>
                          <a:pt x="417" y="1538"/>
                          <a:pt x="429" y="1532"/>
                        </a:cubicBezTo>
                        <a:cubicBezTo>
                          <a:pt x="429" y="1531"/>
                          <a:pt x="429" y="1529"/>
                          <a:pt x="430" y="1529"/>
                        </a:cubicBezTo>
                        <a:cubicBezTo>
                          <a:pt x="424" y="1517"/>
                          <a:pt x="415" y="1509"/>
                          <a:pt x="414" y="1493"/>
                        </a:cubicBezTo>
                        <a:cubicBezTo>
                          <a:pt x="401" y="1482"/>
                          <a:pt x="383" y="1468"/>
                          <a:pt x="386" y="1451"/>
                        </a:cubicBezTo>
                        <a:cubicBezTo>
                          <a:pt x="379" y="1444"/>
                          <a:pt x="369" y="1441"/>
                          <a:pt x="373" y="1425"/>
                        </a:cubicBezTo>
                        <a:cubicBezTo>
                          <a:pt x="379" y="1426"/>
                          <a:pt x="382" y="1419"/>
                          <a:pt x="379" y="1415"/>
                        </a:cubicBezTo>
                        <a:cubicBezTo>
                          <a:pt x="382" y="1415"/>
                          <a:pt x="381" y="1413"/>
                          <a:pt x="384" y="1414"/>
                        </a:cubicBezTo>
                        <a:cubicBezTo>
                          <a:pt x="385" y="1411"/>
                          <a:pt x="382" y="1411"/>
                          <a:pt x="383" y="1408"/>
                        </a:cubicBezTo>
                        <a:cubicBezTo>
                          <a:pt x="390" y="1409"/>
                          <a:pt x="390" y="1407"/>
                          <a:pt x="392" y="1404"/>
                        </a:cubicBezTo>
                        <a:cubicBezTo>
                          <a:pt x="395" y="1404"/>
                          <a:pt x="396" y="1406"/>
                          <a:pt x="399" y="1405"/>
                        </a:cubicBezTo>
                        <a:cubicBezTo>
                          <a:pt x="403" y="1403"/>
                          <a:pt x="405" y="1398"/>
                          <a:pt x="409" y="1395"/>
                        </a:cubicBezTo>
                        <a:cubicBezTo>
                          <a:pt x="413" y="1395"/>
                          <a:pt x="415" y="1393"/>
                          <a:pt x="420" y="1393"/>
                        </a:cubicBezTo>
                        <a:cubicBezTo>
                          <a:pt x="428" y="1380"/>
                          <a:pt x="445" y="1381"/>
                          <a:pt x="461" y="1376"/>
                        </a:cubicBezTo>
                        <a:cubicBezTo>
                          <a:pt x="472" y="1373"/>
                          <a:pt x="484" y="1367"/>
                          <a:pt x="492" y="1359"/>
                        </a:cubicBezTo>
                        <a:cubicBezTo>
                          <a:pt x="497" y="1356"/>
                          <a:pt x="498" y="1350"/>
                          <a:pt x="502" y="1345"/>
                        </a:cubicBezTo>
                        <a:cubicBezTo>
                          <a:pt x="506" y="1340"/>
                          <a:pt x="513" y="1339"/>
                          <a:pt x="511" y="1329"/>
                        </a:cubicBezTo>
                        <a:cubicBezTo>
                          <a:pt x="522" y="1324"/>
                          <a:pt x="522" y="1307"/>
                          <a:pt x="534" y="1302"/>
                        </a:cubicBezTo>
                        <a:cubicBezTo>
                          <a:pt x="534" y="1299"/>
                          <a:pt x="533" y="1291"/>
                          <a:pt x="534" y="1284"/>
                        </a:cubicBezTo>
                        <a:cubicBezTo>
                          <a:pt x="542" y="1282"/>
                          <a:pt x="533" y="1267"/>
                          <a:pt x="540" y="1262"/>
                        </a:cubicBezTo>
                        <a:cubicBezTo>
                          <a:pt x="538" y="1258"/>
                          <a:pt x="533" y="1257"/>
                          <a:pt x="527" y="1256"/>
                        </a:cubicBezTo>
                        <a:cubicBezTo>
                          <a:pt x="517" y="1271"/>
                          <a:pt x="494" y="1253"/>
                          <a:pt x="482" y="1261"/>
                        </a:cubicBezTo>
                        <a:cubicBezTo>
                          <a:pt x="476" y="1254"/>
                          <a:pt x="465" y="1257"/>
                          <a:pt x="458" y="1261"/>
                        </a:cubicBezTo>
                        <a:cubicBezTo>
                          <a:pt x="451" y="1252"/>
                          <a:pt x="443" y="1258"/>
                          <a:pt x="434" y="1257"/>
                        </a:cubicBezTo>
                        <a:cubicBezTo>
                          <a:pt x="416" y="1257"/>
                          <a:pt x="411" y="1239"/>
                          <a:pt x="399" y="1229"/>
                        </a:cubicBezTo>
                        <a:cubicBezTo>
                          <a:pt x="402" y="1227"/>
                          <a:pt x="405" y="1226"/>
                          <a:pt x="406" y="1223"/>
                        </a:cubicBezTo>
                        <a:cubicBezTo>
                          <a:pt x="404" y="1209"/>
                          <a:pt x="388" y="1209"/>
                          <a:pt x="387" y="1195"/>
                        </a:cubicBezTo>
                        <a:cubicBezTo>
                          <a:pt x="382" y="1193"/>
                          <a:pt x="378" y="1189"/>
                          <a:pt x="374" y="1185"/>
                        </a:cubicBezTo>
                        <a:cubicBezTo>
                          <a:pt x="374" y="1177"/>
                          <a:pt x="371" y="1171"/>
                          <a:pt x="363" y="1170"/>
                        </a:cubicBezTo>
                        <a:cubicBezTo>
                          <a:pt x="356" y="1160"/>
                          <a:pt x="342" y="1155"/>
                          <a:pt x="340" y="1140"/>
                        </a:cubicBezTo>
                        <a:cubicBezTo>
                          <a:pt x="340" y="1139"/>
                          <a:pt x="341" y="1136"/>
                          <a:pt x="341" y="1134"/>
                        </a:cubicBezTo>
                        <a:cubicBezTo>
                          <a:pt x="341" y="1116"/>
                          <a:pt x="328" y="1105"/>
                          <a:pt x="323" y="1090"/>
                        </a:cubicBezTo>
                        <a:cubicBezTo>
                          <a:pt x="320" y="1088"/>
                          <a:pt x="316" y="1089"/>
                          <a:pt x="315" y="1086"/>
                        </a:cubicBezTo>
                        <a:cubicBezTo>
                          <a:pt x="316" y="1071"/>
                          <a:pt x="310" y="1060"/>
                          <a:pt x="315" y="1047"/>
                        </a:cubicBezTo>
                        <a:cubicBezTo>
                          <a:pt x="309" y="1042"/>
                          <a:pt x="314" y="1037"/>
                          <a:pt x="312" y="1031"/>
                        </a:cubicBezTo>
                        <a:cubicBezTo>
                          <a:pt x="308" y="1017"/>
                          <a:pt x="286" y="1008"/>
                          <a:pt x="299" y="989"/>
                        </a:cubicBezTo>
                        <a:cubicBezTo>
                          <a:pt x="287" y="969"/>
                          <a:pt x="285" y="936"/>
                          <a:pt x="280" y="916"/>
                        </a:cubicBezTo>
                        <a:cubicBezTo>
                          <a:pt x="283" y="919"/>
                          <a:pt x="283" y="926"/>
                          <a:pt x="289" y="925"/>
                        </a:cubicBezTo>
                        <a:cubicBezTo>
                          <a:pt x="291" y="918"/>
                          <a:pt x="289" y="907"/>
                          <a:pt x="295" y="904"/>
                        </a:cubicBezTo>
                        <a:cubicBezTo>
                          <a:pt x="296" y="910"/>
                          <a:pt x="292" y="916"/>
                          <a:pt x="293" y="922"/>
                        </a:cubicBezTo>
                        <a:cubicBezTo>
                          <a:pt x="294" y="928"/>
                          <a:pt x="302" y="932"/>
                          <a:pt x="303" y="937"/>
                        </a:cubicBezTo>
                        <a:cubicBezTo>
                          <a:pt x="305" y="942"/>
                          <a:pt x="304" y="950"/>
                          <a:pt x="306" y="957"/>
                        </a:cubicBezTo>
                        <a:cubicBezTo>
                          <a:pt x="309" y="964"/>
                          <a:pt x="315" y="970"/>
                          <a:pt x="317" y="977"/>
                        </a:cubicBezTo>
                        <a:cubicBezTo>
                          <a:pt x="318" y="982"/>
                          <a:pt x="317" y="989"/>
                          <a:pt x="319" y="994"/>
                        </a:cubicBezTo>
                        <a:cubicBezTo>
                          <a:pt x="322" y="1002"/>
                          <a:pt x="329" y="1001"/>
                          <a:pt x="333" y="1005"/>
                        </a:cubicBezTo>
                        <a:cubicBezTo>
                          <a:pt x="349" y="1019"/>
                          <a:pt x="333" y="1061"/>
                          <a:pt x="351" y="1072"/>
                        </a:cubicBezTo>
                        <a:cubicBezTo>
                          <a:pt x="368" y="1077"/>
                          <a:pt x="369" y="1096"/>
                          <a:pt x="376" y="1112"/>
                        </a:cubicBezTo>
                        <a:cubicBezTo>
                          <a:pt x="385" y="1131"/>
                          <a:pt x="402" y="1143"/>
                          <a:pt x="391" y="1162"/>
                        </a:cubicBezTo>
                        <a:cubicBezTo>
                          <a:pt x="399" y="1168"/>
                          <a:pt x="398" y="1182"/>
                          <a:pt x="396" y="1194"/>
                        </a:cubicBezTo>
                        <a:cubicBezTo>
                          <a:pt x="404" y="1205"/>
                          <a:pt x="409" y="1222"/>
                          <a:pt x="429" y="1218"/>
                        </a:cubicBezTo>
                        <a:cubicBezTo>
                          <a:pt x="431" y="1215"/>
                          <a:pt x="433" y="1212"/>
                          <a:pt x="437" y="1211"/>
                        </a:cubicBezTo>
                        <a:cubicBezTo>
                          <a:pt x="450" y="1215"/>
                          <a:pt x="465" y="1222"/>
                          <a:pt x="480" y="1219"/>
                        </a:cubicBezTo>
                        <a:cubicBezTo>
                          <a:pt x="483" y="1218"/>
                          <a:pt x="487" y="1214"/>
                          <a:pt x="492" y="1212"/>
                        </a:cubicBezTo>
                        <a:cubicBezTo>
                          <a:pt x="509" y="1205"/>
                          <a:pt x="529" y="1200"/>
                          <a:pt x="550" y="1204"/>
                        </a:cubicBezTo>
                        <a:cubicBezTo>
                          <a:pt x="554" y="1182"/>
                          <a:pt x="587" y="1189"/>
                          <a:pt x="607" y="1182"/>
                        </a:cubicBezTo>
                        <a:cubicBezTo>
                          <a:pt x="607" y="1178"/>
                          <a:pt x="607" y="1174"/>
                          <a:pt x="610" y="1173"/>
                        </a:cubicBezTo>
                        <a:cubicBezTo>
                          <a:pt x="617" y="1173"/>
                          <a:pt x="624" y="1172"/>
                          <a:pt x="629" y="1169"/>
                        </a:cubicBezTo>
                        <a:cubicBezTo>
                          <a:pt x="629" y="1157"/>
                          <a:pt x="644" y="1160"/>
                          <a:pt x="648" y="1153"/>
                        </a:cubicBezTo>
                        <a:cubicBezTo>
                          <a:pt x="651" y="1148"/>
                          <a:pt x="648" y="1143"/>
                          <a:pt x="652" y="1137"/>
                        </a:cubicBezTo>
                        <a:cubicBezTo>
                          <a:pt x="656" y="1139"/>
                          <a:pt x="660" y="1140"/>
                          <a:pt x="664" y="1137"/>
                        </a:cubicBezTo>
                        <a:cubicBezTo>
                          <a:pt x="665" y="1135"/>
                          <a:pt x="665" y="1131"/>
                          <a:pt x="665" y="1128"/>
                        </a:cubicBezTo>
                        <a:cubicBezTo>
                          <a:pt x="671" y="1126"/>
                          <a:pt x="674" y="1121"/>
                          <a:pt x="680" y="1118"/>
                        </a:cubicBezTo>
                        <a:cubicBezTo>
                          <a:pt x="680" y="1112"/>
                          <a:pt x="682" y="1108"/>
                          <a:pt x="682" y="1102"/>
                        </a:cubicBezTo>
                        <a:cubicBezTo>
                          <a:pt x="681" y="1102"/>
                          <a:pt x="680" y="1101"/>
                          <a:pt x="681" y="1100"/>
                        </a:cubicBezTo>
                        <a:cubicBezTo>
                          <a:pt x="679" y="1098"/>
                          <a:pt x="676" y="1098"/>
                          <a:pt x="673" y="1097"/>
                        </a:cubicBezTo>
                        <a:cubicBezTo>
                          <a:pt x="668" y="1091"/>
                          <a:pt x="666" y="1083"/>
                          <a:pt x="660" y="1078"/>
                        </a:cubicBezTo>
                        <a:cubicBezTo>
                          <a:pt x="648" y="1069"/>
                          <a:pt x="630" y="1073"/>
                          <a:pt x="620" y="1062"/>
                        </a:cubicBezTo>
                        <a:cubicBezTo>
                          <a:pt x="611" y="1053"/>
                          <a:pt x="614" y="1038"/>
                          <a:pt x="613" y="1023"/>
                        </a:cubicBezTo>
                        <a:cubicBezTo>
                          <a:pt x="607" y="1023"/>
                          <a:pt x="605" y="1033"/>
                          <a:pt x="600" y="1038"/>
                        </a:cubicBezTo>
                        <a:cubicBezTo>
                          <a:pt x="589" y="1041"/>
                          <a:pt x="582" y="1049"/>
                          <a:pt x="578" y="1061"/>
                        </a:cubicBezTo>
                        <a:cubicBezTo>
                          <a:pt x="563" y="1060"/>
                          <a:pt x="555" y="1054"/>
                          <a:pt x="540" y="1059"/>
                        </a:cubicBezTo>
                        <a:cubicBezTo>
                          <a:pt x="521" y="1051"/>
                          <a:pt x="556" y="1018"/>
                          <a:pt x="528" y="1017"/>
                        </a:cubicBezTo>
                        <a:cubicBezTo>
                          <a:pt x="524" y="1023"/>
                          <a:pt x="528" y="1036"/>
                          <a:pt x="521" y="1038"/>
                        </a:cubicBezTo>
                        <a:cubicBezTo>
                          <a:pt x="517" y="1035"/>
                          <a:pt x="519" y="1031"/>
                          <a:pt x="516" y="1026"/>
                        </a:cubicBezTo>
                        <a:cubicBezTo>
                          <a:pt x="514" y="1021"/>
                          <a:pt x="508" y="1021"/>
                          <a:pt x="507" y="1014"/>
                        </a:cubicBezTo>
                        <a:cubicBezTo>
                          <a:pt x="506" y="1011"/>
                          <a:pt x="508" y="1007"/>
                          <a:pt x="507" y="1003"/>
                        </a:cubicBezTo>
                        <a:cubicBezTo>
                          <a:pt x="504" y="995"/>
                          <a:pt x="487" y="994"/>
                          <a:pt x="492" y="981"/>
                        </a:cubicBezTo>
                        <a:cubicBezTo>
                          <a:pt x="490" y="977"/>
                          <a:pt x="486" y="974"/>
                          <a:pt x="487" y="966"/>
                        </a:cubicBezTo>
                        <a:cubicBezTo>
                          <a:pt x="483" y="963"/>
                          <a:pt x="477" y="958"/>
                          <a:pt x="478" y="953"/>
                        </a:cubicBezTo>
                        <a:cubicBezTo>
                          <a:pt x="480" y="951"/>
                          <a:pt x="482" y="955"/>
                          <a:pt x="487" y="954"/>
                        </a:cubicBezTo>
                        <a:cubicBezTo>
                          <a:pt x="488" y="953"/>
                          <a:pt x="487" y="948"/>
                          <a:pt x="490" y="948"/>
                        </a:cubicBezTo>
                        <a:cubicBezTo>
                          <a:pt x="493" y="948"/>
                          <a:pt x="493" y="951"/>
                          <a:pt x="495" y="949"/>
                        </a:cubicBezTo>
                        <a:cubicBezTo>
                          <a:pt x="497" y="946"/>
                          <a:pt x="496" y="942"/>
                          <a:pt x="500" y="942"/>
                        </a:cubicBezTo>
                        <a:cubicBezTo>
                          <a:pt x="518" y="953"/>
                          <a:pt x="520" y="980"/>
                          <a:pt x="534" y="996"/>
                        </a:cubicBezTo>
                        <a:cubicBezTo>
                          <a:pt x="556" y="986"/>
                          <a:pt x="562" y="1017"/>
                          <a:pt x="577" y="1021"/>
                        </a:cubicBezTo>
                        <a:cubicBezTo>
                          <a:pt x="593" y="1025"/>
                          <a:pt x="599" y="1012"/>
                          <a:pt x="617" y="1013"/>
                        </a:cubicBezTo>
                        <a:cubicBezTo>
                          <a:pt x="622" y="1020"/>
                          <a:pt x="626" y="1028"/>
                          <a:pt x="629" y="1038"/>
                        </a:cubicBezTo>
                        <a:cubicBezTo>
                          <a:pt x="634" y="1035"/>
                          <a:pt x="635" y="1041"/>
                          <a:pt x="640" y="1042"/>
                        </a:cubicBezTo>
                        <a:cubicBezTo>
                          <a:pt x="646" y="1044"/>
                          <a:pt x="654" y="1042"/>
                          <a:pt x="660" y="1044"/>
                        </a:cubicBezTo>
                        <a:cubicBezTo>
                          <a:pt x="663" y="1046"/>
                          <a:pt x="665" y="1050"/>
                          <a:pt x="669" y="1051"/>
                        </a:cubicBezTo>
                        <a:cubicBezTo>
                          <a:pt x="673" y="1052"/>
                          <a:pt x="676" y="1050"/>
                          <a:pt x="680" y="1050"/>
                        </a:cubicBezTo>
                        <a:cubicBezTo>
                          <a:pt x="689" y="1051"/>
                          <a:pt x="692" y="1057"/>
                          <a:pt x="703" y="1056"/>
                        </a:cubicBezTo>
                        <a:cubicBezTo>
                          <a:pt x="705" y="1055"/>
                          <a:pt x="707" y="1053"/>
                          <a:pt x="710" y="1053"/>
                        </a:cubicBezTo>
                        <a:cubicBezTo>
                          <a:pt x="719" y="1053"/>
                          <a:pt x="728" y="1058"/>
                          <a:pt x="736" y="1051"/>
                        </a:cubicBezTo>
                        <a:cubicBezTo>
                          <a:pt x="747" y="1057"/>
                          <a:pt x="757" y="1048"/>
                          <a:pt x="771" y="1051"/>
                        </a:cubicBezTo>
                        <a:cubicBezTo>
                          <a:pt x="781" y="1041"/>
                          <a:pt x="789" y="1056"/>
                          <a:pt x="792" y="1064"/>
                        </a:cubicBezTo>
                        <a:cubicBezTo>
                          <a:pt x="800" y="1065"/>
                          <a:pt x="807" y="1067"/>
                          <a:pt x="814" y="1068"/>
                        </a:cubicBezTo>
                        <a:cubicBezTo>
                          <a:pt x="815" y="1072"/>
                          <a:pt x="819" y="1074"/>
                          <a:pt x="820" y="1078"/>
                        </a:cubicBezTo>
                        <a:cubicBezTo>
                          <a:pt x="826" y="1077"/>
                          <a:pt x="828" y="1080"/>
                          <a:pt x="834" y="1079"/>
                        </a:cubicBezTo>
                        <a:cubicBezTo>
                          <a:pt x="836" y="1081"/>
                          <a:pt x="836" y="1085"/>
                          <a:pt x="836" y="1089"/>
                        </a:cubicBezTo>
                        <a:cubicBezTo>
                          <a:pt x="847" y="1096"/>
                          <a:pt x="864" y="1092"/>
                          <a:pt x="871" y="1087"/>
                        </a:cubicBezTo>
                        <a:cubicBezTo>
                          <a:pt x="868" y="1101"/>
                          <a:pt x="850" y="1097"/>
                          <a:pt x="841" y="1104"/>
                        </a:cubicBezTo>
                        <a:cubicBezTo>
                          <a:pt x="841" y="1108"/>
                          <a:pt x="842" y="1111"/>
                          <a:pt x="845" y="1113"/>
                        </a:cubicBezTo>
                        <a:cubicBezTo>
                          <a:pt x="852" y="1119"/>
                          <a:pt x="871" y="1131"/>
                          <a:pt x="881" y="1132"/>
                        </a:cubicBezTo>
                        <a:cubicBezTo>
                          <a:pt x="892" y="1133"/>
                          <a:pt x="906" y="1126"/>
                          <a:pt x="909" y="1118"/>
                        </a:cubicBezTo>
                        <a:cubicBezTo>
                          <a:pt x="910" y="1115"/>
                          <a:pt x="908" y="1111"/>
                          <a:pt x="909" y="1109"/>
                        </a:cubicBezTo>
                        <a:cubicBezTo>
                          <a:pt x="911" y="1102"/>
                          <a:pt x="915" y="1098"/>
                          <a:pt x="922" y="1099"/>
                        </a:cubicBezTo>
                        <a:cubicBezTo>
                          <a:pt x="920" y="1106"/>
                          <a:pt x="913" y="1107"/>
                          <a:pt x="912" y="1114"/>
                        </a:cubicBezTo>
                        <a:cubicBezTo>
                          <a:pt x="913" y="1119"/>
                          <a:pt x="922" y="1119"/>
                          <a:pt x="924" y="1125"/>
                        </a:cubicBezTo>
                        <a:cubicBezTo>
                          <a:pt x="925" y="1131"/>
                          <a:pt x="920" y="1137"/>
                          <a:pt x="920" y="1144"/>
                        </a:cubicBezTo>
                        <a:cubicBezTo>
                          <a:pt x="917" y="1167"/>
                          <a:pt x="931" y="1186"/>
                          <a:pt x="942" y="1199"/>
                        </a:cubicBezTo>
                        <a:cubicBezTo>
                          <a:pt x="942" y="1201"/>
                          <a:pt x="942" y="1204"/>
                          <a:pt x="941" y="1206"/>
                        </a:cubicBezTo>
                        <a:cubicBezTo>
                          <a:pt x="944" y="1209"/>
                          <a:pt x="947" y="1213"/>
                          <a:pt x="954" y="1212"/>
                        </a:cubicBezTo>
                        <a:cubicBezTo>
                          <a:pt x="957" y="1221"/>
                          <a:pt x="963" y="1228"/>
                          <a:pt x="972" y="1230"/>
                        </a:cubicBezTo>
                        <a:cubicBezTo>
                          <a:pt x="977" y="1242"/>
                          <a:pt x="975" y="1248"/>
                          <a:pt x="980" y="1257"/>
                        </a:cubicBezTo>
                        <a:cubicBezTo>
                          <a:pt x="988" y="1272"/>
                          <a:pt x="1010" y="1273"/>
                          <a:pt x="1007" y="1296"/>
                        </a:cubicBezTo>
                        <a:cubicBezTo>
                          <a:pt x="1016" y="1305"/>
                          <a:pt x="1025" y="1313"/>
                          <a:pt x="1035" y="1322"/>
                        </a:cubicBezTo>
                        <a:cubicBezTo>
                          <a:pt x="1044" y="1319"/>
                          <a:pt x="1055" y="1318"/>
                          <a:pt x="1053" y="1304"/>
                        </a:cubicBezTo>
                        <a:cubicBezTo>
                          <a:pt x="1058" y="1300"/>
                          <a:pt x="1068" y="1301"/>
                          <a:pt x="1072" y="1296"/>
                        </a:cubicBezTo>
                        <a:cubicBezTo>
                          <a:pt x="1073" y="1292"/>
                          <a:pt x="1069" y="1293"/>
                          <a:pt x="1070" y="1289"/>
                        </a:cubicBezTo>
                        <a:cubicBezTo>
                          <a:pt x="1074" y="1283"/>
                          <a:pt x="1083" y="1282"/>
                          <a:pt x="1088" y="1277"/>
                        </a:cubicBezTo>
                        <a:cubicBezTo>
                          <a:pt x="1087" y="1265"/>
                          <a:pt x="1078" y="1258"/>
                          <a:pt x="1081" y="1247"/>
                        </a:cubicBezTo>
                        <a:cubicBezTo>
                          <a:pt x="1081" y="1245"/>
                          <a:pt x="1084" y="1244"/>
                          <a:pt x="1084" y="1242"/>
                        </a:cubicBezTo>
                        <a:cubicBezTo>
                          <a:pt x="1084" y="1236"/>
                          <a:pt x="1082" y="1231"/>
                          <a:pt x="1083" y="1225"/>
                        </a:cubicBezTo>
                        <a:cubicBezTo>
                          <a:pt x="1080" y="1222"/>
                          <a:pt x="1075" y="1222"/>
                          <a:pt x="1074" y="1217"/>
                        </a:cubicBezTo>
                        <a:cubicBezTo>
                          <a:pt x="1078" y="1212"/>
                          <a:pt x="1077" y="1204"/>
                          <a:pt x="1074" y="1199"/>
                        </a:cubicBezTo>
                        <a:cubicBezTo>
                          <a:pt x="1077" y="1194"/>
                          <a:pt x="1082" y="1192"/>
                          <a:pt x="1087" y="1190"/>
                        </a:cubicBezTo>
                        <a:cubicBezTo>
                          <a:pt x="1086" y="1177"/>
                          <a:pt x="1097" y="1176"/>
                          <a:pt x="1107" y="1174"/>
                        </a:cubicBezTo>
                        <a:cubicBezTo>
                          <a:pt x="1112" y="1165"/>
                          <a:pt x="1113" y="1156"/>
                          <a:pt x="1121" y="1149"/>
                        </a:cubicBezTo>
                        <a:cubicBezTo>
                          <a:pt x="1124" y="1147"/>
                          <a:pt x="1128" y="1146"/>
                          <a:pt x="1130" y="1143"/>
                        </a:cubicBezTo>
                        <a:cubicBezTo>
                          <a:pt x="1134" y="1137"/>
                          <a:pt x="1134" y="1128"/>
                          <a:pt x="1140" y="1122"/>
                        </a:cubicBezTo>
                        <a:cubicBezTo>
                          <a:pt x="1145" y="1116"/>
                          <a:pt x="1151" y="1116"/>
                          <a:pt x="1155" y="1109"/>
                        </a:cubicBezTo>
                        <a:cubicBezTo>
                          <a:pt x="1155" y="1108"/>
                          <a:pt x="1151" y="1107"/>
                          <a:pt x="1154" y="1106"/>
                        </a:cubicBezTo>
                        <a:cubicBezTo>
                          <a:pt x="1163" y="1109"/>
                          <a:pt x="1171" y="1094"/>
                          <a:pt x="1174" y="1085"/>
                        </a:cubicBezTo>
                        <a:cubicBezTo>
                          <a:pt x="1173" y="1081"/>
                          <a:pt x="1168" y="1080"/>
                          <a:pt x="1167" y="1076"/>
                        </a:cubicBezTo>
                        <a:cubicBezTo>
                          <a:pt x="1175" y="1072"/>
                          <a:pt x="1181" y="1067"/>
                          <a:pt x="1184" y="1059"/>
                        </a:cubicBezTo>
                        <a:cubicBezTo>
                          <a:pt x="1191" y="1058"/>
                          <a:pt x="1192" y="1064"/>
                          <a:pt x="1197" y="1066"/>
                        </a:cubicBezTo>
                        <a:cubicBezTo>
                          <a:pt x="1200" y="1064"/>
                          <a:pt x="1201" y="1060"/>
                          <a:pt x="1207" y="1061"/>
                        </a:cubicBezTo>
                        <a:cubicBezTo>
                          <a:pt x="1207" y="1057"/>
                          <a:pt x="1207" y="1054"/>
                          <a:pt x="1206" y="1052"/>
                        </a:cubicBezTo>
                        <a:cubicBezTo>
                          <a:pt x="1210" y="1048"/>
                          <a:pt x="1219" y="1053"/>
                          <a:pt x="1224" y="1048"/>
                        </a:cubicBezTo>
                        <a:cubicBezTo>
                          <a:pt x="1227" y="1046"/>
                          <a:pt x="1221" y="1044"/>
                          <a:pt x="1224" y="1042"/>
                        </a:cubicBezTo>
                        <a:cubicBezTo>
                          <a:pt x="1229" y="1041"/>
                          <a:pt x="1232" y="1044"/>
                          <a:pt x="1237" y="1041"/>
                        </a:cubicBezTo>
                        <a:cubicBezTo>
                          <a:pt x="1240" y="1040"/>
                          <a:pt x="1239" y="1036"/>
                          <a:pt x="1240" y="1035"/>
                        </a:cubicBezTo>
                        <a:cubicBezTo>
                          <a:pt x="1241" y="1035"/>
                          <a:pt x="1243" y="1036"/>
                          <a:pt x="1245" y="1036"/>
                        </a:cubicBezTo>
                        <a:cubicBezTo>
                          <a:pt x="1247" y="1039"/>
                          <a:pt x="1245" y="1046"/>
                          <a:pt x="1247" y="1050"/>
                        </a:cubicBezTo>
                        <a:cubicBezTo>
                          <a:pt x="1248" y="1051"/>
                          <a:pt x="1252" y="1051"/>
                          <a:pt x="1255" y="1051"/>
                        </a:cubicBezTo>
                        <a:cubicBezTo>
                          <a:pt x="1256" y="1053"/>
                          <a:pt x="1256" y="1057"/>
                          <a:pt x="1258" y="1060"/>
                        </a:cubicBezTo>
                        <a:cubicBezTo>
                          <a:pt x="1271" y="1057"/>
                          <a:pt x="1273" y="1068"/>
                          <a:pt x="1282" y="1067"/>
                        </a:cubicBezTo>
                        <a:cubicBezTo>
                          <a:pt x="1282" y="1070"/>
                          <a:pt x="1280" y="1071"/>
                          <a:pt x="1281" y="1074"/>
                        </a:cubicBezTo>
                        <a:cubicBezTo>
                          <a:pt x="1301" y="1070"/>
                          <a:pt x="1301" y="1085"/>
                          <a:pt x="1310" y="1091"/>
                        </a:cubicBezTo>
                        <a:cubicBezTo>
                          <a:pt x="1305" y="1101"/>
                          <a:pt x="1317" y="1109"/>
                          <a:pt x="1311" y="1119"/>
                        </a:cubicBezTo>
                        <a:cubicBezTo>
                          <a:pt x="1318" y="1123"/>
                          <a:pt x="1320" y="1115"/>
                          <a:pt x="1328" y="1117"/>
                        </a:cubicBezTo>
                        <a:cubicBezTo>
                          <a:pt x="1333" y="1104"/>
                          <a:pt x="1349" y="1100"/>
                          <a:pt x="1346" y="1082"/>
                        </a:cubicBezTo>
                        <a:cubicBezTo>
                          <a:pt x="1352" y="1084"/>
                          <a:pt x="1352" y="1092"/>
                          <a:pt x="1359" y="1093"/>
                        </a:cubicBezTo>
                        <a:close/>
                        <a:moveTo>
                          <a:pt x="268" y="663"/>
                        </a:moveTo>
                        <a:cubicBezTo>
                          <a:pt x="263" y="663"/>
                          <a:pt x="263" y="663"/>
                          <a:pt x="263" y="663"/>
                        </a:cubicBezTo>
                        <a:cubicBezTo>
                          <a:pt x="263" y="661"/>
                          <a:pt x="264" y="661"/>
                          <a:pt x="264" y="659"/>
                        </a:cubicBezTo>
                        <a:cubicBezTo>
                          <a:pt x="266" y="660"/>
                          <a:pt x="269" y="660"/>
                          <a:pt x="268" y="663"/>
                        </a:cubicBezTo>
                        <a:close/>
                        <a:moveTo>
                          <a:pt x="283" y="671"/>
                        </a:moveTo>
                        <a:cubicBezTo>
                          <a:pt x="279" y="669"/>
                          <a:pt x="275" y="667"/>
                          <a:pt x="272" y="664"/>
                        </a:cubicBezTo>
                        <a:cubicBezTo>
                          <a:pt x="274" y="651"/>
                          <a:pt x="297" y="665"/>
                          <a:pt x="283" y="671"/>
                        </a:cubicBezTo>
                        <a:close/>
                        <a:moveTo>
                          <a:pt x="418" y="702"/>
                        </a:moveTo>
                        <a:cubicBezTo>
                          <a:pt x="404" y="717"/>
                          <a:pt x="381" y="703"/>
                          <a:pt x="367" y="696"/>
                        </a:cubicBezTo>
                        <a:cubicBezTo>
                          <a:pt x="368" y="690"/>
                          <a:pt x="365" y="688"/>
                          <a:pt x="360" y="689"/>
                        </a:cubicBezTo>
                        <a:cubicBezTo>
                          <a:pt x="359" y="687"/>
                          <a:pt x="359" y="685"/>
                          <a:pt x="359" y="681"/>
                        </a:cubicBezTo>
                        <a:cubicBezTo>
                          <a:pt x="358" y="679"/>
                          <a:pt x="353" y="680"/>
                          <a:pt x="351" y="678"/>
                        </a:cubicBezTo>
                        <a:cubicBezTo>
                          <a:pt x="350" y="676"/>
                          <a:pt x="349" y="674"/>
                          <a:pt x="349" y="670"/>
                        </a:cubicBezTo>
                        <a:cubicBezTo>
                          <a:pt x="342" y="672"/>
                          <a:pt x="337" y="668"/>
                          <a:pt x="333" y="664"/>
                        </a:cubicBezTo>
                        <a:cubicBezTo>
                          <a:pt x="323" y="664"/>
                          <a:pt x="314" y="666"/>
                          <a:pt x="309" y="671"/>
                        </a:cubicBezTo>
                        <a:cubicBezTo>
                          <a:pt x="299" y="667"/>
                          <a:pt x="293" y="659"/>
                          <a:pt x="285" y="654"/>
                        </a:cubicBezTo>
                        <a:cubicBezTo>
                          <a:pt x="286" y="641"/>
                          <a:pt x="288" y="630"/>
                          <a:pt x="294" y="622"/>
                        </a:cubicBezTo>
                        <a:cubicBezTo>
                          <a:pt x="296" y="622"/>
                          <a:pt x="298" y="622"/>
                          <a:pt x="300" y="623"/>
                        </a:cubicBezTo>
                        <a:cubicBezTo>
                          <a:pt x="303" y="613"/>
                          <a:pt x="307" y="602"/>
                          <a:pt x="319" y="604"/>
                        </a:cubicBezTo>
                        <a:cubicBezTo>
                          <a:pt x="322" y="601"/>
                          <a:pt x="322" y="596"/>
                          <a:pt x="324" y="591"/>
                        </a:cubicBezTo>
                        <a:cubicBezTo>
                          <a:pt x="333" y="589"/>
                          <a:pt x="341" y="574"/>
                          <a:pt x="351" y="583"/>
                        </a:cubicBezTo>
                        <a:cubicBezTo>
                          <a:pt x="352" y="586"/>
                          <a:pt x="348" y="584"/>
                          <a:pt x="348" y="586"/>
                        </a:cubicBezTo>
                        <a:cubicBezTo>
                          <a:pt x="346" y="595"/>
                          <a:pt x="356" y="593"/>
                          <a:pt x="358" y="598"/>
                        </a:cubicBezTo>
                        <a:cubicBezTo>
                          <a:pt x="357" y="602"/>
                          <a:pt x="350" y="601"/>
                          <a:pt x="347" y="604"/>
                        </a:cubicBezTo>
                        <a:cubicBezTo>
                          <a:pt x="346" y="609"/>
                          <a:pt x="352" y="608"/>
                          <a:pt x="352" y="612"/>
                        </a:cubicBezTo>
                        <a:cubicBezTo>
                          <a:pt x="353" y="618"/>
                          <a:pt x="349" y="618"/>
                          <a:pt x="348" y="623"/>
                        </a:cubicBezTo>
                        <a:cubicBezTo>
                          <a:pt x="348" y="626"/>
                          <a:pt x="351" y="626"/>
                          <a:pt x="352" y="628"/>
                        </a:cubicBezTo>
                        <a:cubicBezTo>
                          <a:pt x="355" y="621"/>
                          <a:pt x="367" y="628"/>
                          <a:pt x="369" y="621"/>
                        </a:cubicBezTo>
                        <a:cubicBezTo>
                          <a:pt x="372" y="621"/>
                          <a:pt x="371" y="625"/>
                          <a:pt x="374" y="625"/>
                        </a:cubicBezTo>
                        <a:cubicBezTo>
                          <a:pt x="379" y="624"/>
                          <a:pt x="380" y="621"/>
                          <a:pt x="383" y="619"/>
                        </a:cubicBezTo>
                        <a:cubicBezTo>
                          <a:pt x="381" y="613"/>
                          <a:pt x="374" y="619"/>
                          <a:pt x="371" y="616"/>
                        </a:cubicBezTo>
                        <a:cubicBezTo>
                          <a:pt x="369" y="611"/>
                          <a:pt x="368" y="606"/>
                          <a:pt x="367" y="601"/>
                        </a:cubicBezTo>
                        <a:cubicBezTo>
                          <a:pt x="377" y="596"/>
                          <a:pt x="390" y="600"/>
                          <a:pt x="399" y="594"/>
                        </a:cubicBezTo>
                        <a:cubicBezTo>
                          <a:pt x="403" y="600"/>
                          <a:pt x="409" y="593"/>
                          <a:pt x="414" y="596"/>
                        </a:cubicBezTo>
                        <a:cubicBezTo>
                          <a:pt x="414" y="603"/>
                          <a:pt x="405" y="601"/>
                          <a:pt x="399" y="604"/>
                        </a:cubicBezTo>
                        <a:cubicBezTo>
                          <a:pt x="399" y="607"/>
                          <a:pt x="402" y="608"/>
                          <a:pt x="401" y="612"/>
                        </a:cubicBezTo>
                        <a:cubicBezTo>
                          <a:pt x="394" y="612"/>
                          <a:pt x="395" y="621"/>
                          <a:pt x="390" y="623"/>
                        </a:cubicBezTo>
                        <a:cubicBezTo>
                          <a:pt x="386" y="624"/>
                          <a:pt x="388" y="620"/>
                          <a:pt x="386" y="619"/>
                        </a:cubicBezTo>
                        <a:cubicBezTo>
                          <a:pt x="378" y="628"/>
                          <a:pt x="390" y="641"/>
                          <a:pt x="396" y="645"/>
                        </a:cubicBezTo>
                        <a:cubicBezTo>
                          <a:pt x="396" y="663"/>
                          <a:pt x="417" y="671"/>
                          <a:pt x="419" y="685"/>
                        </a:cubicBezTo>
                        <a:cubicBezTo>
                          <a:pt x="419" y="691"/>
                          <a:pt x="415" y="696"/>
                          <a:pt x="418" y="702"/>
                        </a:cubicBezTo>
                        <a:close/>
                        <a:moveTo>
                          <a:pt x="748" y="322"/>
                        </a:moveTo>
                        <a:cubicBezTo>
                          <a:pt x="743" y="322"/>
                          <a:pt x="742" y="318"/>
                          <a:pt x="740" y="315"/>
                        </a:cubicBezTo>
                        <a:cubicBezTo>
                          <a:pt x="744" y="312"/>
                          <a:pt x="750" y="319"/>
                          <a:pt x="748" y="322"/>
                        </a:cubicBezTo>
                        <a:close/>
                        <a:moveTo>
                          <a:pt x="1695" y="994"/>
                        </a:moveTo>
                        <a:cubicBezTo>
                          <a:pt x="1693" y="1005"/>
                          <a:pt x="1689" y="1017"/>
                          <a:pt x="1689" y="1026"/>
                        </a:cubicBezTo>
                        <a:cubicBezTo>
                          <a:pt x="1689" y="1025"/>
                          <a:pt x="1688" y="1023"/>
                          <a:pt x="1690" y="1023"/>
                        </a:cubicBezTo>
                        <a:cubicBezTo>
                          <a:pt x="1690" y="1027"/>
                          <a:pt x="1688" y="1029"/>
                          <a:pt x="1688" y="1033"/>
                        </a:cubicBezTo>
                        <a:cubicBezTo>
                          <a:pt x="1693" y="1021"/>
                          <a:pt x="1695" y="1007"/>
                          <a:pt x="1695" y="994"/>
                        </a:cubicBezTo>
                        <a:close/>
                        <a:moveTo>
                          <a:pt x="1682" y="1045"/>
                        </a:moveTo>
                        <a:cubicBezTo>
                          <a:pt x="1680" y="1057"/>
                          <a:pt x="1674" y="1068"/>
                          <a:pt x="1673" y="1078"/>
                        </a:cubicBezTo>
                        <a:cubicBezTo>
                          <a:pt x="1674" y="1069"/>
                          <a:pt x="1686" y="1057"/>
                          <a:pt x="1681" y="1051"/>
                        </a:cubicBezTo>
                        <a:cubicBezTo>
                          <a:pt x="1682" y="1050"/>
                          <a:pt x="1684" y="1043"/>
                          <a:pt x="1682" y="1045"/>
                        </a:cubicBezTo>
                        <a:close/>
                        <a:moveTo>
                          <a:pt x="1658" y="1099"/>
                        </a:moveTo>
                        <a:cubicBezTo>
                          <a:pt x="1659" y="1096"/>
                          <a:pt x="1665" y="1087"/>
                          <a:pt x="1663" y="1087"/>
                        </a:cubicBezTo>
                        <a:cubicBezTo>
                          <a:pt x="1661" y="1091"/>
                          <a:pt x="1656" y="1095"/>
                          <a:pt x="1658" y="1099"/>
                        </a:cubicBezTo>
                        <a:close/>
                        <a:moveTo>
                          <a:pt x="1647" y="1156"/>
                        </a:moveTo>
                        <a:cubicBezTo>
                          <a:pt x="1647" y="1161"/>
                          <a:pt x="1636" y="1177"/>
                          <a:pt x="1636" y="1185"/>
                        </a:cubicBezTo>
                        <a:cubicBezTo>
                          <a:pt x="1638" y="1181"/>
                          <a:pt x="1640" y="1175"/>
                          <a:pt x="1643" y="1169"/>
                        </a:cubicBezTo>
                        <a:cubicBezTo>
                          <a:pt x="1645" y="1164"/>
                          <a:pt x="1651" y="1157"/>
                          <a:pt x="1647" y="1156"/>
                        </a:cubicBezTo>
                        <a:close/>
                        <a:moveTo>
                          <a:pt x="1627" y="1204"/>
                        </a:moveTo>
                        <a:cubicBezTo>
                          <a:pt x="1629" y="1199"/>
                          <a:pt x="1635" y="1189"/>
                          <a:pt x="1634" y="1187"/>
                        </a:cubicBezTo>
                        <a:cubicBezTo>
                          <a:pt x="1631" y="1192"/>
                          <a:pt x="1627" y="1199"/>
                          <a:pt x="1627" y="1204"/>
                        </a:cubicBezTo>
                        <a:close/>
                        <a:moveTo>
                          <a:pt x="1608" y="1226"/>
                        </a:moveTo>
                        <a:cubicBezTo>
                          <a:pt x="1615" y="1216"/>
                          <a:pt x="1621" y="1205"/>
                          <a:pt x="1627" y="1195"/>
                        </a:cubicBezTo>
                        <a:cubicBezTo>
                          <a:pt x="1620" y="1203"/>
                          <a:pt x="1612" y="1217"/>
                          <a:pt x="1608" y="1226"/>
                        </a:cubicBezTo>
                        <a:close/>
                        <a:moveTo>
                          <a:pt x="1583" y="1258"/>
                        </a:moveTo>
                        <a:cubicBezTo>
                          <a:pt x="1589" y="1253"/>
                          <a:pt x="1594" y="1247"/>
                          <a:pt x="1597" y="1239"/>
                        </a:cubicBezTo>
                        <a:cubicBezTo>
                          <a:pt x="1592" y="1244"/>
                          <a:pt x="1584" y="1252"/>
                          <a:pt x="1583" y="1258"/>
                        </a:cubicBezTo>
                        <a:close/>
                        <a:moveTo>
                          <a:pt x="1571" y="1311"/>
                        </a:moveTo>
                        <a:cubicBezTo>
                          <a:pt x="1572" y="1306"/>
                          <a:pt x="1578" y="1301"/>
                          <a:pt x="1577" y="1298"/>
                        </a:cubicBezTo>
                        <a:cubicBezTo>
                          <a:pt x="1575" y="1302"/>
                          <a:pt x="1569" y="1307"/>
                          <a:pt x="1571" y="1311"/>
                        </a:cubicBezTo>
                        <a:close/>
                        <a:moveTo>
                          <a:pt x="1537" y="1355"/>
                        </a:moveTo>
                        <a:cubicBezTo>
                          <a:pt x="1509" y="1391"/>
                          <a:pt x="1478" y="1423"/>
                          <a:pt x="1448" y="1456"/>
                        </a:cubicBezTo>
                        <a:cubicBezTo>
                          <a:pt x="1481" y="1426"/>
                          <a:pt x="1513" y="1390"/>
                          <a:pt x="1537" y="1355"/>
                        </a:cubicBezTo>
                        <a:close/>
                        <a:moveTo>
                          <a:pt x="614" y="27"/>
                        </a:moveTo>
                        <a:cubicBezTo>
                          <a:pt x="613" y="27"/>
                          <a:pt x="612" y="27"/>
                          <a:pt x="612" y="29"/>
                        </a:cubicBezTo>
                        <a:cubicBezTo>
                          <a:pt x="617" y="28"/>
                          <a:pt x="625" y="27"/>
                          <a:pt x="623" y="24"/>
                        </a:cubicBezTo>
                        <a:cubicBezTo>
                          <a:pt x="623" y="25"/>
                          <a:pt x="618" y="25"/>
                          <a:pt x="618" y="24"/>
                        </a:cubicBezTo>
                        <a:cubicBezTo>
                          <a:pt x="620" y="23"/>
                          <a:pt x="623" y="23"/>
                          <a:pt x="624" y="21"/>
                        </a:cubicBezTo>
                        <a:cubicBezTo>
                          <a:pt x="617" y="22"/>
                          <a:pt x="609" y="23"/>
                          <a:pt x="604" y="27"/>
                        </a:cubicBezTo>
                        <a:cubicBezTo>
                          <a:pt x="609" y="27"/>
                          <a:pt x="611" y="25"/>
                          <a:pt x="614" y="27"/>
                        </a:cubicBezTo>
                        <a:close/>
                      </a:path>
                    </a:pathLst>
                  </a:custGeom>
                  <a:solidFill>
                    <a:srgbClr val="602320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889900" y="1837063"/>
                    <a:ext cx="2052000" cy="2052000"/>
                  </a:xfrm>
                  <a:prstGeom prst="ellipse">
                    <a:avLst/>
                  </a:prstGeom>
                  <a:noFill/>
                  <a:ln w="9525">
                    <a:solidFill>
                      <a:srgbClr val="60232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  <p:pic>
            <p:nvPicPr>
              <p:cNvPr id="24" name="Image 23"/>
              <p:cNvPicPr>
                <a:picLocks noChangeAspect="1"/>
              </p:cNvPicPr>
              <p:nvPr/>
            </p:nvPicPr>
            <p:blipFill rotWithShape="1">
              <a:blip r:embed="rId4"/>
              <a:srcRect l="33932" t="83972" r="45751"/>
              <a:stretch/>
            </p:blipFill>
            <p:spPr>
              <a:xfrm>
                <a:off x="7494880" y="2858750"/>
                <a:ext cx="1248508" cy="706457"/>
              </a:xfrm>
              <a:prstGeom prst="rect">
                <a:avLst/>
              </a:prstGeom>
            </p:spPr>
          </p:pic>
        </p:grpSp>
      </p:grpSp>
      <p:grpSp>
        <p:nvGrpSpPr>
          <p:cNvPr id="11" name="Groupe 10"/>
          <p:cNvGrpSpPr/>
          <p:nvPr/>
        </p:nvGrpSpPr>
        <p:grpSpPr>
          <a:xfrm>
            <a:off x="1116623" y="1749672"/>
            <a:ext cx="7356242" cy="4049740"/>
            <a:chOff x="1116623" y="1749672"/>
            <a:chExt cx="7356242" cy="4049740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 rotWithShape="1">
            <a:blip r:embed="rId6"/>
            <a:srcRect l="2152" t="10494" r="24522" b="19927"/>
            <a:stretch/>
          </p:blipFill>
          <p:spPr>
            <a:xfrm>
              <a:off x="1116623" y="1749672"/>
              <a:ext cx="5407269" cy="3675185"/>
            </a:xfrm>
            <a:prstGeom prst="rect">
              <a:avLst/>
            </a:prstGeom>
          </p:spPr>
        </p:pic>
        <p:grpSp>
          <p:nvGrpSpPr>
            <p:cNvPr id="8" name="Groupe 7"/>
            <p:cNvGrpSpPr/>
            <p:nvPr/>
          </p:nvGrpSpPr>
          <p:grpSpPr>
            <a:xfrm>
              <a:off x="7068345" y="4588702"/>
              <a:ext cx="1404520" cy="1210710"/>
              <a:chOff x="7393660" y="3630341"/>
              <a:chExt cx="1404520" cy="1210710"/>
            </a:xfrm>
          </p:grpSpPr>
          <p:grpSp>
            <p:nvGrpSpPr>
              <p:cNvPr id="31" name="Groupe 30"/>
              <p:cNvGrpSpPr>
                <a:grpSpLocks noChangeAspect="1"/>
              </p:cNvGrpSpPr>
              <p:nvPr/>
            </p:nvGrpSpPr>
            <p:grpSpPr>
              <a:xfrm>
                <a:off x="7749998" y="3630341"/>
                <a:ext cx="738272" cy="478266"/>
                <a:chOff x="6584353" y="4353397"/>
                <a:chExt cx="3781351" cy="2449626"/>
              </a:xfrm>
            </p:grpSpPr>
            <p:sp>
              <p:nvSpPr>
                <p:cNvPr id="32" name="Rectangle 21"/>
                <p:cNvSpPr>
                  <a:spLocks noChangeArrowheads="1"/>
                </p:cNvSpPr>
                <p:nvPr/>
              </p:nvSpPr>
              <p:spPr bwMode="auto">
                <a:xfrm>
                  <a:off x="6584353" y="6368267"/>
                  <a:ext cx="3781351" cy="434756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lIns="90000" tIns="90000" rIns="72000" bIns="90000" anchor="ctr"/>
                <a:lstStyle/>
                <a:p>
                  <a:pPr marL="177800" indent="-177800" algn="ctr" defTabSz="801688"/>
                  <a:r>
                    <a:rPr lang="en-GB" sz="800" b="1" dirty="0" smtClean="0">
                      <a:solidFill>
                        <a:schemeClr val="accent5"/>
                      </a:solidFill>
                      <a:cs typeface="Arial" charset="0"/>
                    </a:rPr>
                    <a:t>Latin America</a:t>
                  </a:r>
                  <a:endParaRPr lang="en-GB" sz="800" b="1" dirty="0">
                    <a:solidFill>
                      <a:schemeClr val="accent5"/>
                    </a:solidFill>
                    <a:cs typeface="Arial" charset="0"/>
                  </a:endParaRPr>
                </a:p>
              </p:txBody>
            </p:sp>
            <p:grpSp>
              <p:nvGrpSpPr>
                <p:cNvPr id="33" name="Group 5"/>
                <p:cNvGrpSpPr/>
                <p:nvPr/>
              </p:nvGrpSpPr>
              <p:grpSpPr>
                <a:xfrm>
                  <a:off x="7325445" y="4353397"/>
                  <a:ext cx="2016290" cy="1973434"/>
                  <a:chOff x="7325445" y="4353397"/>
                  <a:chExt cx="2016290" cy="1973434"/>
                </a:xfrm>
              </p:grpSpPr>
              <p:sp>
                <p:nvSpPr>
                  <p:cNvPr id="34" name="Freeform 15"/>
                  <p:cNvSpPr>
                    <a:spLocks noChangeAspect="1" noEditPoints="1"/>
                  </p:cNvSpPr>
                  <p:nvPr/>
                </p:nvSpPr>
                <p:spPr bwMode="auto">
                  <a:xfrm>
                    <a:off x="7608329" y="4353397"/>
                    <a:ext cx="1733406" cy="1861144"/>
                  </a:xfrm>
                  <a:custGeom>
                    <a:avLst/>
                    <a:gdLst>
                      <a:gd name="T0" fmla="*/ 2147483647 w 1435"/>
                      <a:gd name="T1" fmla="*/ 2147483647 h 1541"/>
                      <a:gd name="T2" fmla="*/ 2147483647 w 1435"/>
                      <a:gd name="T3" fmla="*/ 2147483647 h 1541"/>
                      <a:gd name="T4" fmla="*/ 2147483647 w 1435"/>
                      <a:gd name="T5" fmla="*/ 2147483647 h 1541"/>
                      <a:gd name="T6" fmla="*/ 2147483647 w 1435"/>
                      <a:gd name="T7" fmla="*/ 2147483647 h 1541"/>
                      <a:gd name="T8" fmla="*/ 2147483647 w 1435"/>
                      <a:gd name="T9" fmla="*/ 2147483647 h 1541"/>
                      <a:gd name="T10" fmla="*/ 2147483647 w 1435"/>
                      <a:gd name="T11" fmla="*/ 2147483647 h 1541"/>
                      <a:gd name="T12" fmla="*/ 2147483647 w 1435"/>
                      <a:gd name="T13" fmla="*/ 2147483647 h 1541"/>
                      <a:gd name="T14" fmla="*/ 2147483647 w 1435"/>
                      <a:gd name="T15" fmla="*/ 2147483647 h 1541"/>
                      <a:gd name="T16" fmla="*/ 2147483647 w 1435"/>
                      <a:gd name="T17" fmla="*/ 2147483647 h 1541"/>
                      <a:gd name="T18" fmla="*/ 2147483647 w 1435"/>
                      <a:gd name="T19" fmla="*/ 2147483647 h 1541"/>
                      <a:gd name="T20" fmla="*/ 2147483647 w 1435"/>
                      <a:gd name="T21" fmla="*/ 2147483647 h 1541"/>
                      <a:gd name="T22" fmla="*/ 2147483647 w 1435"/>
                      <a:gd name="T23" fmla="*/ 2147483647 h 1541"/>
                      <a:gd name="T24" fmla="*/ 2147483647 w 1435"/>
                      <a:gd name="T25" fmla="*/ 2147483647 h 1541"/>
                      <a:gd name="T26" fmla="*/ 2147483647 w 1435"/>
                      <a:gd name="T27" fmla="*/ 2147483647 h 1541"/>
                      <a:gd name="T28" fmla="*/ 2147483647 w 1435"/>
                      <a:gd name="T29" fmla="*/ 2147483647 h 1541"/>
                      <a:gd name="T30" fmla="*/ 2147483647 w 1435"/>
                      <a:gd name="T31" fmla="*/ 2147483647 h 1541"/>
                      <a:gd name="T32" fmla="*/ 2147483647 w 1435"/>
                      <a:gd name="T33" fmla="*/ 2147483647 h 1541"/>
                      <a:gd name="T34" fmla="*/ 2147483647 w 1435"/>
                      <a:gd name="T35" fmla="*/ 2147483647 h 1541"/>
                      <a:gd name="T36" fmla="*/ 2147483647 w 1435"/>
                      <a:gd name="T37" fmla="*/ 2147483647 h 1541"/>
                      <a:gd name="T38" fmla="*/ 2147483647 w 1435"/>
                      <a:gd name="T39" fmla="*/ 2147483647 h 1541"/>
                      <a:gd name="T40" fmla="*/ 2147483647 w 1435"/>
                      <a:gd name="T41" fmla="*/ 2147483647 h 1541"/>
                      <a:gd name="T42" fmla="*/ 2147483647 w 1435"/>
                      <a:gd name="T43" fmla="*/ 2147483647 h 1541"/>
                      <a:gd name="T44" fmla="*/ 2147483647 w 1435"/>
                      <a:gd name="T45" fmla="*/ 2147483647 h 1541"/>
                      <a:gd name="T46" fmla="*/ 2147483647 w 1435"/>
                      <a:gd name="T47" fmla="*/ 2147483647 h 1541"/>
                      <a:gd name="T48" fmla="*/ 2147483647 w 1435"/>
                      <a:gd name="T49" fmla="*/ 2147483647 h 1541"/>
                      <a:gd name="T50" fmla="*/ 2147483647 w 1435"/>
                      <a:gd name="T51" fmla="*/ 2147483647 h 1541"/>
                      <a:gd name="T52" fmla="*/ 2147483647 w 1435"/>
                      <a:gd name="T53" fmla="*/ 2147483647 h 1541"/>
                      <a:gd name="T54" fmla="*/ 2147483647 w 1435"/>
                      <a:gd name="T55" fmla="*/ 2147483647 h 1541"/>
                      <a:gd name="T56" fmla="*/ 2147483647 w 1435"/>
                      <a:gd name="T57" fmla="*/ 2147483647 h 1541"/>
                      <a:gd name="T58" fmla="*/ 2147483647 w 1435"/>
                      <a:gd name="T59" fmla="*/ 2147483647 h 1541"/>
                      <a:gd name="T60" fmla="*/ 2147483647 w 1435"/>
                      <a:gd name="T61" fmla="*/ 2147483647 h 1541"/>
                      <a:gd name="T62" fmla="*/ 2147483647 w 1435"/>
                      <a:gd name="T63" fmla="*/ 2147483647 h 1541"/>
                      <a:gd name="T64" fmla="*/ 2147483647 w 1435"/>
                      <a:gd name="T65" fmla="*/ 2147483647 h 1541"/>
                      <a:gd name="T66" fmla="*/ 2147483647 w 1435"/>
                      <a:gd name="T67" fmla="*/ 2147483647 h 1541"/>
                      <a:gd name="T68" fmla="*/ 2147483647 w 1435"/>
                      <a:gd name="T69" fmla="*/ 2147483647 h 1541"/>
                      <a:gd name="T70" fmla="*/ 2147483647 w 1435"/>
                      <a:gd name="T71" fmla="*/ 2147483647 h 1541"/>
                      <a:gd name="T72" fmla="*/ 2147483647 w 1435"/>
                      <a:gd name="T73" fmla="*/ 2147483647 h 1541"/>
                      <a:gd name="T74" fmla="*/ 2147483647 w 1435"/>
                      <a:gd name="T75" fmla="*/ 2147483647 h 1541"/>
                      <a:gd name="T76" fmla="*/ 2147483647 w 1435"/>
                      <a:gd name="T77" fmla="*/ 2147483647 h 1541"/>
                      <a:gd name="T78" fmla="*/ 2147483647 w 1435"/>
                      <a:gd name="T79" fmla="*/ 2147483647 h 1541"/>
                      <a:gd name="T80" fmla="*/ 2147483647 w 1435"/>
                      <a:gd name="T81" fmla="*/ 2147483647 h 1541"/>
                      <a:gd name="T82" fmla="*/ 2147483647 w 1435"/>
                      <a:gd name="T83" fmla="*/ 2147483647 h 1541"/>
                      <a:gd name="T84" fmla="*/ 2147483647 w 1435"/>
                      <a:gd name="T85" fmla="*/ 2147483647 h 1541"/>
                      <a:gd name="T86" fmla="*/ 2147483647 w 1435"/>
                      <a:gd name="T87" fmla="*/ 2147483647 h 1541"/>
                      <a:gd name="T88" fmla="*/ 2147483647 w 1435"/>
                      <a:gd name="T89" fmla="*/ 2147483647 h 1541"/>
                      <a:gd name="T90" fmla="*/ 2147483647 w 1435"/>
                      <a:gd name="T91" fmla="*/ 2147483647 h 1541"/>
                      <a:gd name="T92" fmla="*/ 2147483647 w 1435"/>
                      <a:gd name="T93" fmla="*/ 2147483647 h 1541"/>
                      <a:gd name="T94" fmla="*/ 2147483647 w 1435"/>
                      <a:gd name="T95" fmla="*/ 2147483647 h 1541"/>
                      <a:gd name="T96" fmla="*/ 2147483647 w 1435"/>
                      <a:gd name="T97" fmla="*/ 2147483647 h 1541"/>
                      <a:gd name="T98" fmla="*/ 2147483647 w 1435"/>
                      <a:gd name="T99" fmla="*/ 2147483647 h 1541"/>
                      <a:gd name="T100" fmla="*/ 2147483647 w 1435"/>
                      <a:gd name="T101" fmla="*/ 2147483647 h 1541"/>
                      <a:gd name="T102" fmla="*/ 2147483647 w 1435"/>
                      <a:gd name="T103" fmla="*/ 2147483647 h 1541"/>
                      <a:gd name="T104" fmla="*/ 2147483647 w 1435"/>
                      <a:gd name="T105" fmla="*/ 2147483647 h 1541"/>
                      <a:gd name="T106" fmla="*/ 2147483647 w 1435"/>
                      <a:gd name="T107" fmla="*/ 2147483647 h 1541"/>
                      <a:gd name="T108" fmla="*/ 2147483647 w 1435"/>
                      <a:gd name="T109" fmla="*/ 2147483647 h 1541"/>
                      <a:gd name="T110" fmla="*/ 2147483647 w 1435"/>
                      <a:gd name="T111" fmla="*/ 2147483647 h 1541"/>
                      <a:gd name="T112" fmla="*/ 2147483647 w 1435"/>
                      <a:gd name="T113" fmla="*/ 2147483647 h 1541"/>
                      <a:gd name="T114" fmla="*/ 2147483647 w 1435"/>
                      <a:gd name="T115" fmla="*/ 2147483647 h 1541"/>
                      <a:gd name="T116" fmla="*/ 2147483647 w 1435"/>
                      <a:gd name="T117" fmla="*/ 2147483647 h 1541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1435"/>
                      <a:gd name="T178" fmla="*/ 0 h 1541"/>
                      <a:gd name="T179" fmla="*/ 1435 w 1435"/>
                      <a:gd name="T180" fmla="*/ 1541 h 1541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1435" h="1541">
                        <a:moveTo>
                          <a:pt x="718" y="15"/>
                        </a:moveTo>
                        <a:cubicBezTo>
                          <a:pt x="715" y="16"/>
                          <a:pt x="714" y="13"/>
                          <a:pt x="710" y="14"/>
                        </a:cubicBezTo>
                        <a:cubicBezTo>
                          <a:pt x="709" y="17"/>
                          <a:pt x="718" y="16"/>
                          <a:pt x="718" y="15"/>
                        </a:cubicBezTo>
                        <a:close/>
                        <a:moveTo>
                          <a:pt x="653" y="26"/>
                        </a:moveTo>
                        <a:cubicBezTo>
                          <a:pt x="651" y="26"/>
                          <a:pt x="646" y="23"/>
                          <a:pt x="645" y="26"/>
                        </a:cubicBezTo>
                        <a:cubicBezTo>
                          <a:pt x="647" y="25"/>
                          <a:pt x="651" y="28"/>
                          <a:pt x="653" y="26"/>
                        </a:cubicBezTo>
                        <a:close/>
                        <a:moveTo>
                          <a:pt x="809" y="69"/>
                        </a:moveTo>
                        <a:cubicBezTo>
                          <a:pt x="801" y="68"/>
                          <a:pt x="793" y="61"/>
                          <a:pt x="785" y="63"/>
                        </a:cubicBezTo>
                        <a:cubicBezTo>
                          <a:pt x="792" y="65"/>
                          <a:pt x="801" y="70"/>
                          <a:pt x="809" y="69"/>
                        </a:cubicBezTo>
                        <a:close/>
                        <a:moveTo>
                          <a:pt x="802" y="85"/>
                        </a:moveTo>
                        <a:cubicBezTo>
                          <a:pt x="806" y="87"/>
                          <a:pt x="812" y="87"/>
                          <a:pt x="816" y="88"/>
                        </a:cubicBezTo>
                        <a:cubicBezTo>
                          <a:pt x="816" y="83"/>
                          <a:pt x="805" y="79"/>
                          <a:pt x="802" y="85"/>
                        </a:cubicBezTo>
                        <a:close/>
                        <a:moveTo>
                          <a:pt x="435" y="208"/>
                        </a:moveTo>
                        <a:cubicBezTo>
                          <a:pt x="441" y="210"/>
                          <a:pt x="450" y="208"/>
                          <a:pt x="451" y="202"/>
                        </a:cubicBezTo>
                        <a:cubicBezTo>
                          <a:pt x="448" y="200"/>
                          <a:pt x="441" y="196"/>
                          <a:pt x="439" y="200"/>
                        </a:cubicBezTo>
                        <a:cubicBezTo>
                          <a:pt x="440" y="202"/>
                          <a:pt x="443" y="201"/>
                          <a:pt x="443" y="202"/>
                        </a:cubicBezTo>
                        <a:cubicBezTo>
                          <a:pt x="442" y="206"/>
                          <a:pt x="436" y="204"/>
                          <a:pt x="435" y="208"/>
                        </a:cubicBezTo>
                        <a:close/>
                        <a:moveTo>
                          <a:pt x="432" y="200"/>
                        </a:moveTo>
                        <a:cubicBezTo>
                          <a:pt x="429" y="199"/>
                          <a:pt x="417" y="198"/>
                          <a:pt x="416" y="202"/>
                        </a:cubicBezTo>
                        <a:cubicBezTo>
                          <a:pt x="421" y="204"/>
                          <a:pt x="430" y="205"/>
                          <a:pt x="432" y="200"/>
                        </a:cubicBezTo>
                        <a:close/>
                        <a:moveTo>
                          <a:pt x="445" y="216"/>
                        </a:moveTo>
                        <a:cubicBezTo>
                          <a:pt x="442" y="224"/>
                          <a:pt x="448" y="235"/>
                          <a:pt x="457" y="231"/>
                        </a:cubicBezTo>
                        <a:cubicBezTo>
                          <a:pt x="455" y="227"/>
                          <a:pt x="450" y="225"/>
                          <a:pt x="452" y="217"/>
                        </a:cubicBezTo>
                        <a:cubicBezTo>
                          <a:pt x="450" y="215"/>
                          <a:pt x="447" y="216"/>
                          <a:pt x="445" y="216"/>
                        </a:cubicBezTo>
                        <a:close/>
                        <a:moveTo>
                          <a:pt x="415" y="220"/>
                        </a:moveTo>
                        <a:cubicBezTo>
                          <a:pt x="409" y="219"/>
                          <a:pt x="406" y="221"/>
                          <a:pt x="404" y="224"/>
                        </a:cubicBezTo>
                        <a:cubicBezTo>
                          <a:pt x="408" y="226"/>
                          <a:pt x="410" y="229"/>
                          <a:pt x="415" y="229"/>
                        </a:cubicBezTo>
                        <a:cubicBezTo>
                          <a:pt x="417" y="227"/>
                          <a:pt x="418" y="222"/>
                          <a:pt x="415" y="220"/>
                        </a:cubicBezTo>
                        <a:close/>
                        <a:moveTo>
                          <a:pt x="413" y="235"/>
                        </a:moveTo>
                        <a:cubicBezTo>
                          <a:pt x="416" y="235"/>
                          <a:pt x="419" y="235"/>
                          <a:pt x="420" y="234"/>
                        </a:cubicBezTo>
                        <a:cubicBezTo>
                          <a:pt x="420" y="231"/>
                          <a:pt x="417" y="231"/>
                          <a:pt x="415" y="230"/>
                        </a:cubicBezTo>
                        <a:cubicBezTo>
                          <a:pt x="415" y="232"/>
                          <a:pt x="413" y="233"/>
                          <a:pt x="413" y="235"/>
                        </a:cubicBezTo>
                        <a:close/>
                        <a:moveTo>
                          <a:pt x="401" y="282"/>
                        </a:moveTo>
                        <a:cubicBezTo>
                          <a:pt x="415" y="283"/>
                          <a:pt x="437" y="284"/>
                          <a:pt x="448" y="279"/>
                        </a:cubicBezTo>
                        <a:cubicBezTo>
                          <a:pt x="437" y="279"/>
                          <a:pt x="434" y="270"/>
                          <a:pt x="423" y="269"/>
                        </a:cubicBezTo>
                        <a:cubicBezTo>
                          <a:pt x="421" y="262"/>
                          <a:pt x="411" y="264"/>
                          <a:pt x="405" y="262"/>
                        </a:cubicBezTo>
                        <a:cubicBezTo>
                          <a:pt x="405" y="254"/>
                          <a:pt x="393" y="252"/>
                          <a:pt x="388" y="246"/>
                        </a:cubicBezTo>
                        <a:cubicBezTo>
                          <a:pt x="380" y="251"/>
                          <a:pt x="372" y="244"/>
                          <a:pt x="368" y="239"/>
                        </a:cubicBezTo>
                        <a:cubicBezTo>
                          <a:pt x="341" y="233"/>
                          <a:pt x="311" y="234"/>
                          <a:pt x="291" y="245"/>
                        </a:cubicBezTo>
                        <a:cubicBezTo>
                          <a:pt x="306" y="248"/>
                          <a:pt x="325" y="238"/>
                          <a:pt x="338" y="244"/>
                        </a:cubicBezTo>
                        <a:cubicBezTo>
                          <a:pt x="337" y="246"/>
                          <a:pt x="331" y="243"/>
                          <a:pt x="331" y="246"/>
                        </a:cubicBezTo>
                        <a:cubicBezTo>
                          <a:pt x="343" y="251"/>
                          <a:pt x="357" y="255"/>
                          <a:pt x="373" y="256"/>
                        </a:cubicBezTo>
                        <a:cubicBezTo>
                          <a:pt x="372" y="258"/>
                          <a:pt x="370" y="258"/>
                          <a:pt x="372" y="260"/>
                        </a:cubicBezTo>
                        <a:cubicBezTo>
                          <a:pt x="381" y="261"/>
                          <a:pt x="384" y="268"/>
                          <a:pt x="390" y="272"/>
                        </a:cubicBezTo>
                        <a:cubicBezTo>
                          <a:pt x="389" y="276"/>
                          <a:pt x="383" y="275"/>
                          <a:pt x="382" y="278"/>
                        </a:cubicBezTo>
                        <a:cubicBezTo>
                          <a:pt x="387" y="281"/>
                          <a:pt x="394" y="278"/>
                          <a:pt x="398" y="277"/>
                        </a:cubicBezTo>
                        <a:cubicBezTo>
                          <a:pt x="399" y="279"/>
                          <a:pt x="401" y="279"/>
                          <a:pt x="401" y="282"/>
                        </a:cubicBezTo>
                        <a:close/>
                        <a:moveTo>
                          <a:pt x="469" y="251"/>
                        </a:moveTo>
                        <a:cubicBezTo>
                          <a:pt x="465" y="251"/>
                          <a:pt x="466" y="247"/>
                          <a:pt x="461" y="248"/>
                        </a:cubicBezTo>
                        <a:cubicBezTo>
                          <a:pt x="459" y="251"/>
                          <a:pt x="464" y="251"/>
                          <a:pt x="462" y="255"/>
                        </a:cubicBezTo>
                        <a:cubicBezTo>
                          <a:pt x="466" y="256"/>
                          <a:pt x="467" y="253"/>
                          <a:pt x="469" y="251"/>
                        </a:cubicBezTo>
                        <a:close/>
                        <a:moveTo>
                          <a:pt x="309" y="255"/>
                        </a:moveTo>
                        <a:cubicBezTo>
                          <a:pt x="312" y="257"/>
                          <a:pt x="319" y="257"/>
                          <a:pt x="319" y="253"/>
                        </a:cubicBezTo>
                        <a:cubicBezTo>
                          <a:pt x="318" y="250"/>
                          <a:pt x="310" y="252"/>
                          <a:pt x="309" y="255"/>
                        </a:cubicBezTo>
                        <a:close/>
                        <a:moveTo>
                          <a:pt x="485" y="256"/>
                        </a:moveTo>
                        <a:cubicBezTo>
                          <a:pt x="484" y="254"/>
                          <a:pt x="481" y="254"/>
                          <a:pt x="477" y="254"/>
                        </a:cubicBezTo>
                        <a:cubicBezTo>
                          <a:pt x="478" y="258"/>
                          <a:pt x="485" y="261"/>
                          <a:pt x="485" y="256"/>
                        </a:cubicBezTo>
                        <a:close/>
                        <a:moveTo>
                          <a:pt x="460" y="274"/>
                        </a:moveTo>
                        <a:cubicBezTo>
                          <a:pt x="465" y="274"/>
                          <a:pt x="473" y="276"/>
                          <a:pt x="472" y="269"/>
                        </a:cubicBezTo>
                        <a:cubicBezTo>
                          <a:pt x="465" y="270"/>
                          <a:pt x="460" y="266"/>
                          <a:pt x="460" y="274"/>
                        </a:cubicBezTo>
                        <a:close/>
                        <a:moveTo>
                          <a:pt x="535" y="317"/>
                        </a:moveTo>
                        <a:cubicBezTo>
                          <a:pt x="532" y="302"/>
                          <a:pt x="510" y="306"/>
                          <a:pt x="506" y="293"/>
                        </a:cubicBezTo>
                        <a:cubicBezTo>
                          <a:pt x="497" y="288"/>
                          <a:pt x="487" y="292"/>
                          <a:pt x="477" y="291"/>
                        </a:cubicBezTo>
                        <a:cubicBezTo>
                          <a:pt x="469" y="290"/>
                          <a:pt x="460" y="282"/>
                          <a:pt x="452" y="289"/>
                        </a:cubicBezTo>
                        <a:cubicBezTo>
                          <a:pt x="454" y="292"/>
                          <a:pt x="460" y="291"/>
                          <a:pt x="464" y="293"/>
                        </a:cubicBezTo>
                        <a:cubicBezTo>
                          <a:pt x="461" y="296"/>
                          <a:pt x="459" y="300"/>
                          <a:pt x="457" y="303"/>
                        </a:cubicBezTo>
                        <a:cubicBezTo>
                          <a:pt x="448" y="303"/>
                          <a:pt x="437" y="298"/>
                          <a:pt x="430" y="302"/>
                        </a:cubicBezTo>
                        <a:cubicBezTo>
                          <a:pt x="432" y="313"/>
                          <a:pt x="439" y="310"/>
                          <a:pt x="447" y="309"/>
                        </a:cubicBezTo>
                        <a:cubicBezTo>
                          <a:pt x="462" y="308"/>
                          <a:pt x="473" y="311"/>
                          <a:pt x="478" y="317"/>
                        </a:cubicBezTo>
                        <a:cubicBezTo>
                          <a:pt x="494" y="307"/>
                          <a:pt x="518" y="322"/>
                          <a:pt x="535" y="317"/>
                        </a:cubicBezTo>
                        <a:close/>
                        <a:moveTo>
                          <a:pt x="357" y="299"/>
                        </a:moveTo>
                        <a:cubicBezTo>
                          <a:pt x="363" y="312"/>
                          <a:pt x="381" y="309"/>
                          <a:pt x="394" y="309"/>
                        </a:cubicBezTo>
                        <a:cubicBezTo>
                          <a:pt x="390" y="297"/>
                          <a:pt x="370" y="299"/>
                          <a:pt x="357" y="299"/>
                        </a:cubicBezTo>
                        <a:close/>
                        <a:moveTo>
                          <a:pt x="592" y="326"/>
                        </a:moveTo>
                        <a:cubicBezTo>
                          <a:pt x="578" y="326"/>
                          <a:pt x="558" y="310"/>
                          <a:pt x="553" y="327"/>
                        </a:cubicBezTo>
                        <a:cubicBezTo>
                          <a:pt x="563" y="330"/>
                          <a:pt x="584" y="336"/>
                          <a:pt x="592" y="326"/>
                        </a:cubicBezTo>
                        <a:close/>
                        <a:moveTo>
                          <a:pt x="598" y="336"/>
                        </a:moveTo>
                        <a:cubicBezTo>
                          <a:pt x="599" y="332"/>
                          <a:pt x="592" y="332"/>
                          <a:pt x="592" y="335"/>
                        </a:cubicBezTo>
                        <a:cubicBezTo>
                          <a:pt x="593" y="336"/>
                          <a:pt x="596" y="336"/>
                          <a:pt x="598" y="336"/>
                        </a:cubicBezTo>
                        <a:close/>
                        <a:moveTo>
                          <a:pt x="630" y="336"/>
                        </a:moveTo>
                        <a:cubicBezTo>
                          <a:pt x="631" y="332"/>
                          <a:pt x="624" y="332"/>
                          <a:pt x="624" y="335"/>
                        </a:cubicBezTo>
                        <a:cubicBezTo>
                          <a:pt x="626" y="335"/>
                          <a:pt x="628" y="338"/>
                          <a:pt x="630" y="336"/>
                        </a:cubicBezTo>
                        <a:close/>
                        <a:moveTo>
                          <a:pt x="642" y="341"/>
                        </a:moveTo>
                        <a:cubicBezTo>
                          <a:pt x="645" y="349"/>
                          <a:pt x="649" y="338"/>
                          <a:pt x="642" y="341"/>
                        </a:cubicBezTo>
                        <a:close/>
                        <a:moveTo>
                          <a:pt x="635" y="350"/>
                        </a:moveTo>
                        <a:cubicBezTo>
                          <a:pt x="634" y="348"/>
                          <a:pt x="633" y="345"/>
                          <a:pt x="629" y="345"/>
                        </a:cubicBezTo>
                        <a:cubicBezTo>
                          <a:pt x="627" y="347"/>
                          <a:pt x="630" y="348"/>
                          <a:pt x="630" y="350"/>
                        </a:cubicBezTo>
                        <a:cubicBezTo>
                          <a:pt x="632" y="350"/>
                          <a:pt x="633" y="350"/>
                          <a:pt x="635" y="350"/>
                        </a:cubicBezTo>
                        <a:close/>
                        <a:moveTo>
                          <a:pt x="649" y="363"/>
                        </a:moveTo>
                        <a:cubicBezTo>
                          <a:pt x="649" y="369"/>
                          <a:pt x="643" y="362"/>
                          <a:pt x="642" y="365"/>
                        </a:cubicBezTo>
                        <a:cubicBezTo>
                          <a:pt x="641" y="368"/>
                          <a:pt x="643" y="369"/>
                          <a:pt x="645" y="369"/>
                        </a:cubicBezTo>
                        <a:cubicBezTo>
                          <a:pt x="647" y="367"/>
                          <a:pt x="650" y="366"/>
                          <a:pt x="653" y="365"/>
                        </a:cubicBezTo>
                        <a:cubicBezTo>
                          <a:pt x="653" y="363"/>
                          <a:pt x="652" y="362"/>
                          <a:pt x="649" y="363"/>
                        </a:cubicBezTo>
                        <a:close/>
                        <a:moveTo>
                          <a:pt x="650" y="376"/>
                        </a:moveTo>
                        <a:cubicBezTo>
                          <a:pt x="647" y="377"/>
                          <a:pt x="647" y="374"/>
                          <a:pt x="645" y="376"/>
                        </a:cubicBezTo>
                        <a:cubicBezTo>
                          <a:pt x="645" y="378"/>
                          <a:pt x="646" y="379"/>
                          <a:pt x="646" y="380"/>
                        </a:cubicBezTo>
                        <a:cubicBezTo>
                          <a:pt x="648" y="380"/>
                          <a:pt x="649" y="380"/>
                          <a:pt x="650" y="380"/>
                        </a:cubicBezTo>
                        <a:cubicBezTo>
                          <a:pt x="650" y="379"/>
                          <a:pt x="650" y="377"/>
                          <a:pt x="650" y="376"/>
                        </a:cubicBezTo>
                        <a:close/>
                        <a:moveTo>
                          <a:pt x="652" y="389"/>
                        </a:moveTo>
                        <a:cubicBezTo>
                          <a:pt x="650" y="388"/>
                          <a:pt x="649" y="387"/>
                          <a:pt x="645" y="388"/>
                        </a:cubicBezTo>
                        <a:cubicBezTo>
                          <a:pt x="647" y="391"/>
                          <a:pt x="647" y="395"/>
                          <a:pt x="651" y="395"/>
                        </a:cubicBezTo>
                        <a:cubicBezTo>
                          <a:pt x="653" y="392"/>
                          <a:pt x="653" y="392"/>
                          <a:pt x="652" y="389"/>
                        </a:cubicBezTo>
                        <a:close/>
                        <a:moveTo>
                          <a:pt x="645" y="400"/>
                        </a:moveTo>
                        <a:cubicBezTo>
                          <a:pt x="645" y="401"/>
                          <a:pt x="645" y="402"/>
                          <a:pt x="645" y="403"/>
                        </a:cubicBezTo>
                        <a:cubicBezTo>
                          <a:pt x="647" y="405"/>
                          <a:pt x="652" y="404"/>
                          <a:pt x="650" y="399"/>
                        </a:cubicBezTo>
                        <a:cubicBezTo>
                          <a:pt x="648" y="399"/>
                          <a:pt x="646" y="399"/>
                          <a:pt x="645" y="400"/>
                        </a:cubicBezTo>
                        <a:close/>
                        <a:moveTo>
                          <a:pt x="464" y="411"/>
                        </a:moveTo>
                        <a:cubicBezTo>
                          <a:pt x="467" y="411"/>
                          <a:pt x="469" y="410"/>
                          <a:pt x="472" y="410"/>
                        </a:cubicBezTo>
                        <a:cubicBezTo>
                          <a:pt x="472" y="407"/>
                          <a:pt x="472" y="405"/>
                          <a:pt x="472" y="402"/>
                        </a:cubicBezTo>
                        <a:cubicBezTo>
                          <a:pt x="464" y="398"/>
                          <a:pt x="458" y="406"/>
                          <a:pt x="464" y="411"/>
                        </a:cubicBezTo>
                        <a:close/>
                        <a:moveTo>
                          <a:pt x="642" y="410"/>
                        </a:moveTo>
                        <a:cubicBezTo>
                          <a:pt x="640" y="410"/>
                          <a:pt x="638" y="410"/>
                          <a:pt x="637" y="410"/>
                        </a:cubicBezTo>
                        <a:cubicBezTo>
                          <a:pt x="636" y="414"/>
                          <a:pt x="643" y="414"/>
                          <a:pt x="642" y="410"/>
                        </a:cubicBezTo>
                        <a:close/>
                        <a:moveTo>
                          <a:pt x="673" y="420"/>
                        </a:moveTo>
                        <a:cubicBezTo>
                          <a:pt x="674" y="417"/>
                          <a:pt x="673" y="415"/>
                          <a:pt x="669" y="414"/>
                        </a:cubicBezTo>
                        <a:cubicBezTo>
                          <a:pt x="667" y="417"/>
                          <a:pt x="669" y="422"/>
                          <a:pt x="673" y="420"/>
                        </a:cubicBezTo>
                        <a:close/>
                        <a:moveTo>
                          <a:pt x="621" y="424"/>
                        </a:moveTo>
                        <a:cubicBezTo>
                          <a:pt x="620" y="429"/>
                          <a:pt x="627" y="429"/>
                          <a:pt x="627" y="426"/>
                        </a:cubicBezTo>
                        <a:cubicBezTo>
                          <a:pt x="626" y="425"/>
                          <a:pt x="625" y="423"/>
                          <a:pt x="621" y="424"/>
                        </a:cubicBezTo>
                        <a:close/>
                        <a:moveTo>
                          <a:pt x="569" y="434"/>
                        </a:moveTo>
                        <a:cubicBezTo>
                          <a:pt x="569" y="435"/>
                          <a:pt x="569" y="436"/>
                          <a:pt x="569" y="437"/>
                        </a:cubicBezTo>
                        <a:cubicBezTo>
                          <a:pt x="573" y="438"/>
                          <a:pt x="575" y="438"/>
                          <a:pt x="580" y="437"/>
                        </a:cubicBezTo>
                        <a:cubicBezTo>
                          <a:pt x="580" y="436"/>
                          <a:pt x="580" y="435"/>
                          <a:pt x="580" y="434"/>
                        </a:cubicBezTo>
                        <a:cubicBezTo>
                          <a:pt x="578" y="434"/>
                          <a:pt x="571" y="432"/>
                          <a:pt x="569" y="434"/>
                        </a:cubicBezTo>
                        <a:close/>
                        <a:moveTo>
                          <a:pt x="52" y="579"/>
                        </a:moveTo>
                        <a:cubicBezTo>
                          <a:pt x="49" y="578"/>
                          <a:pt x="49" y="581"/>
                          <a:pt x="46" y="581"/>
                        </a:cubicBezTo>
                        <a:cubicBezTo>
                          <a:pt x="46" y="579"/>
                          <a:pt x="45" y="577"/>
                          <a:pt x="45" y="575"/>
                        </a:cubicBezTo>
                        <a:cubicBezTo>
                          <a:pt x="43" y="575"/>
                          <a:pt x="42" y="575"/>
                          <a:pt x="41" y="575"/>
                        </a:cubicBezTo>
                        <a:cubicBezTo>
                          <a:pt x="41" y="580"/>
                          <a:pt x="36" y="581"/>
                          <a:pt x="36" y="585"/>
                        </a:cubicBezTo>
                        <a:cubicBezTo>
                          <a:pt x="38" y="589"/>
                          <a:pt x="40" y="583"/>
                          <a:pt x="41" y="585"/>
                        </a:cubicBezTo>
                        <a:cubicBezTo>
                          <a:pt x="40" y="589"/>
                          <a:pt x="36" y="589"/>
                          <a:pt x="38" y="595"/>
                        </a:cubicBezTo>
                        <a:cubicBezTo>
                          <a:pt x="39" y="595"/>
                          <a:pt x="40" y="595"/>
                          <a:pt x="40" y="596"/>
                        </a:cubicBezTo>
                        <a:cubicBezTo>
                          <a:pt x="45" y="595"/>
                          <a:pt x="48" y="592"/>
                          <a:pt x="47" y="585"/>
                        </a:cubicBezTo>
                        <a:cubicBezTo>
                          <a:pt x="51" y="585"/>
                          <a:pt x="55" y="583"/>
                          <a:pt x="52" y="579"/>
                        </a:cubicBezTo>
                        <a:close/>
                        <a:moveTo>
                          <a:pt x="53" y="591"/>
                        </a:moveTo>
                        <a:cubicBezTo>
                          <a:pt x="57" y="592"/>
                          <a:pt x="59" y="587"/>
                          <a:pt x="57" y="584"/>
                        </a:cubicBezTo>
                        <a:cubicBezTo>
                          <a:pt x="53" y="584"/>
                          <a:pt x="51" y="589"/>
                          <a:pt x="53" y="591"/>
                        </a:cubicBezTo>
                        <a:close/>
                        <a:moveTo>
                          <a:pt x="66" y="593"/>
                        </a:moveTo>
                        <a:cubicBezTo>
                          <a:pt x="69" y="593"/>
                          <a:pt x="72" y="591"/>
                          <a:pt x="72" y="588"/>
                        </a:cubicBezTo>
                        <a:cubicBezTo>
                          <a:pt x="69" y="586"/>
                          <a:pt x="64" y="588"/>
                          <a:pt x="66" y="593"/>
                        </a:cubicBezTo>
                        <a:close/>
                        <a:moveTo>
                          <a:pt x="48" y="601"/>
                        </a:moveTo>
                        <a:cubicBezTo>
                          <a:pt x="51" y="601"/>
                          <a:pt x="53" y="600"/>
                          <a:pt x="52" y="598"/>
                        </a:cubicBezTo>
                        <a:cubicBezTo>
                          <a:pt x="51" y="598"/>
                          <a:pt x="51" y="597"/>
                          <a:pt x="49" y="597"/>
                        </a:cubicBezTo>
                        <a:cubicBezTo>
                          <a:pt x="49" y="598"/>
                          <a:pt x="48" y="599"/>
                          <a:pt x="48" y="601"/>
                        </a:cubicBezTo>
                        <a:close/>
                        <a:moveTo>
                          <a:pt x="379" y="1349"/>
                        </a:moveTo>
                        <a:cubicBezTo>
                          <a:pt x="375" y="1358"/>
                          <a:pt x="385" y="1363"/>
                          <a:pt x="383" y="1371"/>
                        </a:cubicBezTo>
                        <a:cubicBezTo>
                          <a:pt x="387" y="1371"/>
                          <a:pt x="388" y="1373"/>
                          <a:pt x="392" y="1373"/>
                        </a:cubicBezTo>
                        <a:cubicBezTo>
                          <a:pt x="395" y="1363"/>
                          <a:pt x="386" y="1364"/>
                          <a:pt x="389" y="1355"/>
                        </a:cubicBezTo>
                        <a:cubicBezTo>
                          <a:pt x="386" y="1352"/>
                          <a:pt x="385" y="1348"/>
                          <a:pt x="379" y="1349"/>
                        </a:cubicBezTo>
                        <a:close/>
                        <a:moveTo>
                          <a:pt x="394" y="1384"/>
                        </a:moveTo>
                        <a:cubicBezTo>
                          <a:pt x="395" y="1383"/>
                          <a:pt x="395" y="1381"/>
                          <a:pt x="395" y="1378"/>
                        </a:cubicBezTo>
                        <a:cubicBezTo>
                          <a:pt x="393" y="1378"/>
                          <a:pt x="390" y="1378"/>
                          <a:pt x="389" y="1379"/>
                        </a:cubicBezTo>
                        <a:cubicBezTo>
                          <a:pt x="388" y="1383"/>
                          <a:pt x="391" y="1384"/>
                          <a:pt x="394" y="1384"/>
                        </a:cubicBezTo>
                        <a:close/>
                        <a:moveTo>
                          <a:pt x="388" y="1389"/>
                        </a:moveTo>
                        <a:cubicBezTo>
                          <a:pt x="388" y="1388"/>
                          <a:pt x="388" y="1386"/>
                          <a:pt x="388" y="1385"/>
                        </a:cubicBezTo>
                        <a:cubicBezTo>
                          <a:pt x="387" y="1385"/>
                          <a:pt x="386" y="1385"/>
                          <a:pt x="384" y="1385"/>
                        </a:cubicBezTo>
                        <a:cubicBezTo>
                          <a:pt x="384" y="1387"/>
                          <a:pt x="386" y="1389"/>
                          <a:pt x="388" y="1389"/>
                        </a:cubicBezTo>
                        <a:close/>
                        <a:moveTo>
                          <a:pt x="420" y="1483"/>
                        </a:moveTo>
                        <a:cubicBezTo>
                          <a:pt x="420" y="1487"/>
                          <a:pt x="424" y="1492"/>
                          <a:pt x="427" y="1490"/>
                        </a:cubicBezTo>
                        <a:cubicBezTo>
                          <a:pt x="426" y="1487"/>
                          <a:pt x="425" y="1485"/>
                          <a:pt x="424" y="1483"/>
                        </a:cubicBezTo>
                        <a:cubicBezTo>
                          <a:pt x="422" y="1483"/>
                          <a:pt x="421" y="1483"/>
                          <a:pt x="420" y="1483"/>
                        </a:cubicBezTo>
                        <a:close/>
                        <a:moveTo>
                          <a:pt x="428" y="1484"/>
                        </a:moveTo>
                        <a:cubicBezTo>
                          <a:pt x="428" y="1485"/>
                          <a:pt x="428" y="1486"/>
                          <a:pt x="428" y="1487"/>
                        </a:cubicBezTo>
                        <a:cubicBezTo>
                          <a:pt x="430" y="1487"/>
                          <a:pt x="431" y="1487"/>
                          <a:pt x="431" y="1485"/>
                        </a:cubicBezTo>
                        <a:cubicBezTo>
                          <a:pt x="430" y="1485"/>
                          <a:pt x="430" y="1483"/>
                          <a:pt x="428" y="1484"/>
                        </a:cubicBezTo>
                        <a:close/>
                        <a:moveTo>
                          <a:pt x="443" y="1502"/>
                        </a:moveTo>
                        <a:cubicBezTo>
                          <a:pt x="439" y="1501"/>
                          <a:pt x="436" y="1499"/>
                          <a:pt x="432" y="1497"/>
                        </a:cubicBezTo>
                        <a:cubicBezTo>
                          <a:pt x="432" y="1502"/>
                          <a:pt x="442" y="1505"/>
                          <a:pt x="443" y="1502"/>
                        </a:cubicBezTo>
                        <a:close/>
                        <a:moveTo>
                          <a:pt x="582" y="1512"/>
                        </a:moveTo>
                        <a:cubicBezTo>
                          <a:pt x="579" y="1504"/>
                          <a:pt x="566" y="1509"/>
                          <a:pt x="566" y="1516"/>
                        </a:cubicBezTo>
                        <a:cubicBezTo>
                          <a:pt x="570" y="1518"/>
                          <a:pt x="573" y="1515"/>
                          <a:pt x="578" y="1516"/>
                        </a:cubicBezTo>
                        <a:cubicBezTo>
                          <a:pt x="577" y="1519"/>
                          <a:pt x="580" y="1518"/>
                          <a:pt x="580" y="1519"/>
                        </a:cubicBezTo>
                        <a:cubicBezTo>
                          <a:pt x="586" y="1518"/>
                          <a:pt x="594" y="1518"/>
                          <a:pt x="597" y="1513"/>
                        </a:cubicBezTo>
                        <a:cubicBezTo>
                          <a:pt x="592" y="1510"/>
                          <a:pt x="586" y="1508"/>
                          <a:pt x="582" y="1512"/>
                        </a:cubicBezTo>
                        <a:close/>
                        <a:moveTo>
                          <a:pt x="1053" y="853"/>
                        </a:moveTo>
                        <a:cubicBezTo>
                          <a:pt x="1053" y="849"/>
                          <a:pt x="1055" y="846"/>
                          <a:pt x="1054" y="844"/>
                        </a:cubicBezTo>
                        <a:cubicBezTo>
                          <a:pt x="1053" y="835"/>
                          <a:pt x="1043" y="831"/>
                          <a:pt x="1033" y="831"/>
                        </a:cubicBezTo>
                        <a:cubicBezTo>
                          <a:pt x="1026" y="827"/>
                          <a:pt x="1022" y="819"/>
                          <a:pt x="1014" y="815"/>
                        </a:cubicBezTo>
                        <a:cubicBezTo>
                          <a:pt x="1003" y="793"/>
                          <a:pt x="989" y="769"/>
                          <a:pt x="958" y="770"/>
                        </a:cubicBezTo>
                        <a:cubicBezTo>
                          <a:pt x="954" y="765"/>
                          <a:pt x="948" y="761"/>
                          <a:pt x="940" y="760"/>
                        </a:cubicBezTo>
                        <a:cubicBezTo>
                          <a:pt x="929" y="743"/>
                          <a:pt x="911" y="749"/>
                          <a:pt x="897" y="757"/>
                        </a:cubicBezTo>
                        <a:cubicBezTo>
                          <a:pt x="900" y="752"/>
                          <a:pt x="903" y="748"/>
                          <a:pt x="907" y="744"/>
                        </a:cubicBezTo>
                        <a:cubicBezTo>
                          <a:pt x="903" y="739"/>
                          <a:pt x="903" y="724"/>
                          <a:pt x="890" y="725"/>
                        </a:cubicBezTo>
                        <a:cubicBezTo>
                          <a:pt x="885" y="712"/>
                          <a:pt x="867" y="711"/>
                          <a:pt x="861" y="700"/>
                        </a:cubicBezTo>
                        <a:cubicBezTo>
                          <a:pt x="852" y="700"/>
                          <a:pt x="847" y="697"/>
                          <a:pt x="841" y="696"/>
                        </a:cubicBezTo>
                        <a:cubicBezTo>
                          <a:pt x="835" y="698"/>
                          <a:pt x="834" y="706"/>
                          <a:pt x="832" y="710"/>
                        </a:cubicBezTo>
                        <a:cubicBezTo>
                          <a:pt x="829" y="709"/>
                          <a:pt x="825" y="710"/>
                          <a:pt x="824" y="707"/>
                        </a:cubicBezTo>
                        <a:cubicBezTo>
                          <a:pt x="830" y="702"/>
                          <a:pt x="834" y="695"/>
                          <a:pt x="837" y="687"/>
                        </a:cubicBezTo>
                        <a:cubicBezTo>
                          <a:pt x="829" y="681"/>
                          <a:pt x="813" y="680"/>
                          <a:pt x="813" y="668"/>
                        </a:cubicBezTo>
                        <a:cubicBezTo>
                          <a:pt x="808" y="665"/>
                          <a:pt x="806" y="672"/>
                          <a:pt x="800" y="669"/>
                        </a:cubicBezTo>
                        <a:cubicBezTo>
                          <a:pt x="798" y="674"/>
                          <a:pt x="806" y="674"/>
                          <a:pt x="803" y="676"/>
                        </a:cubicBezTo>
                        <a:cubicBezTo>
                          <a:pt x="798" y="676"/>
                          <a:pt x="792" y="676"/>
                          <a:pt x="793" y="670"/>
                        </a:cubicBezTo>
                        <a:cubicBezTo>
                          <a:pt x="801" y="666"/>
                          <a:pt x="804" y="658"/>
                          <a:pt x="813" y="657"/>
                        </a:cubicBezTo>
                        <a:cubicBezTo>
                          <a:pt x="812" y="651"/>
                          <a:pt x="817" y="651"/>
                          <a:pt x="815" y="645"/>
                        </a:cubicBezTo>
                        <a:cubicBezTo>
                          <a:pt x="787" y="646"/>
                          <a:pt x="810" y="601"/>
                          <a:pt x="791" y="593"/>
                        </a:cubicBezTo>
                        <a:cubicBezTo>
                          <a:pt x="789" y="594"/>
                          <a:pt x="791" y="598"/>
                          <a:pt x="788" y="597"/>
                        </a:cubicBezTo>
                        <a:cubicBezTo>
                          <a:pt x="787" y="582"/>
                          <a:pt x="774" y="580"/>
                          <a:pt x="771" y="567"/>
                        </a:cubicBezTo>
                        <a:cubicBezTo>
                          <a:pt x="753" y="565"/>
                          <a:pt x="744" y="544"/>
                          <a:pt x="723" y="551"/>
                        </a:cubicBezTo>
                        <a:cubicBezTo>
                          <a:pt x="712" y="548"/>
                          <a:pt x="703" y="544"/>
                          <a:pt x="691" y="542"/>
                        </a:cubicBezTo>
                        <a:cubicBezTo>
                          <a:pt x="690" y="540"/>
                          <a:pt x="689" y="538"/>
                          <a:pt x="689" y="535"/>
                        </a:cubicBezTo>
                        <a:cubicBezTo>
                          <a:pt x="685" y="534"/>
                          <a:pt x="685" y="536"/>
                          <a:pt x="682" y="534"/>
                        </a:cubicBezTo>
                        <a:cubicBezTo>
                          <a:pt x="682" y="524"/>
                          <a:pt x="671" y="525"/>
                          <a:pt x="666" y="520"/>
                        </a:cubicBezTo>
                        <a:cubicBezTo>
                          <a:pt x="673" y="499"/>
                          <a:pt x="649" y="495"/>
                          <a:pt x="640" y="485"/>
                        </a:cubicBezTo>
                        <a:cubicBezTo>
                          <a:pt x="633" y="486"/>
                          <a:pt x="627" y="485"/>
                          <a:pt x="622" y="482"/>
                        </a:cubicBezTo>
                        <a:cubicBezTo>
                          <a:pt x="624" y="476"/>
                          <a:pt x="630" y="476"/>
                          <a:pt x="631" y="471"/>
                        </a:cubicBezTo>
                        <a:cubicBezTo>
                          <a:pt x="627" y="467"/>
                          <a:pt x="619" y="465"/>
                          <a:pt x="615" y="461"/>
                        </a:cubicBezTo>
                        <a:cubicBezTo>
                          <a:pt x="619" y="461"/>
                          <a:pt x="622" y="461"/>
                          <a:pt x="626" y="461"/>
                        </a:cubicBezTo>
                        <a:cubicBezTo>
                          <a:pt x="629" y="456"/>
                          <a:pt x="633" y="454"/>
                          <a:pt x="633" y="447"/>
                        </a:cubicBezTo>
                        <a:cubicBezTo>
                          <a:pt x="630" y="444"/>
                          <a:pt x="627" y="448"/>
                          <a:pt x="623" y="448"/>
                        </a:cubicBezTo>
                        <a:cubicBezTo>
                          <a:pt x="621" y="457"/>
                          <a:pt x="610" y="457"/>
                          <a:pt x="602" y="461"/>
                        </a:cubicBezTo>
                        <a:cubicBezTo>
                          <a:pt x="602" y="456"/>
                          <a:pt x="598" y="450"/>
                          <a:pt x="598" y="448"/>
                        </a:cubicBezTo>
                        <a:cubicBezTo>
                          <a:pt x="602" y="447"/>
                          <a:pt x="609" y="449"/>
                          <a:pt x="611" y="447"/>
                        </a:cubicBezTo>
                        <a:cubicBezTo>
                          <a:pt x="599" y="443"/>
                          <a:pt x="589" y="440"/>
                          <a:pt x="577" y="441"/>
                        </a:cubicBezTo>
                        <a:cubicBezTo>
                          <a:pt x="568" y="442"/>
                          <a:pt x="559" y="448"/>
                          <a:pt x="550" y="447"/>
                        </a:cubicBezTo>
                        <a:cubicBezTo>
                          <a:pt x="544" y="446"/>
                          <a:pt x="538" y="437"/>
                          <a:pt x="531" y="435"/>
                        </a:cubicBezTo>
                        <a:cubicBezTo>
                          <a:pt x="517" y="430"/>
                          <a:pt x="503" y="438"/>
                          <a:pt x="492" y="428"/>
                        </a:cubicBezTo>
                        <a:cubicBezTo>
                          <a:pt x="492" y="425"/>
                          <a:pt x="492" y="422"/>
                          <a:pt x="492" y="419"/>
                        </a:cubicBezTo>
                        <a:cubicBezTo>
                          <a:pt x="478" y="407"/>
                          <a:pt x="446" y="414"/>
                          <a:pt x="431" y="421"/>
                        </a:cubicBezTo>
                        <a:cubicBezTo>
                          <a:pt x="430" y="417"/>
                          <a:pt x="433" y="413"/>
                          <a:pt x="430" y="408"/>
                        </a:cubicBezTo>
                        <a:cubicBezTo>
                          <a:pt x="437" y="404"/>
                          <a:pt x="449" y="407"/>
                          <a:pt x="449" y="396"/>
                        </a:cubicBezTo>
                        <a:cubicBezTo>
                          <a:pt x="433" y="386"/>
                          <a:pt x="425" y="407"/>
                          <a:pt x="413" y="401"/>
                        </a:cubicBezTo>
                        <a:cubicBezTo>
                          <a:pt x="407" y="406"/>
                          <a:pt x="397" y="410"/>
                          <a:pt x="387" y="406"/>
                        </a:cubicBezTo>
                        <a:cubicBezTo>
                          <a:pt x="384" y="408"/>
                          <a:pt x="384" y="411"/>
                          <a:pt x="380" y="412"/>
                        </a:cubicBezTo>
                        <a:cubicBezTo>
                          <a:pt x="363" y="406"/>
                          <a:pt x="352" y="420"/>
                          <a:pt x="349" y="433"/>
                        </a:cubicBezTo>
                        <a:cubicBezTo>
                          <a:pt x="337" y="435"/>
                          <a:pt x="329" y="442"/>
                          <a:pt x="319" y="446"/>
                        </a:cubicBezTo>
                        <a:cubicBezTo>
                          <a:pt x="316" y="445"/>
                          <a:pt x="313" y="443"/>
                          <a:pt x="310" y="440"/>
                        </a:cubicBezTo>
                        <a:cubicBezTo>
                          <a:pt x="310" y="438"/>
                          <a:pt x="308" y="437"/>
                          <a:pt x="309" y="434"/>
                        </a:cubicBezTo>
                        <a:cubicBezTo>
                          <a:pt x="298" y="428"/>
                          <a:pt x="279" y="420"/>
                          <a:pt x="269" y="431"/>
                        </a:cubicBezTo>
                        <a:cubicBezTo>
                          <a:pt x="268" y="429"/>
                          <a:pt x="265" y="430"/>
                          <a:pt x="262" y="430"/>
                        </a:cubicBezTo>
                        <a:cubicBezTo>
                          <a:pt x="251" y="441"/>
                          <a:pt x="244" y="432"/>
                          <a:pt x="232" y="432"/>
                        </a:cubicBezTo>
                        <a:cubicBezTo>
                          <a:pt x="232" y="429"/>
                          <a:pt x="233" y="428"/>
                          <a:pt x="233" y="424"/>
                        </a:cubicBezTo>
                        <a:cubicBezTo>
                          <a:pt x="222" y="421"/>
                          <a:pt x="221" y="408"/>
                          <a:pt x="220" y="395"/>
                        </a:cubicBezTo>
                        <a:cubicBezTo>
                          <a:pt x="223" y="394"/>
                          <a:pt x="226" y="393"/>
                          <a:pt x="227" y="390"/>
                        </a:cubicBezTo>
                        <a:cubicBezTo>
                          <a:pt x="225" y="383"/>
                          <a:pt x="228" y="380"/>
                          <a:pt x="235" y="379"/>
                        </a:cubicBezTo>
                        <a:cubicBezTo>
                          <a:pt x="237" y="366"/>
                          <a:pt x="245" y="358"/>
                          <a:pt x="254" y="351"/>
                        </a:cubicBezTo>
                        <a:cubicBezTo>
                          <a:pt x="252" y="343"/>
                          <a:pt x="259" y="345"/>
                          <a:pt x="259" y="340"/>
                        </a:cubicBezTo>
                        <a:cubicBezTo>
                          <a:pt x="249" y="332"/>
                          <a:pt x="238" y="326"/>
                          <a:pt x="223" y="326"/>
                        </a:cubicBezTo>
                        <a:cubicBezTo>
                          <a:pt x="217" y="332"/>
                          <a:pt x="200" y="333"/>
                          <a:pt x="192" y="327"/>
                        </a:cubicBezTo>
                        <a:cubicBezTo>
                          <a:pt x="190" y="331"/>
                          <a:pt x="183" y="330"/>
                          <a:pt x="179" y="328"/>
                        </a:cubicBezTo>
                        <a:cubicBezTo>
                          <a:pt x="181" y="322"/>
                          <a:pt x="187" y="325"/>
                          <a:pt x="190" y="322"/>
                        </a:cubicBezTo>
                        <a:cubicBezTo>
                          <a:pt x="198" y="317"/>
                          <a:pt x="198" y="303"/>
                          <a:pt x="208" y="300"/>
                        </a:cubicBezTo>
                        <a:cubicBezTo>
                          <a:pt x="208" y="298"/>
                          <a:pt x="204" y="296"/>
                          <a:pt x="208" y="294"/>
                        </a:cubicBezTo>
                        <a:cubicBezTo>
                          <a:pt x="211" y="294"/>
                          <a:pt x="209" y="298"/>
                          <a:pt x="213" y="296"/>
                        </a:cubicBezTo>
                        <a:cubicBezTo>
                          <a:pt x="223" y="291"/>
                          <a:pt x="227" y="279"/>
                          <a:pt x="236" y="272"/>
                        </a:cubicBezTo>
                        <a:cubicBezTo>
                          <a:pt x="242" y="267"/>
                          <a:pt x="253" y="265"/>
                          <a:pt x="255" y="255"/>
                        </a:cubicBezTo>
                        <a:cubicBezTo>
                          <a:pt x="239" y="252"/>
                          <a:pt x="228" y="257"/>
                          <a:pt x="214" y="258"/>
                        </a:cubicBezTo>
                        <a:cubicBezTo>
                          <a:pt x="193" y="260"/>
                          <a:pt x="196" y="274"/>
                          <a:pt x="181" y="284"/>
                        </a:cubicBezTo>
                        <a:cubicBezTo>
                          <a:pt x="172" y="290"/>
                          <a:pt x="166" y="291"/>
                          <a:pt x="160" y="296"/>
                        </a:cubicBezTo>
                        <a:cubicBezTo>
                          <a:pt x="157" y="297"/>
                          <a:pt x="160" y="292"/>
                          <a:pt x="157" y="293"/>
                        </a:cubicBezTo>
                        <a:cubicBezTo>
                          <a:pt x="142" y="294"/>
                          <a:pt x="132" y="300"/>
                          <a:pt x="118" y="302"/>
                        </a:cubicBezTo>
                        <a:cubicBezTo>
                          <a:pt x="118" y="301"/>
                          <a:pt x="118" y="299"/>
                          <a:pt x="118" y="297"/>
                        </a:cubicBezTo>
                        <a:cubicBezTo>
                          <a:pt x="116" y="295"/>
                          <a:pt x="110" y="298"/>
                          <a:pt x="108" y="295"/>
                        </a:cubicBezTo>
                        <a:cubicBezTo>
                          <a:pt x="107" y="287"/>
                          <a:pt x="111" y="283"/>
                          <a:pt x="110" y="273"/>
                        </a:cubicBezTo>
                        <a:cubicBezTo>
                          <a:pt x="116" y="249"/>
                          <a:pt x="135" y="238"/>
                          <a:pt x="148" y="221"/>
                        </a:cubicBezTo>
                        <a:cubicBezTo>
                          <a:pt x="162" y="218"/>
                          <a:pt x="167" y="203"/>
                          <a:pt x="173" y="197"/>
                        </a:cubicBezTo>
                        <a:cubicBezTo>
                          <a:pt x="182" y="191"/>
                          <a:pt x="193" y="187"/>
                          <a:pt x="201" y="181"/>
                        </a:cubicBezTo>
                        <a:cubicBezTo>
                          <a:pt x="214" y="183"/>
                          <a:pt x="224" y="174"/>
                          <a:pt x="232" y="168"/>
                        </a:cubicBezTo>
                        <a:cubicBezTo>
                          <a:pt x="241" y="173"/>
                          <a:pt x="252" y="160"/>
                          <a:pt x="260" y="168"/>
                        </a:cubicBezTo>
                        <a:cubicBezTo>
                          <a:pt x="265" y="168"/>
                          <a:pt x="266" y="164"/>
                          <a:pt x="271" y="164"/>
                        </a:cubicBezTo>
                        <a:cubicBezTo>
                          <a:pt x="273" y="166"/>
                          <a:pt x="269" y="168"/>
                          <a:pt x="272" y="171"/>
                        </a:cubicBezTo>
                        <a:cubicBezTo>
                          <a:pt x="282" y="170"/>
                          <a:pt x="285" y="173"/>
                          <a:pt x="291" y="168"/>
                        </a:cubicBezTo>
                        <a:cubicBezTo>
                          <a:pt x="294" y="170"/>
                          <a:pt x="295" y="172"/>
                          <a:pt x="300" y="171"/>
                        </a:cubicBezTo>
                        <a:cubicBezTo>
                          <a:pt x="301" y="168"/>
                          <a:pt x="298" y="168"/>
                          <a:pt x="299" y="165"/>
                        </a:cubicBezTo>
                        <a:cubicBezTo>
                          <a:pt x="313" y="155"/>
                          <a:pt x="336" y="155"/>
                          <a:pt x="355" y="159"/>
                        </a:cubicBezTo>
                        <a:cubicBezTo>
                          <a:pt x="354" y="161"/>
                          <a:pt x="354" y="164"/>
                          <a:pt x="356" y="165"/>
                        </a:cubicBezTo>
                        <a:cubicBezTo>
                          <a:pt x="364" y="165"/>
                          <a:pt x="368" y="160"/>
                          <a:pt x="377" y="160"/>
                        </a:cubicBezTo>
                        <a:cubicBezTo>
                          <a:pt x="378" y="162"/>
                          <a:pt x="377" y="166"/>
                          <a:pt x="379" y="169"/>
                        </a:cubicBezTo>
                        <a:cubicBezTo>
                          <a:pt x="381" y="169"/>
                          <a:pt x="384" y="169"/>
                          <a:pt x="385" y="171"/>
                        </a:cubicBezTo>
                        <a:cubicBezTo>
                          <a:pt x="383" y="176"/>
                          <a:pt x="377" y="177"/>
                          <a:pt x="374" y="181"/>
                        </a:cubicBezTo>
                        <a:cubicBezTo>
                          <a:pt x="373" y="184"/>
                          <a:pt x="377" y="182"/>
                          <a:pt x="377" y="185"/>
                        </a:cubicBezTo>
                        <a:cubicBezTo>
                          <a:pt x="375" y="187"/>
                          <a:pt x="370" y="186"/>
                          <a:pt x="370" y="190"/>
                        </a:cubicBezTo>
                        <a:cubicBezTo>
                          <a:pt x="372" y="195"/>
                          <a:pt x="373" y="206"/>
                          <a:pt x="374" y="214"/>
                        </a:cubicBezTo>
                        <a:cubicBezTo>
                          <a:pt x="388" y="215"/>
                          <a:pt x="397" y="203"/>
                          <a:pt x="405" y="195"/>
                        </a:cubicBezTo>
                        <a:cubicBezTo>
                          <a:pt x="404" y="184"/>
                          <a:pt x="409" y="180"/>
                          <a:pt x="413" y="175"/>
                        </a:cubicBezTo>
                        <a:cubicBezTo>
                          <a:pt x="413" y="173"/>
                          <a:pt x="412" y="170"/>
                          <a:pt x="412" y="167"/>
                        </a:cubicBezTo>
                        <a:cubicBezTo>
                          <a:pt x="414" y="156"/>
                          <a:pt x="434" y="142"/>
                          <a:pt x="453" y="139"/>
                        </a:cubicBezTo>
                        <a:cubicBezTo>
                          <a:pt x="455" y="139"/>
                          <a:pt x="458" y="139"/>
                          <a:pt x="461" y="139"/>
                        </a:cubicBezTo>
                        <a:cubicBezTo>
                          <a:pt x="467" y="138"/>
                          <a:pt x="480" y="131"/>
                          <a:pt x="486" y="129"/>
                        </a:cubicBezTo>
                        <a:cubicBezTo>
                          <a:pt x="490" y="129"/>
                          <a:pt x="495" y="131"/>
                          <a:pt x="500" y="130"/>
                        </a:cubicBezTo>
                        <a:cubicBezTo>
                          <a:pt x="510" y="129"/>
                          <a:pt x="520" y="121"/>
                          <a:pt x="532" y="125"/>
                        </a:cubicBezTo>
                        <a:cubicBezTo>
                          <a:pt x="535" y="123"/>
                          <a:pt x="528" y="119"/>
                          <a:pt x="533" y="118"/>
                        </a:cubicBezTo>
                        <a:cubicBezTo>
                          <a:pt x="539" y="120"/>
                          <a:pt x="543" y="119"/>
                          <a:pt x="548" y="116"/>
                        </a:cubicBezTo>
                        <a:cubicBezTo>
                          <a:pt x="546" y="115"/>
                          <a:pt x="542" y="116"/>
                          <a:pt x="543" y="113"/>
                        </a:cubicBezTo>
                        <a:cubicBezTo>
                          <a:pt x="545" y="113"/>
                          <a:pt x="548" y="113"/>
                          <a:pt x="550" y="113"/>
                        </a:cubicBezTo>
                        <a:cubicBezTo>
                          <a:pt x="557" y="106"/>
                          <a:pt x="553" y="99"/>
                          <a:pt x="555" y="95"/>
                        </a:cubicBezTo>
                        <a:cubicBezTo>
                          <a:pt x="558" y="101"/>
                          <a:pt x="564" y="94"/>
                          <a:pt x="568" y="99"/>
                        </a:cubicBezTo>
                        <a:cubicBezTo>
                          <a:pt x="566" y="103"/>
                          <a:pt x="559" y="101"/>
                          <a:pt x="558" y="106"/>
                        </a:cubicBezTo>
                        <a:cubicBezTo>
                          <a:pt x="566" y="104"/>
                          <a:pt x="575" y="103"/>
                          <a:pt x="582" y="100"/>
                        </a:cubicBezTo>
                        <a:cubicBezTo>
                          <a:pt x="584" y="97"/>
                          <a:pt x="582" y="91"/>
                          <a:pt x="587" y="91"/>
                        </a:cubicBezTo>
                        <a:cubicBezTo>
                          <a:pt x="590" y="94"/>
                          <a:pt x="586" y="93"/>
                          <a:pt x="588" y="96"/>
                        </a:cubicBezTo>
                        <a:cubicBezTo>
                          <a:pt x="596" y="93"/>
                          <a:pt x="611" y="91"/>
                          <a:pt x="613" y="85"/>
                        </a:cubicBezTo>
                        <a:cubicBezTo>
                          <a:pt x="627" y="92"/>
                          <a:pt x="644" y="82"/>
                          <a:pt x="658" y="84"/>
                        </a:cubicBezTo>
                        <a:cubicBezTo>
                          <a:pt x="664" y="85"/>
                          <a:pt x="671" y="91"/>
                          <a:pt x="676" y="84"/>
                        </a:cubicBezTo>
                        <a:cubicBezTo>
                          <a:pt x="673" y="82"/>
                          <a:pt x="668" y="86"/>
                          <a:pt x="668" y="80"/>
                        </a:cubicBezTo>
                        <a:cubicBezTo>
                          <a:pt x="693" y="69"/>
                          <a:pt x="727" y="76"/>
                          <a:pt x="760" y="77"/>
                        </a:cubicBezTo>
                        <a:cubicBezTo>
                          <a:pt x="752" y="80"/>
                          <a:pt x="739" y="76"/>
                          <a:pt x="733" y="80"/>
                        </a:cubicBezTo>
                        <a:cubicBezTo>
                          <a:pt x="737" y="89"/>
                          <a:pt x="753" y="85"/>
                          <a:pt x="762" y="83"/>
                        </a:cubicBezTo>
                        <a:cubicBezTo>
                          <a:pt x="771" y="87"/>
                          <a:pt x="788" y="87"/>
                          <a:pt x="797" y="87"/>
                        </a:cubicBezTo>
                        <a:cubicBezTo>
                          <a:pt x="792" y="80"/>
                          <a:pt x="775" y="84"/>
                          <a:pt x="771" y="76"/>
                        </a:cubicBezTo>
                        <a:cubicBezTo>
                          <a:pt x="777" y="77"/>
                          <a:pt x="783" y="81"/>
                          <a:pt x="789" y="79"/>
                        </a:cubicBezTo>
                        <a:cubicBezTo>
                          <a:pt x="778" y="74"/>
                          <a:pt x="751" y="74"/>
                          <a:pt x="773" y="67"/>
                        </a:cubicBezTo>
                        <a:cubicBezTo>
                          <a:pt x="771" y="66"/>
                          <a:pt x="768" y="68"/>
                          <a:pt x="767" y="66"/>
                        </a:cubicBezTo>
                        <a:cubicBezTo>
                          <a:pt x="770" y="64"/>
                          <a:pt x="780" y="70"/>
                          <a:pt x="781" y="64"/>
                        </a:cubicBezTo>
                        <a:cubicBezTo>
                          <a:pt x="765" y="57"/>
                          <a:pt x="743" y="58"/>
                          <a:pt x="723" y="55"/>
                        </a:cubicBezTo>
                        <a:cubicBezTo>
                          <a:pt x="738" y="56"/>
                          <a:pt x="751" y="55"/>
                          <a:pt x="763" y="55"/>
                        </a:cubicBezTo>
                        <a:cubicBezTo>
                          <a:pt x="789" y="57"/>
                          <a:pt x="810" y="71"/>
                          <a:pt x="835" y="71"/>
                        </a:cubicBezTo>
                        <a:cubicBezTo>
                          <a:pt x="845" y="71"/>
                          <a:pt x="852" y="71"/>
                          <a:pt x="861" y="75"/>
                        </a:cubicBezTo>
                        <a:cubicBezTo>
                          <a:pt x="851" y="78"/>
                          <a:pt x="836" y="77"/>
                          <a:pt x="826" y="80"/>
                        </a:cubicBezTo>
                        <a:cubicBezTo>
                          <a:pt x="836" y="86"/>
                          <a:pt x="850" y="87"/>
                          <a:pt x="861" y="93"/>
                        </a:cubicBezTo>
                        <a:cubicBezTo>
                          <a:pt x="859" y="93"/>
                          <a:pt x="858" y="93"/>
                          <a:pt x="859" y="95"/>
                        </a:cubicBezTo>
                        <a:cubicBezTo>
                          <a:pt x="872" y="95"/>
                          <a:pt x="882" y="108"/>
                          <a:pt x="893" y="101"/>
                        </a:cubicBezTo>
                        <a:cubicBezTo>
                          <a:pt x="890" y="99"/>
                          <a:pt x="884" y="99"/>
                          <a:pt x="883" y="96"/>
                        </a:cubicBezTo>
                        <a:cubicBezTo>
                          <a:pt x="885" y="96"/>
                          <a:pt x="886" y="95"/>
                          <a:pt x="886" y="94"/>
                        </a:cubicBezTo>
                        <a:cubicBezTo>
                          <a:pt x="885" y="93"/>
                          <a:pt x="883" y="93"/>
                          <a:pt x="885" y="91"/>
                        </a:cubicBezTo>
                        <a:cubicBezTo>
                          <a:pt x="876" y="89"/>
                          <a:pt x="868" y="86"/>
                          <a:pt x="862" y="80"/>
                        </a:cubicBezTo>
                        <a:cubicBezTo>
                          <a:pt x="866" y="80"/>
                          <a:pt x="868" y="78"/>
                          <a:pt x="870" y="77"/>
                        </a:cubicBezTo>
                        <a:cubicBezTo>
                          <a:pt x="868" y="76"/>
                          <a:pt x="865" y="76"/>
                          <a:pt x="863" y="75"/>
                        </a:cubicBezTo>
                        <a:cubicBezTo>
                          <a:pt x="866" y="74"/>
                          <a:pt x="869" y="78"/>
                          <a:pt x="870" y="75"/>
                        </a:cubicBezTo>
                        <a:cubicBezTo>
                          <a:pt x="865" y="74"/>
                          <a:pt x="868" y="72"/>
                          <a:pt x="870" y="71"/>
                        </a:cubicBezTo>
                        <a:cubicBezTo>
                          <a:pt x="866" y="69"/>
                          <a:pt x="862" y="68"/>
                          <a:pt x="858" y="67"/>
                        </a:cubicBezTo>
                        <a:cubicBezTo>
                          <a:pt x="857" y="65"/>
                          <a:pt x="860" y="66"/>
                          <a:pt x="861" y="64"/>
                        </a:cubicBezTo>
                        <a:cubicBezTo>
                          <a:pt x="850" y="60"/>
                          <a:pt x="838" y="57"/>
                          <a:pt x="829" y="51"/>
                        </a:cubicBezTo>
                        <a:cubicBezTo>
                          <a:pt x="830" y="50"/>
                          <a:pt x="832" y="51"/>
                          <a:pt x="832" y="50"/>
                        </a:cubicBezTo>
                        <a:cubicBezTo>
                          <a:pt x="822" y="38"/>
                          <a:pt x="796" y="41"/>
                          <a:pt x="783" y="33"/>
                        </a:cubicBezTo>
                        <a:cubicBezTo>
                          <a:pt x="783" y="32"/>
                          <a:pt x="784" y="32"/>
                          <a:pt x="785" y="31"/>
                        </a:cubicBezTo>
                        <a:cubicBezTo>
                          <a:pt x="763" y="25"/>
                          <a:pt x="740" y="19"/>
                          <a:pt x="715" y="21"/>
                        </a:cubicBezTo>
                        <a:cubicBezTo>
                          <a:pt x="716" y="22"/>
                          <a:pt x="720" y="22"/>
                          <a:pt x="720" y="24"/>
                        </a:cubicBezTo>
                        <a:cubicBezTo>
                          <a:pt x="709" y="28"/>
                          <a:pt x="690" y="24"/>
                          <a:pt x="677" y="23"/>
                        </a:cubicBezTo>
                        <a:cubicBezTo>
                          <a:pt x="670" y="31"/>
                          <a:pt x="654" y="33"/>
                          <a:pt x="640" y="29"/>
                        </a:cubicBezTo>
                        <a:cubicBezTo>
                          <a:pt x="645" y="29"/>
                          <a:pt x="639" y="27"/>
                          <a:pt x="639" y="27"/>
                        </a:cubicBezTo>
                        <a:cubicBezTo>
                          <a:pt x="642" y="22"/>
                          <a:pt x="652" y="23"/>
                          <a:pt x="657" y="20"/>
                        </a:cubicBezTo>
                        <a:cubicBezTo>
                          <a:pt x="637" y="18"/>
                          <a:pt x="621" y="13"/>
                          <a:pt x="602" y="9"/>
                        </a:cubicBezTo>
                        <a:cubicBezTo>
                          <a:pt x="613" y="4"/>
                          <a:pt x="629" y="9"/>
                          <a:pt x="644" y="7"/>
                        </a:cubicBezTo>
                        <a:cubicBezTo>
                          <a:pt x="646" y="7"/>
                          <a:pt x="651" y="9"/>
                          <a:pt x="652" y="6"/>
                        </a:cubicBezTo>
                        <a:cubicBezTo>
                          <a:pt x="649" y="6"/>
                          <a:pt x="645" y="6"/>
                          <a:pt x="642" y="6"/>
                        </a:cubicBezTo>
                        <a:cubicBezTo>
                          <a:pt x="584" y="0"/>
                          <a:pt x="521" y="4"/>
                          <a:pt x="470" y="10"/>
                        </a:cubicBezTo>
                        <a:cubicBezTo>
                          <a:pt x="398" y="19"/>
                          <a:pt x="328" y="38"/>
                          <a:pt x="263" y="63"/>
                        </a:cubicBezTo>
                        <a:cubicBezTo>
                          <a:pt x="192" y="91"/>
                          <a:pt x="120" y="132"/>
                          <a:pt x="69" y="176"/>
                        </a:cubicBezTo>
                        <a:cubicBezTo>
                          <a:pt x="71" y="177"/>
                          <a:pt x="72" y="175"/>
                          <a:pt x="72" y="176"/>
                        </a:cubicBezTo>
                        <a:cubicBezTo>
                          <a:pt x="60" y="189"/>
                          <a:pt x="47" y="201"/>
                          <a:pt x="35" y="214"/>
                        </a:cubicBezTo>
                        <a:cubicBezTo>
                          <a:pt x="37" y="222"/>
                          <a:pt x="20" y="227"/>
                          <a:pt x="16" y="236"/>
                        </a:cubicBezTo>
                        <a:cubicBezTo>
                          <a:pt x="16" y="238"/>
                          <a:pt x="19" y="237"/>
                          <a:pt x="20" y="239"/>
                        </a:cubicBezTo>
                        <a:cubicBezTo>
                          <a:pt x="17" y="246"/>
                          <a:pt x="9" y="249"/>
                          <a:pt x="6" y="255"/>
                        </a:cubicBezTo>
                        <a:cubicBezTo>
                          <a:pt x="4" y="261"/>
                          <a:pt x="7" y="269"/>
                          <a:pt x="0" y="274"/>
                        </a:cubicBezTo>
                        <a:cubicBezTo>
                          <a:pt x="8" y="272"/>
                          <a:pt x="13" y="266"/>
                          <a:pt x="16" y="258"/>
                        </a:cubicBezTo>
                        <a:cubicBezTo>
                          <a:pt x="16" y="256"/>
                          <a:pt x="13" y="257"/>
                          <a:pt x="13" y="256"/>
                        </a:cubicBezTo>
                        <a:cubicBezTo>
                          <a:pt x="20" y="250"/>
                          <a:pt x="22" y="240"/>
                          <a:pt x="30" y="235"/>
                        </a:cubicBezTo>
                        <a:cubicBezTo>
                          <a:pt x="28" y="230"/>
                          <a:pt x="34" y="230"/>
                          <a:pt x="34" y="224"/>
                        </a:cubicBezTo>
                        <a:cubicBezTo>
                          <a:pt x="46" y="213"/>
                          <a:pt x="56" y="190"/>
                          <a:pt x="71" y="189"/>
                        </a:cubicBezTo>
                        <a:cubicBezTo>
                          <a:pt x="62" y="201"/>
                          <a:pt x="43" y="213"/>
                          <a:pt x="48" y="228"/>
                        </a:cubicBezTo>
                        <a:cubicBezTo>
                          <a:pt x="46" y="233"/>
                          <a:pt x="39" y="234"/>
                          <a:pt x="37" y="240"/>
                        </a:cubicBezTo>
                        <a:cubicBezTo>
                          <a:pt x="37" y="241"/>
                          <a:pt x="40" y="241"/>
                          <a:pt x="41" y="243"/>
                        </a:cubicBezTo>
                        <a:cubicBezTo>
                          <a:pt x="40" y="245"/>
                          <a:pt x="34" y="247"/>
                          <a:pt x="37" y="249"/>
                        </a:cubicBezTo>
                        <a:cubicBezTo>
                          <a:pt x="41" y="259"/>
                          <a:pt x="33" y="267"/>
                          <a:pt x="30" y="273"/>
                        </a:cubicBezTo>
                        <a:cubicBezTo>
                          <a:pt x="29" y="275"/>
                          <a:pt x="30" y="279"/>
                          <a:pt x="29" y="280"/>
                        </a:cubicBezTo>
                        <a:cubicBezTo>
                          <a:pt x="23" y="289"/>
                          <a:pt x="8" y="294"/>
                          <a:pt x="8" y="307"/>
                        </a:cubicBezTo>
                        <a:cubicBezTo>
                          <a:pt x="11" y="308"/>
                          <a:pt x="16" y="306"/>
                          <a:pt x="17" y="308"/>
                        </a:cubicBezTo>
                        <a:cubicBezTo>
                          <a:pt x="18" y="312"/>
                          <a:pt x="14" y="315"/>
                          <a:pt x="17" y="317"/>
                        </a:cubicBezTo>
                        <a:cubicBezTo>
                          <a:pt x="20" y="317"/>
                          <a:pt x="24" y="316"/>
                          <a:pt x="28" y="317"/>
                        </a:cubicBezTo>
                        <a:cubicBezTo>
                          <a:pt x="29" y="320"/>
                          <a:pt x="30" y="323"/>
                          <a:pt x="31" y="326"/>
                        </a:cubicBezTo>
                        <a:cubicBezTo>
                          <a:pt x="36" y="329"/>
                          <a:pt x="44" y="328"/>
                          <a:pt x="50" y="329"/>
                        </a:cubicBezTo>
                        <a:cubicBezTo>
                          <a:pt x="52" y="338"/>
                          <a:pt x="58" y="338"/>
                          <a:pt x="68" y="337"/>
                        </a:cubicBezTo>
                        <a:cubicBezTo>
                          <a:pt x="68" y="338"/>
                          <a:pt x="67" y="341"/>
                          <a:pt x="69" y="341"/>
                        </a:cubicBezTo>
                        <a:cubicBezTo>
                          <a:pt x="80" y="341"/>
                          <a:pt x="91" y="327"/>
                          <a:pt x="102" y="329"/>
                        </a:cubicBezTo>
                        <a:cubicBezTo>
                          <a:pt x="109" y="330"/>
                          <a:pt x="118" y="341"/>
                          <a:pt x="116" y="351"/>
                        </a:cubicBezTo>
                        <a:cubicBezTo>
                          <a:pt x="120" y="355"/>
                          <a:pt x="126" y="362"/>
                          <a:pt x="136" y="359"/>
                        </a:cubicBezTo>
                        <a:cubicBezTo>
                          <a:pt x="142" y="367"/>
                          <a:pt x="157" y="367"/>
                          <a:pt x="166" y="369"/>
                        </a:cubicBezTo>
                        <a:cubicBezTo>
                          <a:pt x="168" y="367"/>
                          <a:pt x="177" y="362"/>
                          <a:pt x="178" y="368"/>
                        </a:cubicBezTo>
                        <a:cubicBezTo>
                          <a:pt x="177" y="371"/>
                          <a:pt x="174" y="371"/>
                          <a:pt x="172" y="372"/>
                        </a:cubicBezTo>
                        <a:cubicBezTo>
                          <a:pt x="180" y="380"/>
                          <a:pt x="177" y="392"/>
                          <a:pt x="187" y="398"/>
                        </a:cubicBezTo>
                        <a:cubicBezTo>
                          <a:pt x="185" y="404"/>
                          <a:pt x="180" y="408"/>
                          <a:pt x="178" y="414"/>
                        </a:cubicBezTo>
                        <a:cubicBezTo>
                          <a:pt x="182" y="417"/>
                          <a:pt x="185" y="420"/>
                          <a:pt x="190" y="422"/>
                        </a:cubicBezTo>
                        <a:cubicBezTo>
                          <a:pt x="194" y="422"/>
                          <a:pt x="192" y="416"/>
                          <a:pt x="195" y="416"/>
                        </a:cubicBezTo>
                        <a:cubicBezTo>
                          <a:pt x="198" y="419"/>
                          <a:pt x="194" y="421"/>
                          <a:pt x="196" y="424"/>
                        </a:cubicBezTo>
                        <a:cubicBezTo>
                          <a:pt x="200" y="423"/>
                          <a:pt x="201" y="425"/>
                          <a:pt x="204" y="425"/>
                        </a:cubicBezTo>
                        <a:cubicBezTo>
                          <a:pt x="206" y="429"/>
                          <a:pt x="205" y="433"/>
                          <a:pt x="205" y="438"/>
                        </a:cubicBezTo>
                        <a:cubicBezTo>
                          <a:pt x="212" y="444"/>
                          <a:pt x="227" y="442"/>
                          <a:pt x="234" y="448"/>
                        </a:cubicBezTo>
                        <a:cubicBezTo>
                          <a:pt x="232" y="451"/>
                          <a:pt x="233" y="453"/>
                          <a:pt x="235" y="455"/>
                        </a:cubicBezTo>
                        <a:cubicBezTo>
                          <a:pt x="240" y="455"/>
                          <a:pt x="241" y="451"/>
                          <a:pt x="246" y="451"/>
                        </a:cubicBezTo>
                        <a:cubicBezTo>
                          <a:pt x="245" y="454"/>
                          <a:pt x="245" y="457"/>
                          <a:pt x="244" y="461"/>
                        </a:cubicBezTo>
                        <a:cubicBezTo>
                          <a:pt x="248" y="465"/>
                          <a:pt x="258" y="461"/>
                          <a:pt x="261" y="458"/>
                        </a:cubicBezTo>
                        <a:cubicBezTo>
                          <a:pt x="258" y="455"/>
                          <a:pt x="255" y="453"/>
                          <a:pt x="254" y="449"/>
                        </a:cubicBezTo>
                        <a:cubicBezTo>
                          <a:pt x="267" y="441"/>
                          <a:pt x="288" y="428"/>
                          <a:pt x="297" y="447"/>
                        </a:cubicBezTo>
                        <a:cubicBezTo>
                          <a:pt x="289" y="457"/>
                          <a:pt x="298" y="467"/>
                          <a:pt x="301" y="477"/>
                        </a:cubicBezTo>
                        <a:cubicBezTo>
                          <a:pt x="301" y="479"/>
                          <a:pt x="298" y="479"/>
                          <a:pt x="297" y="480"/>
                        </a:cubicBezTo>
                        <a:cubicBezTo>
                          <a:pt x="298" y="483"/>
                          <a:pt x="299" y="486"/>
                          <a:pt x="299" y="490"/>
                        </a:cubicBezTo>
                        <a:cubicBezTo>
                          <a:pt x="297" y="490"/>
                          <a:pt x="297" y="492"/>
                          <a:pt x="294" y="491"/>
                        </a:cubicBezTo>
                        <a:cubicBezTo>
                          <a:pt x="297" y="502"/>
                          <a:pt x="292" y="510"/>
                          <a:pt x="286" y="515"/>
                        </a:cubicBezTo>
                        <a:cubicBezTo>
                          <a:pt x="286" y="521"/>
                          <a:pt x="291" y="521"/>
                          <a:pt x="290" y="526"/>
                        </a:cubicBezTo>
                        <a:cubicBezTo>
                          <a:pt x="281" y="532"/>
                          <a:pt x="276" y="543"/>
                          <a:pt x="261" y="543"/>
                        </a:cubicBezTo>
                        <a:cubicBezTo>
                          <a:pt x="259" y="546"/>
                          <a:pt x="259" y="551"/>
                          <a:pt x="257" y="553"/>
                        </a:cubicBezTo>
                        <a:cubicBezTo>
                          <a:pt x="252" y="552"/>
                          <a:pt x="250" y="554"/>
                          <a:pt x="248" y="556"/>
                        </a:cubicBezTo>
                        <a:cubicBezTo>
                          <a:pt x="248" y="558"/>
                          <a:pt x="248" y="561"/>
                          <a:pt x="248" y="564"/>
                        </a:cubicBezTo>
                        <a:cubicBezTo>
                          <a:pt x="239" y="569"/>
                          <a:pt x="217" y="562"/>
                          <a:pt x="225" y="581"/>
                        </a:cubicBezTo>
                        <a:cubicBezTo>
                          <a:pt x="222" y="582"/>
                          <a:pt x="219" y="585"/>
                          <a:pt x="215" y="586"/>
                        </a:cubicBezTo>
                        <a:cubicBezTo>
                          <a:pt x="217" y="596"/>
                          <a:pt x="208" y="597"/>
                          <a:pt x="203" y="601"/>
                        </a:cubicBezTo>
                        <a:cubicBezTo>
                          <a:pt x="209" y="605"/>
                          <a:pt x="201" y="610"/>
                          <a:pt x="205" y="615"/>
                        </a:cubicBezTo>
                        <a:cubicBezTo>
                          <a:pt x="201" y="617"/>
                          <a:pt x="199" y="623"/>
                          <a:pt x="201" y="629"/>
                        </a:cubicBezTo>
                        <a:cubicBezTo>
                          <a:pt x="203" y="631"/>
                          <a:pt x="208" y="630"/>
                          <a:pt x="211" y="631"/>
                        </a:cubicBezTo>
                        <a:cubicBezTo>
                          <a:pt x="211" y="634"/>
                          <a:pt x="208" y="635"/>
                          <a:pt x="210" y="637"/>
                        </a:cubicBezTo>
                        <a:cubicBezTo>
                          <a:pt x="214" y="639"/>
                          <a:pt x="216" y="632"/>
                          <a:pt x="218" y="634"/>
                        </a:cubicBezTo>
                        <a:cubicBezTo>
                          <a:pt x="219" y="637"/>
                          <a:pt x="217" y="637"/>
                          <a:pt x="217" y="640"/>
                        </a:cubicBezTo>
                        <a:cubicBezTo>
                          <a:pt x="207" y="643"/>
                          <a:pt x="188" y="653"/>
                          <a:pt x="187" y="660"/>
                        </a:cubicBezTo>
                        <a:cubicBezTo>
                          <a:pt x="185" y="668"/>
                          <a:pt x="190" y="675"/>
                          <a:pt x="193" y="682"/>
                        </a:cubicBezTo>
                        <a:cubicBezTo>
                          <a:pt x="191" y="685"/>
                          <a:pt x="185" y="686"/>
                          <a:pt x="186" y="691"/>
                        </a:cubicBezTo>
                        <a:cubicBezTo>
                          <a:pt x="186" y="697"/>
                          <a:pt x="193" y="695"/>
                          <a:pt x="199" y="699"/>
                        </a:cubicBezTo>
                        <a:cubicBezTo>
                          <a:pt x="207" y="704"/>
                          <a:pt x="210" y="718"/>
                          <a:pt x="214" y="728"/>
                        </a:cubicBezTo>
                        <a:cubicBezTo>
                          <a:pt x="217" y="733"/>
                          <a:pt x="221" y="736"/>
                          <a:pt x="223" y="740"/>
                        </a:cubicBezTo>
                        <a:cubicBezTo>
                          <a:pt x="232" y="756"/>
                          <a:pt x="237" y="779"/>
                          <a:pt x="243" y="796"/>
                        </a:cubicBezTo>
                        <a:cubicBezTo>
                          <a:pt x="252" y="797"/>
                          <a:pt x="248" y="802"/>
                          <a:pt x="249" y="808"/>
                        </a:cubicBezTo>
                        <a:cubicBezTo>
                          <a:pt x="251" y="822"/>
                          <a:pt x="274" y="831"/>
                          <a:pt x="263" y="850"/>
                        </a:cubicBezTo>
                        <a:cubicBezTo>
                          <a:pt x="266" y="857"/>
                          <a:pt x="272" y="860"/>
                          <a:pt x="277" y="866"/>
                        </a:cubicBezTo>
                        <a:cubicBezTo>
                          <a:pt x="280" y="869"/>
                          <a:pt x="281" y="875"/>
                          <a:pt x="285" y="878"/>
                        </a:cubicBezTo>
                        <a:cubicBezTo>
                          <a:pt x="292" y="886"/>
                          <a:pt x="308" y="891"/>
                          <a:pt x="319" y="897"/>
                        </a:cubicBezTo>
                        <a:cubicBezTo>
                          <a:pt x="332" y="904"/>
                          <a:pt x="343" y="917"/>
                          <a:pt x="353" y="924"/>
                        </a:cubicBezTo>
                        <a:cubicBezTo>
                          <a:pt x="353" y="935"/>
                          <a:pt x="369" y="936"/>
                          <a:pt x="372" y="946"/>
                        </a:cubicBezTo>
                        <a:cubicBezTo>
                          <a:pt x="373" y="948"/>
                          <a:pt x="371" y="952"/>
                          <a:pt x="371" y="954"/>
                        </a:cubicBezTo>
                        <a:cubicBezTo>
                          <a:pt x="372" y="962"/>
                          <a:pt x="377" y="971"/>
                          <a:pt x="377" y="983"/>
                        </a:cubicBezTo>
                        <a:cubicBezTo>
                          <a:pt x="376" y="1001"/>
                          <a:pt x="382" y="1026"/>
                          <a:pt x="370" y="1034"/>
                        </a:cubicBezTo>
                        <a:cubicBezTo>
                          <a:pt x="369" y="1040"/>
                          <a:pt x="375" y="1040"/>
                          <a:pt x="376" y="1045"/>
                        </a:cubicBezTo>
                        <a:cubicBezTo>
                          <a:pt x="373" y="1055"/>
                          <a:pt x="369" y="1064"/>
                          <a:pt x="375" y="1072"/>
                        </a:cubicBezTo>
                        <a:cubicBezTo>
                          <a:pt x="370" y="1078"/>
                          <a:pt x="372" y="1092"/>
                          <a:pt x="375" y="1099"/>
                        </a:cubicBezTo>
                        <a:cubicBezTo>
                          <a:pt x="367" y="1106"/>
                          <a:pt x="373" y="1114"/>
                          <a:pt x="366" y="1121"/>
                        </a:cubicBezTo>
                        <a:cubicBezTo>
                          <a:pt x="366" y="1124"/>
                          <a:pt x="369" y="1125"/>
                          <a:pt x="369" y="1129"/>
                        </a:cubicBezTo>
                        <a:cubicBezTo>
                          <a:pt x="361" y="1138"/>
                          <a:pt x="368" y="1145"/>
                          <a:pt x="371" y="1155"/>
                        </a:cubicBezTo>
                        <a:cubicBezTo>
                          <a:pt x="370" y="1158"/>
                          <a:pt x="366" y="1158"/>
                          <a:pt x="364" y="1161"/>
                        </a:cubicBezTo>
                        <a:cubicBezTo>
                          <a:pt x="372" y="1189"/>
                          <a:pt x="385" y="1225"/>
                          <a:pt x="368" y="1251"/>
                        </a:cubicBezTo>
                        <a:cubicBezTo>
                          <a:pt x="372" y="1256"/>
                          <a:pt x="368" y="1273"/>
                          <a:pt x="362" y="1278"/>
                        </a:cubicBezTo>
                        <a:cubicBezTo>
                          <a:pt x="367" y="1285"/>
                          <a:pt x="365" y="1291"/>
                          <a:pt x="367" y="1299"/>
                        </a:cubicBezTo>
                        <a:cubicBezTo>
                          <a:pt x="369" y="1304"/>
                          <a:pt x="375" y="1305"/>
                          <a:pt x="376" y="1310"/>
                        </a:cubicBezTo>
                        <a:cubicBezTo>
                          <a:pt x="376" y="1314"/>
                          <a:pt x="374" y="1318"/>
                          <a:pt x="374" y="1323"/>
                        </a:cubicBezTo>
                        <a:cubicBezTo>
                          <a:pt x="374" y="1327"/>
                          <a:pt x="378" y="1333"/>
                          <a:pt x="376" y="1339"/>
                        </a:cubicBezTo>
                        <a:cubicBezTo>
                          <a:pt x="380" y="1342"/>
                          <a:pt x="382" y="1347"/>
                          <a:pt x="388" y="1349"/>
                        </a:cubicBezTo>
                        <a:cubicBezTo>
                          <a:pt x="392" y="1350"/>
                          <a:pt x="390" y="1345"/>
                          <a:pt x="393" y="1346"/>
                        </a:cubicBezTo>
                        <a:cubicBezTo>
                          <a:pt x="395" y="1346"/>
                          <a:pt x="395" y="1348"/>
                          <a:pt x="398" y="1348"/>
                        </a:cubicBezTo>
                        <a:cubicBezTo>
                          <a:pt x="397" y="1350"/>
                          <a:pt x="396" y="1351"/>
                          <a:pt x="395" y="1353"/>
                        </a:cubicBezTo>
                        <a:cubicBezTo>
                          <a:pt x="397" y="1356"/>
                          <a:pt x="402" y="1354"/>
                          <a:pt x="403" y="1357"/>
                        </a:cubicBezTo>
                        <a:cubicBezTo>
                          <a:pt x="401" y="1358"/>
                          <a:pt x="399" y="1358"/>
                          <a:pt x="397" y="1358"/>
                        </a:cubicBezTo>
                        <a:cubicBezTo>
                          <a:pt x="399" y="1363"/>
                          <a:pt x="399" y="1369"/>
                          <a:pt x="396" y="1373"/>
                        </a:cubicBezTo>
                        <a:cubicBezTo>
                          <a:pt x="397" y="1376"/>
                          <a:pt x="400" y="1377"/>
                          <a:pt x="402" y="1378"/>
                        </a:cubicBezTo>
                        <a:cubicBezTo>
                          <a:pt x="398" y="1384"/>
                          <a:pt x="406" y="1386"/>
                          <a:pt x="403" y="1391"/>
                        </a:cubicBezTo>
                        <a:cubicBezTo>
                          <a:pt x="399" y="1390"/>
                          <a:pt x="396" y="1389"/>
                          <a:pt x="392" y="1390"/>
                        </a:cubicBezTo>
                        <a:cubicBezTo>
                          <a:pt x="395" y="1396"/>
                          <a:pt x="394" y="1402"/>
                          <a:pt x="402" y="1404"/>
                        </a:cubicBezTo>
                        <a:cubicBezTo>
                          <a:pt x="403" y="1397"/>
                          <a:pt x="397" y="1397"/>
                          <a:pt x="396" y="1393"/>
                        </a:cubicBezTo>
                        <a:cubicBezTo>
                          <a:pt x="398" y="1393"/>
                          <a:pt x="401" y="1393"/>
                          <a:pt x="402" y="1392"/>
                        </a:cubicBezTo>
                        <a:cubicBezTo>
                          <a:pt x="407" y="1396"/>
                          <a:pt x="404" y="1403"/>
                          <a:pt x="405" y="1409"/>
                        </a:cubicBezTo>
                        <a:cubicBezTo>
                          <a:pt x="405" y="1412"/>
                          <a:pt x="409" y="1414"/>
                          <a:pt x="405" y="1416"/>
                        </a:cubicBezTo>
                        <a:cubicBezTo>
                          <a:pt x="401" y="1411"/>
                          <a:pt x="398" y="1403"/>
                          <a:pt x="388" y="1406"/>
                        </a:cubicBezTo>
                        <a:cubicBezTo>
                          <a:pt x="386" y="1407"/>
                          <a:pt x="390" y="1408"/>
                          <a:pt x="390" y="1410"/>
                        </a:cubicBezTo>
                        <a:cubicBezTo>
                          <a:pt x="388" y="1412"/>
                          <a:pt x="383" y="1412"/>
                          <a:pt x="383" y="1417"/>
                        </a:cubicBezTo>
                        <a:cubicBezTo>
                          <a:pt x="390" y="1419"/>
                          <a:pt x="401" y="1418"/>
                          <a:pt x="407" y="1425"/>
                        </a:cubicBezTo>
                        <a:cubicBezTo>
                          <a:pt x="406" y="1426"/>
                          <a:pt x="405" y="1428"/>
                          <a:pt x="405" y="1430"/>
                        </a:cubicBezTo>
                        <a:cubicBezTo>
                          <a:pt x="407" y="1435"/>
                          <a:pt x="421" y="1434"/>
                          <a:pt x="419" y="1441"/>
                        </a:cubicBezTo>
                        <a:cubicBezTo>
                          <a:pt x="414" y="1442"/>
                          <a:pt x="414" y="1435"/>
                          <a:pt x="410" y="1438"/>
                        </a:cubicBezTo>
                        <a:cubicBezTo>
                          <a:pt x="409" y="1444"/>
                          <a:pt x="415" y="1442"/>
                          <a:pt x="415" y="1446"/>
                        </a:cubicBezTo>
                        <a:cubicBezTo>
                          <a:pt x="414" y="1448"/>
                          <a:pt x="413" y="1450"/>
                          <a:pt x="410" y="1450"/>
                        </a:cubicBezTo>
                        <a:cubicBezTo>
                          <a:pt x="411" y="1441"/>
                          <a:pt x="401" y="1430"/>
                          <a:pt x="394" y="1440"/>
                        </a:cubicBezTo>
                        <a:cubicBezTo>
                          <a:pt x="394" y="1444"/>
                          <a:pt x="399" y="1442"/>
                          <a:pt x="401" y="1445"/>
                        </a:cubicBezTo>
                        <a:cubicBezTo>
                          <a:pt x="401" y="1447"/>
                          <a:pt x="398" y="1446"/>
                          <a:pt x="399" y="1449"/>
                        </a:cubicBezTo>
                        <a:cubicBezTo>
                          <a:pt x="412" y="1451"/>
                          <a:pt x="404" y="1466"/>
                          <a:pt x="413" y="1470"/>
                        </a:cubicBezTo>
                        <a:cubicBezTo>
                          <a:pt x="417" y="1466"/>
                          <a:pt x="411" y="1462"/>
                          <a:pt x="412" y="1460"/>
                        </a:cubicBezTo>
                        <a:cubicBezTo>
                          <a:pt x="414" y="1464"/>
                          <a:pt x="421" y="1459"/>
                          <a:pt x="421" y="1468"/>
                        </a:cubicBezTo>
                        <a:cubicBezTo>
                          <a:pt x="420" y="1470"/>
                          <a:pt x="418" y="1470"/>
                          <a:pt x="415" y="1470"/>
                        </a:cubicBezTo>
                        <a:cubicBezTo>
                          <a:pt x="418" y="1474"/>
                          <a:pt x="415" y="1480"/>
                          <a:pt x="418" y="1481"/>
                        </a:cubicBezTo>
                        <a:cubicBezTo>
                          <a:pt x="423" y="1484"/>
                          <a:pt x="422" y="1473"/>
                          <a:pt x="426" y="1472"/>
                        </a:cubicBezTo>
                        <a:cubicBezTo>
                          <a:pt x="426" y="1478"/>
                          <a:pt x="432" y="1482"/>
                          <a:pt x="436" y="1487"/>
                        </a:cubicBezTo>
                        <a:cubicBezTo>
                          <a:pt x="433" y="1487"/>
                          <a:pt x="431" y="1489"/>
                          <a:pt x="431" y="1493"/>
                        </a:cubicBezTo>
                        <a:cubicBezTo>
                          <a:pt x="434" y="1493"/>
                          <a:pt x="434" y="1495"/>
                          <a:pt x="437" y="1494"/>
                        </a:cubicBezTo>
                        <a:cubicBezTo>
                          <a:pt x="436" y="1489"/>
                          <a:pt x="438" y="1485"/>
                          <a:pt x="441" y="1484"/>
                        </a:cubicBezTo>
                        <a:cubicBezTo>
                          <a:pt x="443" y="1487"/>
                          <a:pt x="449" y="1486"/>
                          <a:pt x="448" y="1493"/>
                        </a:cubicBezTo>
                        <a:cubicBezTo>
                          <a:pt x="445" y="1495"/>
                          <a:pt x="444" y="1490"/>
                          <a:pt x="440" y="1492"/>
                        </a:cubicBezTo>
                        <a:cubicBezTo>
                          <a:pt x="440" y="1494"/>
                          <a:pt x="437" y="1494"/>
                          <a:pt x="437" y="1497"/>
                        </a:cubicBezTo>
                        <a:cubicBezTo>
                          <a:pt x="444" y="1497"/>
                          <a:pt x="447" y="1505"/>
                          <a:pt x="453" y="1506"/>
                        </a:cubicBezTo>
                        <a:cubicBezTo>
                          <a:pt x="457" y="1507"/>
                          <a:pt x="461" y="1501"/>
                          <a:pt x="465" y="1505"/>
                        </a:cubicBezTo>
                        <a:cubicBezTo>
                          <a:pt x="460" y="1508"/>
                          <a:pt x="451" y="1506"/>
                          <a:pt x="448" y="1509"/>
                        </a:cubicBezTo>
                        <a:cubicBezTo>
                          <a:pt x="448" y="1511"/>
                          <a:pt x="449" y="1512"/>
                          <a:pt x="449" y="1515"/>
                        </a:cubicBezTo>
                        <a:cubicBezTo>
                          <a:pt x="458" y="1514"/>
                          <a:pt x="459" y="1521"/>
                          <a:pt x="466" y="1519"/>
                        </a:cubicBezTo>
                        <a:cubicBezTo>
                          <a:pt x="465" y="1521"/>
                          <a:pt x="463" y="1521"/>
                          <a:pt x="464" y="1524"/>
                        </a:cubicBezTo>
                        <a:cubicBezTo>
                          <a:pt x="473" y="1522"/>
                          <a:pt x="472" y="1531"/>
                          <a:pt x="479" y="1531"/>
                        </a:cubicBezTo>
                        <a:cubicBezTo>
                          <a:pt x="481" y="1528"/>
                          <a:pt x="476" y="1530"/>
                          <a:pt x="477" y="1527"/>
                        </a:cubicBezTo>
                        <a:cubicBezTo>
                          <a:pt x="482" y="1527"/>
                          <a:pt x="484" y="1528"/>
                          <a:pt x="487" y="1529"/>
                        </a:cubicBezTo>
                        <a:cubicBezTo>
                          <a:pt x="487" y="1531"/>
                          <a:pt x="485" y="1532"/>
                          <a:pt x="486" y="1535"/>
                        </a:cubicBezTo>
                        <a:cubicBezTo>
                          <a:pt x="491" y="1538"/>
                          <a:pt x="501" y="1536"/>
                          <a:pt x="504" y="1541"/>
                        </a:cubicBezTo>
                        <a:cubicBezTo>
                          <a:pt x="504" y="1535"/>
                          <a:pt x="508" y="1540"/>
                          <a:pt x="511" y="1539"/>
                        </a:cubicBezTo>
                        <a:cubicBezTo>
                          <a:pt x="511" y="1537"/>
                          <a:pt x="511" y="1535"/>
                          <a:pt x="512" y="1535"/>
                        </a:cubicBezTo>
                        <a:cubicBezTo>
                          <a:pt x="515" y="1536"/>
                          <a:pt x="527" y="1540"/>
                          <a:pt x="528" y="1535"/>
                        </a:cubicBezTo>
                        <a:cubicBezTo>
                          <a:pt x="513" y="1528"/>
                          <a:pt x="499" y="1520"/>
                          <a:pt x="491" y="1506"/>
                        </a:cubicBezTo>
                        <a:cubicBezTo>
                          <a:pt x="482" y="1502"/>
                          <a:pt x="475" y="1506"/>
                          <a:pt x="470" y="1511"/>
                        </a:cubicBezTo>
                        <a:cubicBezTo>
                          <a:pt x="469" y="1509"/>
                          <a:pt x="467" y="1508"/>
                          <a:pt x="468" y="1505"/>
                        </a:cubicBezTo>
                        <a:cubicBezTo>
                          <a:pt x="476" y="1505"/>
                          <a:pt x="482" y="1498"/>
                          <a:pt x="489" y="1502"/>
                        </a:cubicBezTo>
                        <a:cubicBezTo>
                          <a:pt x="488" y="1493"/>
                          <a:pt x="473" y="1488"/>
                          <a:pt x="478" y="1479"/>
                        </a:cubicBezTo>
                        <a:cubicBezTo>
                          <a:pt x="481" y="1475"/>
                          <a:pt x="487" y="1479"/>
                          <a:pt x="490" y="1474"/>
                        </a:cubicBezTo>
                        <a:cubicBezTo>
                          <a:pt x="490" y="1471"/>
                          <a:pt x="490" y="1467"/>
                          <a:pt x="490" y="1464"/>
                        </a:cubicBezTo>
                        <a:cubicBezTo>
                          <a:pt x="495" y="1459"/>
                          <a:pt x="503" y="1460"/>
                          <a:pt x="505" y="1454"/>
                        </a:cubicBezTo>
                        <a:cubicBezTo>
                          <a:pt x="512" y="1439"/>
                          <a:pt x="477" y="1439"/>
                          <a:pt x="478" y="1421"/>
                        </a:cubicBezTo>
                        <a:cubicBezTo>
                          <a:pt x="484" y="1417"/>
                          <a:pt x="489" y="1412"/>
                          <a:pt x="500" y="1414"/>
                        </a:cubicBezTo>
                        <a:cubicBezTo>
                          <a:pt x="499" y="1408"/>
                          <a:pt x="505" y="1409"/>
                          <a:pt x="504" y="1404"/>
                        </a:cubicBezTo>
                        <a:cubicBezTo>
                          <a:pt x="503" y="1400"/>
                          <a:pt x="500" y="1399"/>
                          <a:pt x="501" y="1394"/>
                        </a:cubicBezTo>
                        <a:cubicBezTo>
                          <a:pt x="502" y="1390"/>
                          <a:pt x="508" y="1390"/>
                          <a:pt x="511" y="1388"/>
                        </a:cubicBezTo>
                        <a:cubicBezTo>
                          <a:pt x="511" y="1384"/>
                          <a:pt x="503" y="1388"/>
                          <a:pt x="504" y="1383"/>
                        </a:cubicBezTo>
                        <a:cubicBezTo>
                          <a:pt x="511" y="1380"/>
                          <a:pt x="512" y="1390"/>
                          <a:pt x="520" y="1388"/>
                        </a:cubicBezTo>
                        <a:cubicBezTo>
                          <a:pt x="524" y="1384"/>
                          <a:pt x="521" y="1375"/>
                          <a:pt x="515" y="1375"/>
                        </a:cubicBezTo>
                        <a:cubicBezTo>
                          <a:pt x="512" y="1375"/>
                          <a:pt x="514" y="1381"/>
                          <a:pt x="510" y="1380"/>
                        </a:cubicBezTo>
                        <a:cubicBezTo>
                          <a:pt x="507" y="1377"/>
                          <a:pt x="503" y="1375"/>
                          <a:pt x="499" y="1373"/>
                        </a:cubicBezTo>
                        <a:cubicBezTo>
                          <a:pt x="500" y="1367"/>
                          <a:pt x="497" y="1360"/>
                          <a:pt x="500" y="1354"/>
                        </a:cubicBezTo>
                        <a:cubicBezTo>
                          <a:pt x="510" y="1360"/>
                          <a:pt x="523" y="1369"/>
                          <a:pt x="537" y="1361"/>
                        </a:cubicBezTo>
                        <a:cubicBezTo>
                          <a:pt x="538" y="1355"/>
                          <a:pt x="532" y="1356"/>
                          <a:pt x="531" y="1350"/>
                        </a:cubicBezTo>
                        <a:cubicBezTo>
                          <a:pt x="536" y="1347"/>
                          <a:pt x="535" y="1337"/>
                          <a:pt x="541" y="1335"/>
                        </a:cubicBezTo>
                        <a:cubicBezTo>
                          <a:pt x="554" y="1341"/>
                          <a:pt x="579" y="1336"/>
                          <a:pt x="597" y="1335"/>
                        </a:cubicBezTo>
                        <a:cubicBezTo>
                          <a:pt x="598" y="1332"/>
                          <a:pt x="599" y="1330"/>
                          <a:pt x="599" y="1327"/>
                        </a:cubicBezTo>
                        <a:cubicBezTo>
                          <a:pt x="614" y="1325"/>
                          <a:pt x="614" y="1300"/>
                          <a:pt x="599" y="1299"/>
                        </a:cubicBezTo>
                        <a:cubicBezTo>
                          <a:pt x="620" y="1282"/>
                          <a:pt x="573" y="1279"/>
                          <a:pt x="587" y="1266"/>
                        </a:cubicBezTo>
                        <a:cubicBezTo>
                          <a:pt x="591" y="1267"/>
                          <a:pt x="592" y="1271"/>
                          <a:pt x="595" y="1275"/>
                        </a:cubicBezTo>
                        <a:cubicBezTo>
                          <a:pt x="598" y="1275"/>
                          <a:pt x="601" y="1276"/>
                          <a:pt x="605" y="1277"/>
                        </a:cubicBezTo>
                        <a:cubicBezTo>
                          <a:pt x="606" y="1278"/>
                          <a:pt x="607" y="1280"/>
                          <a:pt x="609" y="1280"/>
                        </a:cubicBezTo>
                        <a:cubicBezTo>
                          <a:pt x="616" y="1284"/>
                          <a:pt x="630" y="1287"/>
                          <a:pt x="637" y="1288"/>
                        </a:cubicBezTo>
                        <a:cubicBezTo>
                          <a:pt x="660" y="1291"/>
                          <a:pt x="663" y="1270"/>
                          <a:pt x="677" y="1265"/>
                        </a:cubicBezTo>
                        <a:cubicBezTo>
                          <a:pt x="677" y="1262"/>
                          <a:pt x="679" y="1261"/>
                          <a:pt x="678" y="1257"/>
                        </a:cubicBezTo>
                        <a:cubicBezTo>
                          <a:pt x="681" y="1255"/>
                          <a:pt x="683" y="1252"/>
                          <a:pt x="686" y="1250"/>
                        </a:cubicBezTo>
                        <a:cubicBezTo>
                          <a:pt x="716" y="1246"/>
                          <a:pt x="716" y="1213"/>
                          <a:pt x="742" y="1205"/>
                        </a:cubicBezTo>
                        <a:cubicBezTo>
                          <a:pt x="744" y="1201"/>
                          <a:pt x="747" y="1198"/>
                          <a:pt x="750" y="1195"/>
                        </a:cubicBezTo>
                        <a:cubicBezTo>
                          <a:pt x="752" y="1189"/>
                          <a:pt x="753" y="1182"/>
                          <a:pt x="756" y="1177"/>
                        </a:cubicBezTo>
                        <a:cubicBezTo>
                          <a:pt x="746" y="1167"/>
                          <a:pt x="761" y="1157"/>
                          <a:pt x="759" y="1146"/>
                        </a:cubicBezTo>
                        <a:cubicBezTo>
                          <a:pt x="764" y="1145"/>
                          <a:pt x="763" y="1151"/>
                          <a:pt x="768" y="1151"/>
                        </a:cubicBezTo>
                        <a:cubicBezTo>
                          <a:pt x="770" y="1141"/>
                          <a:pt x="775" y="1142"/>
                          <a:pt x="783" y="1139"/>
                        </a:cubicBezTo>
                        <a:cubicBezTo>
                          <a:pt x="786" y="1138"/>
                          <a:pt x="788" y="1134"/>
                          <a:pt x="791" y="1133"/>
                        </a:cubicBezTo>
                        <a:cubicBezTo>
                          <a:pt x="798" y="1130"/>
                          <a:pt x="805" y="1131"/>
                          <a:pt x="811" y="1129"/>
                        </a:cubicBezTo>
                        <a:cubicBezTo>
                          <a:pt x="815" y="1129"/>
                          <a:pt x="815" y="1134"/>
                          <a:pt x="819" y="1134"/>
                        </a:cubicBezTo>
                        <a:cubicBezTo>
                          <a:pt x="818" y="1128"/>
                          <a:pt x="824" y="1124"/>
                          <a:pt x="833" y="1127"/>
                        </a:cubicBezTo>
                        <a:cubicBezTo>
                          <a:pt x="833" y="1124"/>
                          <a:pt x="830" y="1122"/>
                          <a:pt x="834" y="1121"/>
                        </a:cubicBezTo>
                        <a:cubicBezTo>
                          <a:pt x="837" y="1121"/>
                          <a:pt x="834" y="1126"/>
                          <a:pt x="837" y="1125"/>
                        </a:cubicBezTo>
                        <a:cubicBezTo>
                          <a:pt x="846" y="1122"/>
                          <a:pt x="851" y="1125"/>
                          <a:pt x="859" y="1120"/>
                        </a:cubicBezTo>
                        <a:cubicBezTo>
                          <a:pt x="859" y="1123"/>
                          <a:pt x="857" y="1123"/>
                          <a:pt x="858" y="1126"/>
                        </a:cubicBezTo>
                        <a:cubicBezTo>
                          <a:pt x="862" y="1128"/>
                          <a:pt x="868" y="1129"/>
                          <a:pt x="873" y="1130"/>
                        </a:cubicBezTo>
                        <a:cubicBezTo>
                          <a:pt x="879" y="1124"/>
                          <a:pt x="882" y="1115"/>
                          <a:pt x="896" y="1117"/>
                        </a:cubicBezTo>
                        <a:cubicBezTo>
                          <a:pt x="900" y="1098"/>
                          <a:pt x="912" y="1088"/>
                          <a:pt x="926" y="1079"/>
                        </a:cubicBezTo>
                        <a:cubicBezTo>
                          <a:pt x="930" y="1067"/>
                          <a:pt x="929" y="1050"/>
                          <a:pt x="943" y="1047"/>
                        </a:cubicBezTo>
                        <a:cubicBezTo>
                          <a:pt x="943" y="1032"/>
                          <a:pt x="953" y="1025"/>
                          <a:pt x="956" y="1013"/>
                        </a:cubicBezTo>
                        <a:cubicBezTo>
                          <a:pt x="958" y="1004"/>
                          <a:pt x="955" y="989"/>
                          <a:pt x="961" y="984"/>
                        </a:cubicBezTo>
                        <a:cubicBezTo>
                          <a:pt x="961" y="980"/>
                          <a:pt x="961" y="975"/>
                          <a:pt x="961" y="971"/>
                        </a:cubicBezTo>
                        <a:cubicBezTo>
                          <a:pt x="966" y="968"/>
                          <a:pt x="968" y="963"/>
                          <a:pt x="970" y="959"/>
                        </a:cubicBezTo>
                        <a:cubicBezTo>
                          <a:pt x="973" y="960"/>
                          <a:pt x="973" y="965"/>
                          <a:pt x="977" y="965"/>
                        </a:cubicBezTo>
                        <a:cubicBezTo>
                          <a:pt x="991" y="962"/>
                          <a:pt x="990" y="944"/>
                          <a:pt x="1004" y="940"/>
                        </a:cubicBezTo>
                        <a:cubicBezTo>
                          <a:pt x="1004" y="936"/>
                          <a:pt x="1006" y="934"/>
                          <a:pt x="1008" y="933"/>
                        </a:cubicBezTo>
                        <a:cubicBezTo>
                          <a:pt x="1011" y="932"/>
                          <a:pt x="1014" y="932"/>
                          <a:pt x="1017" y="931"/>
                        </a:cubicBezTo>
                        <a:cubicBezTo>
                          <a:pt x="1018" y="929"/>
                          <a:pt x="1018" y="926"/>
                          <a:pt x="1021" y="925"/>
                        </a:cubicBezTo>
                        <a:cubicBezTo>
                          <a:pt x="1036" y="921"/>
                          <a:pt x="1039" y="905"/>
                          <a:pt x="1051" y="897"/>
                        </a:cubicBezTo>
                        <a:cubicBezTo>
                          <a:pt x="1050" y="890"/>
                          <a:pt x="1056" y="881"/>
                          <a:pt x="1055" y="872"/>
                        </a:cubicBezTo>
                        <a:cubicBezTo>
                          <a:pt x="1055" y="866"/>
                          <a:pt x="1052" y="860"/>
                          <a:pt x="1053" y="853"/>
                        </a:cubicBezTo>
                        <a:close/>
                        <a:moveTo>
                          <a:pt x="629" y="83"/>
                        </a:moveTo>
                        <a:cubicBezTo>
                          <a:pt x="632" y="83"/>
                          <a:pt x="634" y="84"/>
                          <a:pt x="636" y="84"/>
                        </a:cubicBezTo>
                        <a:cubicBezTo>
                          <a:pt x="629" y="88"/>
                          <a:pt x="614" y="82"/>
                          <a:pt x="629" y="83"/>
                        </a:cubicBezTo>
                        <a:close/>
                        <a:moveTo>
                          <a:pt x="575" y="91"/>
                        </a:moveTo>
                        <a:cubicBezTo>
                          <a:pt x="574" y="93"/>
                          <a:pt x="570" y="94"/>
                          <a:pt x="567" y="95"/>
                        </a:cubicBezTo>
                        <a:cubicBezTo>
                          <a:pt x="568" y="92"/>
                          <a:pt x="571" y="91"/>
                          <a:pt x="575" y="91"/>
                        </a:cubicBezTo>
                        <a:close/>
                        <a:moveTo>
                          <a:pt x="295" y="159"/>
                        </a:moveTo>
                        <a:cubicBezTo>
                          <a:pt x="297" y="159"/>
                          <a:pt x="298" y="159"/>
                          <a:pt x="300" y="159"/>
                        </a:cubicBezTo>
                        <a:cubicBezTo>
                          <a:pt x="301" y="162"/>
                          <a:pt x="297" y="161"/>
                          <a:pt x="295" y="161"/>
                        </a:cubicBezTo>
                        <a:cubicBezTo>
                          <a:pt x="295" y="160"/>
                          <a:pt x="295" y="160"/>
                          <a:pt x="295" y="159"/>
                        </a:cubicBezTo>
                        <a:close/>
                        <a:moveTo>
                          <a:pt x="220" y="632"/>
                        </a:moveTo>
                        <a:cubicBezTo>
                          <a:pt x="217" y="633"/>
                          <a:pt x="215" y="632"/>
                          <a:pt x="214" y="629"/>
                        </a:cubicBezTo>
                        <a:cubicBezTo>
                          <a:pt x="217" y="626"/>
                          <a:pt x="222" y="628"/>
                          <a:pt x="220" y="632"/>
                        </a:cubicBezTo>
                        <a:close/>
                        <a:moveTo>
                          <a:pt x="320" y="452"/>
                        </a:moveTo>
                        <a:cubicBezTo>
                          <a:pt x="320" y="450"/>
                          <a:pt x="320" y="448"/>
                          <a:pt x="321" y="447"/>
                        </a:cubicBezTo>
                        <a:cubicBezTo>
                          <a:pt x="324" y="447"/>
                          <a:pt x="323" y="452"/>
                          <a:pt x="320" y="452"/>
                        </a:cubicBezTo>
                        <a:close/>
                        <a:moveTo>
                          <a:pt x="411" y="1395"/>
                        </a:moveTo>
                        <a:cubicBezTo>
                          <a:pt x="408" y="1394"/>
                          <a:pt x="408" y="1398"/>
                          <a:pt x="405" y="1396"/>
                        </a:cubicBezTo>
                        <a:cubicBezTo>
                          <a:pt x="408" y="1395"/>
                          <a:pt x="409" y="1392"/>
                          <a:pt x="411" y="1392"/>
                        </a:cubicBezTo>
                        <a:cubicBezTo>
                          <a:pt x="411" y="1393"/>
                          <a:pt x="411" y="1394"/>
                          <a:pt x="411" y="1395"/>
                        </a:cubicBezTo>
                        <a:close/>
                        <a:moveTo>
                          <a:pt x="434" y="437"/>
                        </a:moveTo>
                        <a:cubicBezTo>
                          <a:pt x="432" y="448"/>
                          <a:pt x="416" y="441"/>
                          <a:pt x="416" y="436"/>
                        </a:cubicBezTo>
                        <a:cubicBezTo>
                          <a:pt x="416" y="431"/>
                          <a:pt x="426" y="426"/>
                          <a:pt x="431" y="424"/>
                        </a:cubicBezTo>
                        <a:cubicBezTo>
                          <a:pt x="432" y="431"/>
                          <a:pt x="435" y="434"/>
                          <a:pt x="434" y="437"/>
                        </a:cubicBezTo>
                        <a:close/>
                        <a:moveTo>
                          <a:pt x="498" y="1532"/>
                        </a:moveTo>
                        <a:cubicBezTo>
                          <a:pt x="499" y="1532"/>
                          <a:pt x="500" y="1532"/>
                          <a:pt x="501" y="1532"/>
                        </a:cubicBezTo>
                        <a:cubicBezTo>
                          <a:pt x="502" y="1536"/>
                          <a:pt x="497" y="1536"/>
                          <a:pt x="498" y="1532"/>
                        </a:cubicBezTo>
                        <a:close/>
                        <a:moveTo>
                          <a:pt x="484" y="1514"/>
                        </a:moveTo>
                        <a:cubicBezTo>
                          <a:pt x="480" y="1521"/>
                          <a:pt x="469" y="1510"/>
                          <a:pt x="473" y="1522"/>
                        </a:cubicBezTo>
                        <a:cubicBezTo>
                          <a:pt x="475" y="1521"/>
                          <a:pt x="477" y="1521"/>
                          <a:pt x="477" y="1518"/>
                        </a:cubicBezTo>
                        <a:cubicBezTo>
                          <a:pt x="480" y="1520"/>
                          <a:pt x="483" y="1522"/>
                          <a:pt x="487" y="1522"/>
                        </a:cubicBezTo>
                        <a:cubicBezTo>
                          <a:pt x="483" y="1525"/>
                          <a:pt x="476" y="1522"/>
                          <a:pt x="469" y="1522"/>
                        </a:cubicBezTo>
                        <a:cubicBezTo>
                          <a:pt x="471" y="1514"/>
                          <a:pt x="461" y="1517"/>
                          <a:pt x="459" y="1513"/>
                        </a:cubicBezTo>
                        <a:cubicBezTo>
                          <a:pt x="468" y="1517"/>
                          <a:pt x="475" y="1510"/>
                          <a:pt x="484" y="1514"/>
                        </a:cubicBezTo>
                        <a:close/>
                        <a:moveTo>
                          <a:pt x="531" y="1330"/>
                        </a:moveTo>
                        <a:cubicBezTo>
                          <a:pt x="535" y="1329"/>
                          <a:pt x="531" y="1337"/>
                          <a:pt x="535" y="1336"/>
                        </a:cubicBezTo>
                        <a:cubicBezTo>
                          <a:pt x="532" y="1339"/>
                          <a:pt x="529" y="1333"/>
                          <a:pt x="531" y="1330"/>
                        </a:cubicBezTo>
                        <a:close/>
                        <a:moveTo>
                          <a:pt x="621" y="485"/>
                        </a:moveTo>
                        <a:cubicBezTo>
                          <a:pt x="619" y="485"/>
                          <a:pt x="616" y="485"/>
                          <a:pt x="615" y="484"/>
                        </a:cubicBezTo>
                        <a:cubicBezTo>
                          <a:pt x="615" y="482"/>
                          <a:pt x="623" y="481"/>
                          <a:pt x="621" y="485"/>
                        </a:cubicBezTo>
                        <a:close/>
                        <a:moveTo>
                          <a:pt x="682" y="1248"/>
                        </a:moveTo>
                        <a:cubicBezTo>
                          <a:pt x="682" y="1241"/>
                          <a:pt x="689" y="1242"/>
                          <a:pt x="693" y="1238"/>
                        </a:cubicBezTo>
                        <a:cubicBezTo>
                          <a:pt x="699" y="1234"/>
                          <a:pt x="701" y="1222"/>
                          <a:pt x="711" y="1226"/>
                        </a:cubicBezTo>
                        <a:cubicBezTo>
                          <a:pt x="705" y="1236"/>
                          <a:pt x="695" y="1244"/>
                          <a:pt x="682" y="1248"/>
                        </a:cubicBezTo>
                        <a:close/>
                        <a:moveTo>
                          <a:pt x="765" y="695"/>
                        </a:moveTo>
                        <a:cubicBezTo>
                          <a:pt x="762" y="695"/>
                          <a:pt x="759" y="694"/>
                          <a:pt x="758" y="693"/>
                        </a:cubicBezTo>
                        <a:cubicBezTo>
                          <a:pt x="759" y="691"/>
                          <a:pt x="767" y="691"/>
                          <a:pt x="765" y="695"/>
                        </a:cubicBezTo>
                        <a:close/>
                        <a:moveTo>
                          <a:pt x="782" y="687"/>
                        </a:moveTo>
                        <a:cubicBezTo>
                          <a:pt x="786" y="683"/>
                          <a:pt x="782" y="679"/>
                          <a:pt x="779" y="677"/>
                        </a:cubicBezTo>
                        <a:cubicBezTo>
                          <a:pt x="783" y="669"/>
                          <a:pt x="786" y="680"/>
                          <a:pt x="792" y="677"/>
                        </a:cubicBezTo>
                        <a:cubicBezTo>
                          <a:pt x="794" y="678"/>
                          <a:pt x="793" y="681"/>
                          <a:pt x="793" y="683"/>
                        </a:cubicBezTo>
                        <a:cubicBezTo>
                          <a:pt x="787" y="683"/>
                          <a:pt x="792" y="690"/>
                          <a:pt x="789" y="694"/>
                        </a:cubicBezTo>
                        <a:cubicBezTo>
                          <a:pt x="787" y="692"/>
                          <a:pt x="788" y="686"/>
                          <a:pt x="782" y="687"/>
                        </a:cubicBezTo>
                        <a:close/>
                        <a:moveTo>
                          <a:pt x="815" y="713"/>
                        </a:moveTo>
                        <a:cubicBezTo>
                          <a:pt x="809" y="709"/>
                          <a:pt x="801" y="712"/>
                          <a:pt x="790" y="708"/>
                        </a:cubicBezTo>
                        <a:cubicBezTo>
                          <a:pt x="790" y="706"/>
                          <a:pt x="787" y="703"/>
                          <a:pt x="789" y="701"/>
                        </a:cubicBezTo>
                        <a:cubicBezTo>
                          <a:pt x="796" y="712"/>
                          <a:pt x="810" y="705"/>
                          <a:pt x="821" y="709"/>
                        </a:cubicBezTo>
                        <a:cubicBezTo>
                          <a:pt x="822" y="713"/>
                          <a:pt x="818" y="712"/>
                          <a:pt x="815" y="713"/>
                        </a:cubicBezTo>
                        <a:close/>
                        <a:moveTo>
                          <a:pt x="793" y="32"/>
                        </a:moveTo>
                        <a:cubicBezTo>
                          <a:pt x="796" y="32"/>
                          <a:pt x="797" y="34"/>
                          <a:pt x="797" y="34"/>
                        </a:cubicBezTo>
                        <a:cubicBezTo>
                          <a:pt x="815" y="41"/>
                          <a:pt x="798" y="29"/>
                          <a:pt x="793" y="32"/>
                        </a:cubicBezTo>
                        <a:close/>
                        <a:moveTo>
                          <a:pt x="1228" y="306"/>
                        </a:moveTo>
                        <a:cubicBezTo>
                          <a:pt x="1231" y="308"/>
                          <a:pt x="1234" y="313"/>
                          <a:pt x="1237" y="317"/>
                        </a:cubicBezTo>
                        <a:cubicBezTo>
                          <a:pt x="1239" y="319"/>
                          <a:pt x="1244" y="325"/>
                          <a:pt x="1239" y="317"/>
                        </a:cubicBezTo>
                        <a:cubicBezTo>
                          <a:pt x="1237" y="315"/>
                          <a:pt x="1232" y="307"/>
                          <a:pt x="1228" y="306"/>
                        </a:cubicBezTo>
                        <a:close/>
                        <a:moveTo>
                          <a:pt x="1245" y="328"/>
                        </a:moveTo>
                        <a:cubicBezTo>
                          <a:pt x="1256" y="344"/>
                          <a:pt x="1269" y="361"/>
                          <a:pt x="1281" y="376"/>
                        </a:cubicBezTo>
                        <a:cubicBezTo>
                          <a:pt x="1285" y="381"/>
                          <a:pt x="1288" y="389"/>
                          <a:pt x="1293" y="391"/>
                        </a:cubicBezTo>
                        <a:cubicBezTo>
                          <a:pt x="1278" y="371"/>
                          <a:pt x="1263" y="344"/>
                          <a:pt x="1245" y="328"/>
                        </a:cubicBezTo>
                        <a:close/>
                        <a:moveTo>
                          <a:pt x="1296" y="400"/>
                        </a:moveTo>
                        <a:cubicBezTo>
                          <a:pt x="1297" y="404"/>
                          <a:pt x="1299" y="406"/>
                          <a:pt x="1300" y="410"/>
                        </a:cubicBezTo>
                        <a:cubicBezTo>
                          <a:pt x="1298" y="411"/>
                          <a:pt x="1297" y="407"/>
                          <a:pt x="1296" y="410"/>
                        </a:cubicBezTo>
                        <a:cubicBezTo>
                          <a:pt x="1298" y="425"/>
                          <a:pt x="1314" y="440"/>
                          <a:pt x="1307" y="453"/>
                        </a:cubicBezTo>
                        <a:cubicBezTo>
                          <a:pt x="1303" y="455"/>
                          <a:pt x="1301" y="447"/>
                          <a:pt x="1300" y="452"/>
                        </a:cubicBezTo>
                        <a:cubicBezTo>
                          <a:pt x="1300" y="456"/>
                          <a:pt x="1302" y="458"/>
                          <a:pt x="1301" y="462"/>
                        </a:cubicBezTo>
                        <a:cubicBezTo>
                          <a:pt x="1298" y="463"/>
                          <a:pt x="1299" y="461"/>
                          <a:pt x="1296" y="461"/>
                        </a:cubicBezTo>
                        <a:cubicBezTo>
                          <a:pt x="1297" y="469"/>
                          <a:pt x="1299" y="474"/>
                          <a:pt x="1300" y="481"/>
                        </a:cubicBezTo>
                        <a:cubicBezTo>
                          <a:pt x="1292" y="486"/>
                          <a:pt x="1300" y="501"/>
                          <a:pt x="1293" y="507"/>
                        </a:cubicBezTo>
                        <a:cubicBezTo>
                          <a:pt x="1292" y="517"/>
                          <a:pt x="1302" y="524"/>
                          <a:pt x="1304" y="533"/>
                        </a:cubicBezTo>
                        <a:cubicBezTo>
                          <a:pt x="1305" y="537"/>
                          <a:pt x="1303" y="541"/>
                          <a:pt x="1304" y="545"/>
                        </a:cubicBezTo>
                        <a:cubicBezTo>
                          <a:pt x="1306" y="558"/>
                          <a:pt x="1313" y="563"/>
                          <a:pt x="1312" y="577"/>
                        </a:cubicBezTo>
                        <a:cubicBezTo>
                          <a:pt x="1311" y="588"/>
                          <a:pt x="1311" y="600"/>
                          <a:pt x="1305" y="607"/>
                        </a:cubicBezTo>
                        <a:cubicBezTo>
                          <a:pt x="1315" y="615"/>
                          <a:pt x="1309" y="632"/>
                          <a:pt x="1312" y="645"/>
                        </a:cubicBezTo>
                        <a:cubicBezTo>
                          <a:pt x="1312" y="647"/>
                          <a:pt x="1316" y="649"/>
                          <a:pt x="1317" y="653"/>
                        </a:cubicBezTo>
                        <a:cubicBezTo>
                          <a:pt x="1320" y="659"/>
                          <a:pt x="1319" y="661"/>
                          <a:pt x="1324" y="662"/>
                        </a:cubicBezTo>
                        <a:cubicBezTo>
                          <a:pt x="1326" y="682"/>
                          <a:pt x="1341" y="698"/>
                          <a:pt x="1344" y="717"/>
                        </a:cubicBezTo>
                        <a:cubicBezTo>
                          <a:pt x="1345" y="719"/>
                          <a:pt x="1343" y="723"/>
                          <a:pt x="1343" y="725"/>
                        </a:cubicBezTo>
                        <a:cubicBezTo>
                          <a:pt x="1344" y="737"/>
                          <a:pt x="1350" y="745"/>
                          <a:pt x="1355" y="755"/>
                        </a:cubicBezTo>
                        <a:cubicBezTo>
                          <a:pt x="1365" y="776"/>
                          <a:pt x="1370" y="801"/>
                          <a:pt x="1380" y="820"/>
                        </a:cubicBezTo>
                        <a:cubicBezTo>
                          <a:pt x="1396" y="812"/>
                          <a:pt x="1405" y="826"/>
                          <a:pt x="1408" y="840"/>
                        </a:cubicBezTo>
                        <a:cubicBezTo>
                          <a:pt x="1414" y="837"/>
                          <a:pt x="1416" y="836"/>
                          <a:pt x="1421" y="833"/>
                        </a:cubicBezTo>
                        <a:cubicBezTo>
                          <a:pt x="1432" y="842"/>
                          <a:pt x="1424" y="871"/>
                          <a:pt x="1431" y="885"/>
                        </a:cubicBezTo>
                        <a:cubicBezTo>
                          <a:pt x="1435" y="676"/>
                          <a:pt x="1375" y="519"/>
                          <a:pt x="1296" y="400"/>
                        </a:cubicBezTo>
                        <a:close/>
                        <a:moveTo>
                          <a:pt x="1419" y="1003"/>
                        </a:moveTo>
                        <a:cubicBezTo>
                          <a:pt x="1420" y="987"/>
                          <a:pt x="1425" y="975"/>
                          <a:pt x="1425" y="959"/>
                        </a:cubicBezTo>
                        <a:cubicBezTo>
                          <a:pt x="1423" y="969"/>
                          <a:pt x="1418" y="990"/>
                          <a:pt x="1419" y="1003"/>
                        </a:cubicBezTo>
                        <a:close/>
                        <a:moveTo>
                          <a:pt x="1365" y="1188"/>
                        </a:moveTo>
                        <a:cubicBezTo>
                          <a:pt x="1359" y="1197"/>
                          <a:pt x="1354" y="1212"/>
                          <a:pt x="1349" y="1222"/>
                        </a:cubicBezTo>
                        <a:cubicBezTo>
                          <a:pt x="1348" y="1224"/>
                          <a:pt x="1343" y="1230"/>
                          <a:pt x="1346" y="1230"/>
                        </a:cubicBezTo>
                        <a:cubicBezTo>
                          <a:pt x="1351" y="1220"/>
                          <a:pt x="1356" y="1206"/>
                          <a:pt x="1361" y="1196"/>
                        </a:cubicBezTo>
                        <a:cubicBezTo>
                          <a:pt x="1362" y="1193"/>
                          <a:pt x="1367" y="1185"/>
                          <a:pt x="1365" y="1188"/>
                        </a:cubicBezTo>
                        <a:close/>
                        <a:moveTo>
                          <a:pt x="1336" y="1249"/>
                        </a:moveTo>
                        <a:cubicBezTo>
                          <a:pt x="1334" y="1253"/>
                          <a:pt x="1328" y="1260"/>
                          <a:pt x="1331" y="1260"/>
                        </a:cubicBezTo>
                        <a:cubicBezTo>
                          <a:pt x="1331" y="1256"/>
                          <a:pt x="1336" y="1251"/>
                          <a:pt x="1339" y="1246"/>
                        </a:cubicBezTo>
                        <a:cubicBezTo>
                          <a:pt x="1340" y="1242"/>
                          <a:pt x="1345" y="1231"/>
                          <a:pt x="1343" y="1234"/>
                        </a:cubicBezTo>
                        <a:cubicBezTo>
                          <a:pt x="1341" y="1237"/>
                          <a:pt x="1338" y="1244"/>
                          <a:pt x="1336" y="1249"/>
                        </a:cubicBezTo>
                        <a:close/>
                      </a:path>
                    </a:pathLst>
                  </a:custGeom>
                  <a:solidFill>
                    <a:srgbClr val="E0301E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9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5" name="Oval 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7325445" y="4357366"/>
                    <a:ext cx="1969466" cy="1969465"/>
                  </a:xfrm>
                  <a:prstGeom prst="ellipse">
                    <a:avLst/>
                  </a:prstGeom>
                  <a:noFill/>
                  <a:ln w="9525">
                    <a:solidFill>
                      <a:srgbClr val="E0301E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9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  <p:pic>
            <p:nvPicPr>
              <p:cNvPr id="25" name="Image 24"/>
              <p:cNvPicPr>
                <a:picLocks noChangeAspect="1"/>
              </p:cNvPicPr>
              <p:nvPr/>
            </p:nvPicPr>
            <p:blipFill rotWithShape="1">
              <a:blip r:embed="rId4"/>
              <a:srcRect l="53819" t="83972" r="23326"/>
              <a:stretch/>
            </p:blipFill>
            <p:spPr>
              <a:xfrm>
                <a:off x="7393660" y="4134594"/>
                <a:ext cx="1404520" cy="70645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97263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Results show that stainless steel refining process using calcium aluminate flux has lower environmental impact for most of the indicators considered in the study, such as </a:t>
            </a:r>
            <a:endParaRPr lang="en-US" sz="1800" dirty="0" smtClean="0"/>
          </a:p>
          <a:p>
            <a:pPr lvl="1"/>
            <a:r>
              <a:rPr lang="en-US" sz="1600" dirty="0" smtClean="0"/>
              <a:t>greenhouse </a:t>
            </a:r>
            <a:r>
              <a:rPr lang="en-US" sz="1600" dirty="0"/>
              <a:t>gas emissions, </a:t>
            </a:r>
            <a:endParaRPr lang="en-US" sz="1600" dirty="0" smtClean="0"/>
          </a:p>
          <a:p>
            <a:pPr lvl="1"/>
            <a:r>
              <a:rPr lang="en-US" sz="1600" dirty="0" smtClean="0"/>
              <a:t>air </a:t>
            </a:r>
            <a:r>
              <a:rPr lang="en-US" sz="1600" dirty="0"/>
              <a:t>pollution, </a:t>
            </a:r>
            <a:endParaRPr lang="en-US" sz="1600" dirty="0" smtClean="0"/>
          </a:p>
          <a:p>
            <a:pPr lvl="1"/>
            <a:r>
              <a:rPr lang="en-US" sz="1600" dirty="0" smtClean="0"/>
              <a:t>abiotic </a:t>
            </a:r>
            <a:r>
              <a:rPr lang="en-US" sz="1600" dirty="0"/>
              <a:t>depletion </a:t>
            </a:r>
            <a:r>
              <a:rPr lang="en-US" sz="1600" dirty="0" smtClean="0"/>
              <a:t>potential</a:t>
            </a:r>
          </a:p>
          <a:p>
            <a:pPr lvl="1"/>
            <a:r>
              <a:rPr lang="en-US" sz="1600" dirty="0" smtClean="0"/>
              <a:t>total </a:t>
            </a:r>
            <a:r>
              <a:rPr lang="en-US" sz="1600" dirty="0"/>
              <a:t>primary energy consumption. </a:t>
            </a:r>
            <a:endParaRPr lang="en-US" sz="16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The </a:t>
            </a:r>
            <a:r>
              <a:rPr lang="en-US" sz="1800" dirty="0"/>
              <a:t>analysis showed the potential of calcium aluminate fluxes to reduce the environmental impacts during the slag conditioning of stainless steel.</a:t>
            </a:r>
            <a:endParaRPr lang="fr-FR" sz="180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06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" y="1333379"/>
            <a:ext cx="9227609" cy="147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re 1"/>
          <p:cNvSpPr txBox="1">
            <a:spLocks/>
          </p:cNvSpPr>
          <p:nvPr/>
        </p:nvSpPr>
        <p:spPr bwMode="gray">
          <a:xfrm>
            <a:off x="-2869" y="423308"/>
            <a:ext cx="9186204" cy="74949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52000" indent="-252000" defTabSz="914400" eaLnBrk="1" latinLnBrk="0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n"/>
              <a:defRPr sz="2000" b="0">
                <a:solidFill>
                  <a:schemeClr val="bg2"/>
                </a:solidFill>
                <a:latin typeface="Arial Narrow" pitchFamily="34" charset="0"/>
              </a:defRPr>
            </a:lvl1pPr>
            <a:lvl2pPr marL="540000" lvl="1" indent="-180000" defTabSz="914400" eaLnBrk="1" latinLnBrk="0" hangingPunct="1">
              <a:spcBef>
                <a:spcPct val="20000"/>
              </a:spcBef>
              <a:buSzPct val="85000"/>
              <a:buFont typeface="Wingdings 2" pitchFamily="18" charset="2"/>
              <a:buChar char="®"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</a:defRPr>
            </a:lvl2pPr>
            <a:lvl3pPr marL="792000" indent="-144000" defTabSz="914400" eaLnBrk="1" latinLnBrk="0" hangingPunct="1"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itchFamily="34" charset="0"/>
              <a:buChar char="‒"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 Narrow" pitchFamily="34" charset="0"/>
                <a:cs typeface="+mn-cs"/>
              </a:defRPr>
            </a:lvl3pPr>
            <a:lvl4pPr marL="1600200" indent="-228600" defTabSz="91440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>
                <a:latin typeface="Arial Narrow" pitchFamily="34" charset="0"/>
                <a:cs typeface="+mn-cs"/>
              </a:defRPr>
            </a:lvl4pPr>
            <a:lvl5pPr marL="2057400" indent="-228600" defTabSz="91440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>
                <a:latin typeface="Arial Narrow" pitchFamily="34" charset="0"/>
                <a:cs typeface="+mn-cs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cs typeface="+mn-cs"/>
              </a:defRPr>
            </a:lvl9pPr>
          </a:lstStyle>
          <a:p>
            <a:pPr marL="0" indent="0" algn="r">
              <a:buClr>
                <a:srgbClr val="0053A1"/>
              </a:buClr>
              <a:buNone/>
            </a:pPr>
            <a:r>
              <a:rPr lang="en-GB" sz="3600" b="1" dirty="0" smtClean="0">
                <a:solidFill>
                  <a:srgbClr val="0053A1"/>
                </a:solidFill>
              </a:rPr>
              <a:t>Thank you</a:t>
            </a:r>
          </a:p>
          <a:p>
            <a:pPr algn="r">
              <a:buClr>
                <a:srgbClr val="0053A1"/>
              </a:buClr>
            </a:pPr>
            <a:endParaRPr lang="en-GB" dirty="0" smtClean="0">
              <a:solidFill>
                <a:srgbClr val="0053A1"/>
              </a:solidFill>
            </a:endParaRPr>
          </a:p>
          <a:p>
            <a:pPr algn="r">
              <a:buClr>
                <a:srgbClr val="0053A1"/>
              </a:buClr>
            </a:pPr>
            <a:endParaRPr lang="en-GB" dirty="0">
              <a:solidFill>
                <a:srgbClr val="0053A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460" y="3129550"/>
            <a:ext cx="4031546" cy="151728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93857" y="4779246"/>
            <a:ext cx="2792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buClr>
                <a:srgbClr val="0053A1"/>
              </a:buClr>
            </a:pPr>
            <a:r>
              <a:rPr lang="en-GB" b="1" dirty="0">
                <a:solidFill>
                  <a:srgbClr val="0053A1"/>
                </a:solidFill>
              </a:rPr>
              <a:t>r</a:t>
            </a:r>
            <a:r>
              <a:rPr lang="en-GB" b="1" dirty="0" smtClean="0">
                <a:solidFill>
                  <a:srgbClr val="0053A1"/>
                </a:solidFill>
              </a:rPr>
              <a:t>odrigo.lencina@imerys.com</a:t>
            </a:r>
            <a:endParaRPr lang="en-GB" b="1" dirty="0">
              <a:solidFill>
                <a:srgbClr val="0053A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36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spAutoFit/>
          </a:bodyPr>
          <a:lstStyle/>
          <a:p>
            <a:pPr>
              <a:tabLst>
                <a:tab pos="6816725" algn="l"/>
              </a:tabLst>
            </a:pPr>
            <a:r>
              <a:rPr lang="en-GB" dirty="0" err="1" smtClean="0"/>
              <a:t>Imerys</a:t>
            </a:r>
            <a:r>
              <a:rPr lang="en-GB" dirty="0" smtClean="0"/>
              <a:t> CSR </a:t>
            </a:r>
            <a:r>
              <a:rPr lang="en-GB" dirty="0"/>
              <a:t>program</a:t>
            </a:r>
            <a:endParaRPr lang="en-GB" sz="1600" b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4" name="Google Shape;980;p52"/>
          <p:cNvPicPr preferRelativeResize="0"/>
          <p:nvPr/>
        </p:nvPicPr>
        <p:blipFill rotWithShape="1">
          <a:blip r:embed="rId3">
            <a:alphaModFix/>
          </a:blip>
          <a:srcRect l="11237" t="9506" r="11262" b="5421"/>
          <a:stretch/>
        </p:blipFill>
        <p:spPr>
          <a:xfrm>
            <a:off x="44256" y="2098288"/>
            <a:ext cx="5789880" cy="4412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920;p50"/>
          <p:cNvPicPr preferRelativeResize="0"/>
          <p:nvPr/>
        </p:nvPicPr>
        <p:blipFill rotWithShape="1">
          <a:blip r:embed="rId4">
            <a:alphaModFix/>
          </a:blip>
          <a:srcRect l="15950" t="40675" r="15763" b="40796"/>
          <a:stretch/>
        </p:blipFill>
        <p:spPr>
          <a:xfrm>
            <a:off x="6081739" y="122788"/>
            <a:ext cx="2875707" cy="5522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910;p50"/>
          <p:cNvSpPr/>
          <p:nvPr/>
        </p:nvSpPr>
        <p:spPr>
          <a:xfrm>
            <a:off x="361276" y="979697"/>
            <a:ext cx="822960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52000" indent="-252000">
              <a:buClr>
                <a:schemeClr val="lt2"/>
              </a:buClr>
              <a:buSzPts val="1600"/>
              <a:buFont typeface="Noto Sans Symbols"/>
              <a:buChar char="■"/>
            </a:pPr>
            <a:r>
              <a:rPr lang="en-US" sz="1600" dirty="0">
                <a:solidFill>
                  <a:schemeClr val="accent5"/>
                </a:solidFill>
                <a:ea typeface="Arial Narrow"/>
                <a:cs typeface="Arial Narrow"/>
                <a:sym typeface="Arial Narrow"/>
              </a:rPr>
              <a:t>Our ambition : </a:t>
            </a:r>
            <a:r>
              <a:rPr lang="en-US" sz="1600" b="1" dirty="0">
                <a:solidFill>
                  <a:schemeClr val="lt2"/>
                </a:solidFill>
                <a:ea typeface="Arial Narrow"/>
                <a:cs typeface="Arial Narrow"/>
                <a:sym typeface="Arial Narrow"/>
              </a:rPr>
              <a:t>anchoring sustainable development </a:t>
            </a:r>
            <a:r>
              <a:rPr lang="en-US" sz="1600" dirty="0">
                <a:solidFill>
                  <a:schemeClr val="accent5"/>
                </a:solidFill>
                <a:ea typeface="Arial Narrow"/>
                <a:cs typeface="Arial Narrow"/>
                <a:sym typeface="Arial Narrow"/>
              </a:rPr>
              <a:t>at the heart of the Group's overall strategy and </a:t>
            </a:r>
            <a:r>
              <a:rPr lang="en-US" sz="1600" b="1" dirty="0">
                <a:solidFill>
                  <a:schemeClr val="lt2"/>
                </a:solidFill>
                <a:ea typeface="Arial Narrow"/>
                <a:cs typeface="Arial Narrow"/>
                <a:sym typeface="Arial Narrow"/>
              </a:rPr>
              <a:t>mobilizing employees </a:t>
            </a:r>
            <a:r>
              <a:rPr lang="en-US" sz="1600" dirty="0">
                <a:solidFill>
                  <a:schemeClr val="accent5"/>
                </a:solidFill>
                <a:ea typeface="Arial Narrow"/>
                <a:cs typeface="Arial Narrow"/>
                <a:sym typeface="Arial Narrow"/>
              </a:rPr>
              <a:t>at every level to achieve Corporate Social Responsibility </a:t>
            </a:r>
            <a:r>
              <a:rPr lang="en-US" sz="1600" dirty="0" smtClean="0">
                <a:solidFill>
                  <a:schemeClr val="accent5"/>
                </a:solidFill>
                <a:ea typeface="Arial Narrow"/>
                <a:cs typeface="Arial Narrow"/>
                <a:sym typeface="Arial Narrow"/>
              </a:rPr>
              <a:t>targets</a:t>
            </a:r>
          </a:p>
          <a:p>
            <a:pPr marL="252000" indent="-252000">
              <a:buClr>
                <a:schemeClr val="lt2"/>
              </a:buClr>
              <a:buSzPts val="1600"/>
              <a:buFont typeface="Noto Sans Symbols"/>
              <a:buChar char="■"/>
            </a:pPr>
            <a:endParaRPr lang="fr-FR" sz="1600" dirty="0"/>
          </a:p>
          <a:p>
            <a:pPr marL="252000" marR="0" lvl="0" indent="-252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Noto Sans Symbols"/>
              <a:buChar char="■"/>
            </a:pPr>
            <a:r>
              <a:rPr lang="en-US" sz="1600" b="0" i="0" u="none" strike="noStrike" cap="none" dirty="0" smtClean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</a:t>
            </a:r>
            <a:r>
              <a:rPr lang="en-US" sz="1600" b="0" i="0" u="none" strike="noStrike" cap="none" dirty="0" err="1" smtClean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SustainAgility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program is organized around </a:t>
            </a:r>
            <a:r>
              <a:rPr lang="en-US" sz="1600" b="1" i="0" u="none" strike="noStrike" cap="none" dirty="0" smtClean="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three </a:t>
            </a:r>
            <a:r>
              <a:rPr lang="en-US" sz="1600" b="1" i="0" u="none" strike="noStrike" cap="none" dirty="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key </a:t>
            </a:r>
            <a:r>
              <a:rPr lang="en-US" sz="1600" b="1" i="0" u="none" strike="noStrike" cap="none" dirty="0" smtClean="0">
                <a:solidFill>
                  <a:schemeClr val="lt2"/>
                </a:solidFill>
                <a:latin typeface="Arial Narrow"/>
                <a:ea typeface="Arial Narrow"/>
                <a:cs typeface="Arial Narrow"/>
                <a:sym typeface="Arial Narrow"/>
              </a:rPr>
              <a:t>areas and 6 pillars</a:t>
            </a:r>
            <a:endParaRPr dirty="0"/>
          </a:p>
        </p:txBody>
      </p:sp>
      <p:sp>
        <p:nvSpPr>
          <p:cNvPr id="8" name="Google Shape;949;p51"/>
          <p:cNvSpPr/>
          <p:nvPr/>
        </p:nvSpPr>
        <p:spPr>
          <a:xfrm>
            <a:off x="4080230" y="5491894"/>
            <a:ext cx="1158676" cy="468000"/>
          </a:xfrm>
          <a:prstGeom prst="roundRect">
            <a:avLst>
              <a:gd name="adj" fmla="val 50000"/>
            </a:avLst>
          </a:prstGeom>
          <a:solidFill>
            <a:schemeClr val="bg2">
              <a:lumMod val="20000"/>
              <a:lumOff val="80000"/>
            </a:schemeClr>
          </a:solidFill>
          <a:ln w="19050" cap="flat" cmpd="sng">
            <a:solidFill>
              <a:srgbClr val="003893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Product </a:t>
            </a:r>
            <a:br>
              <a:rPr lang="en-US" sz="1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</a:br>
            <a:r>
              <a:rPr lang="en-US" sz="10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Sustainability</a:t>
            </a:r>
            <a:endParaRPr sz="1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" name="Accolade ouvrante 2"/>
          <p:cNvSpPr/>
          <p:nvPr/>
        </p:nvSpPr>
        <p:spPr>
          <a:xfrm>
            <a:off x="5339547" y="4855029"/>
            <a:ext cx="201282" cy="1655695"/>
          </a:xfrm>
          <a:prstGeom prst="leftBrac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5540829" y="4941064"/>
            <a:ext cx="26561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Up and </a:t>
            </a:r>
            <a:r>
              <a:rPr lang="fr-FR" sz="1200" b="1" dirty="0" err="1" smtClean="0"/>
              <a:t>downstream</a:t>
            </a:r>
            <a:r>
              <a:rPr lang="fr-FR" sz="1200" b="1" dirty="0" smtClean="0"/>
              <a:t> value </a:t>
            </a:r>
            <a:r>
              <a:rPr lang="fr-FR" sz="1200" b="1" dirty="0" err="1" smtClean="0"/>
              <a:t>chain</a:t>
            </a:r>
            <a:r>
              <a:rPr lang="fr-FR" sz="1200" b="1" dirty="0" smtClean="0"/>
              <a:t> </a:t>
            </a:r>
          </a:p>
          <a:p>
            <a:endParaRPr lang="fr-FR" sz="1200" b="1" dirty="0" smtClean="0"/>
          </a:p>
          <a:p>
            <a:r>
              <a:rPr lang="fr-FR" sz="1200" b="1" dirty="0" err="1" smtClean="0"/>
              <a:t>Multicriteria</a:t>
            </a:r>
            <a:r>
              <a:rPr lang="fr-FR" sz="1200" b="1" dirty="0" smtClean="0"/>
              <a:t> </a:t>
            </a:r>
            <a:r>
              <a:rPr lang="fr-FR" sz="1200" b="1" dirty="0" err="1"/>
              <a:t>assessment</a:t>
            </a:r>
            <a:endParaRPr lang="fr-FR" sz="1200" b="1" dirty="0"/>
          </a:p>
          <a:p>
            <a:pPr marL="285750" indent="-285750">
              <a:buFontTx/>
              <a:buChar char="-"/>
            </a:pPr>
            <a:r>
              <a:rPr lang="fr-FR" sz="1200" dirty="0" err="1"/>
              <a:t>Climate</a:t>
            </a:r>
            <a:r>
              <a:rPr lang="fr-FR" sz="1200" dirty="0"/>
              <a:t> change</a:t>
            </a:r>
          </a:p>
          <a:p>
            <a:pPr marL="285750" indent="-285750">
              <a:buFontTx/>
              <a:buChar char="-"/>
            </a:pPr>
            <a:r>
              <a:rPr lang="fr-FR" sz="1200" dirty="0" err="1"/>
              <a:t>Resources</a:t>
            </a:r>
            <a:r>
              <a:rPr lang="fr-FR" sz="1200" dirty="0"/>
              <a:t> </a:t>
            </a:r>
            <a:r>
              <a:rPr lang="fr-FR" sz="1200" dirty="0" err="1"/>
              <a:t>depletion</a:t>
            </a:r>
            <a:r>
              <a:rPr lang="fr-FR" sz="1200" dirty="0"/>
              <a:t> </a:t>
            </a:r>
          </a:p>
          <a:p>
            <a:pPr marL="285750" indent="-285750">
              <a:buFontTx/>
              <a:buChar char="-"/>
            </a:pPr>
            <a:r>
              <a:rPr lang="fr-FR" sz="1200" dirty="0" err="1"/>
              <a:t>Waste</a:t>
            </a:r>
            <a:endParaRPr lang="fr-FR" sz="1200" dirty="0"/>
          </a:p>
          <a:p>
            <a:pPr marL="285750" indent="-285750">
              <a:buFontTx/>
              <a:buChar char="-"/>
            </a:pPr>
            <a:r>
              <a:rPr lang="fr-FR" sz="1200" dirty="0"/>
              <a:t>…</a:t>
            </a:r>
          </a:p>
          <a:p>
            <a:pPr marL="285750" indent="-285750">
              <a:buFontTx/>
              <a:buChar char="-"/>
            </a:pPr>
            <a:r>
              <a:rPr lang="fr-FR" sz="1200" dirty="0" smtClean="0"/>
              <a:t>…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30597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 smtClean="0"/>
              <a:t>Background – steel industry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3</a:t>
            </a:fld>
            <a:endParaRPr lang="en-GB" dirty="0"/>
          </a:p>
        </p:txBody>
      </p:sp>
      <p:grpSp>
        <p:nvGrpSpPr>
          <p:cNvPr id="10" name="Groupe 9"/>
          <p:cNvGrpSpPr/>
          <p:nvPr/>
        </p:nvGrpSpPr>
        <p:grpSpPr>
          <a:xfrm>
            <a:off x="516429" y="3747337"/>
            <a:ext cx="6816023" cy="469087"/>
            <a:chOff x="5785093" y="1521510"/>
            <a:chExt cx="6816023" cy="469087"/>
          </a:xfrm>
        </p:grpSpPr>
        <p:sp>
          <p:nvSpPr>
            <p:cNvPr id="13" name="Rectangle 12"/>
            <p:cNvSpPr/>
            <p:nvPr/>
          </p:nvSpPr>
          <p:spPr>
            <a:xfrm>
              <a:off x="6294023" y="1602859"/>
              <a:ext cx="6307093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GB" sz="1600" b="1" dirty="0" smtClean="0">
                  <a:solidFill>
                    <a:srgbClr val="003893"/>
                  </a:solidFill>
                  <a:latin typeface="Arial Narrow" pitchFamily="34" charset="0"/>
                </a:rPr>
                <a:t>Reduction of GHG emissions and water consumption in steel packaging</a:t>
              </a:r>
              <a:endParaRPr lang="en-GB" sz="1600" b="1" dirty="0">
                <a:solidFill>
                  <a:srgbClr val="003893"/>
                </a:solidFill>
                <a:latin typeface="Arial Narrow" pitchFamily="34" charset="0"/>
              </a:endParaRPr>
            </a:p>
          </p:txBody>
        </p:sp>
        <p:grpSp>
          <p:nvGrpSpPr>
            <p:cNvPr id="7" name="Groupe 6"/>
            <p:cNvGrpSpPr/>
            <p:nvPr/>
          </p:nvGrpSpPr>
          <p:grpSpPr>
            <a:xfrm>
              <a:off x="5785093" y="1521510"/>
              <a:ext cx="469087" cy="469087"/>
              <a:chOff x="3156295" y="1520074"/>
              <a:chExt cx="612000" cy="612000"/>
            </a:xfrm>
          </p:grpSpPr>
          <p:sp>
            <p:nvSpPr>
              <p:cNvPr id="29" name="Oval 131"/>
              <p:cNvSpPr/>
              <p:nvPr/>
            </p:nvSpPr>
            <p:spPr bwMode="ltGray">
              <a:xfrm>
                <a:off x="3156295" y="1520074"/>
                <a:ext cx="612000" cy="612000"/>
              </a:xfrm>
              <a:prstGeom prst="ellipse">
                <a:avLst/>
              </a:prstGeom>
              <a:solidFill>
                <a:schemeClr val="tx2"/>
              </a:solidFill>
              <a:ln w="31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800" dirty="0" err="1" smtClean="0">
                  <a:solidFill>
                    <a:schemeClr val="bg1"/>
                  </a:solidFill>
                  <a:latin typeface="Georgia" pitchFamily="18" charset="0"/>
                </a:endParaRPr>
              </a:p>
            </p:txBody>
          </p:sp>
          <p:sp>
            <p:nvSpPr>
              <p:cNvPr id="35" name="Freeform 49"/>
              <p:cNvSpPr>
                <a:spLocks/>
              </p:cNvSpPr>
              <p:nvPr/>
            </p:nvSpPr>
            <p:spPr bwMode="auto">
              <a:xfrm>
                <a:off x="3312052" y="1640627"/>
                <a:ext cx="287756" cy="430572"/>
              </a:xfrm>
              <a:custGeom>
                <a:avLst/>
                <a:gdLst/>
                <a:ahLst/>
                <a:cxnLst>
                  <a:cxn ang="0">
                    <a:pos x="155" y="0"/>
                  </a:cxn>
                  <a:cxn ang="0">
                    <a:pos x="0" y="0"/>
                  </a:cxn>
                  <a:cxn ang="0">
                    <a:pos x="0" y="217"/>
                  </a:cxn>
                  <a:cxn ang="0">
                    <a:pos x="0" y="217"/>
                  </a:cxn>
                  <a:cxn ang="0">
                    <a:pos x="0" y="220"/>
                  </a:cxn>
                  <a:cxn ang="0">
                    <a:pos x="0" y="220"/>
                  </a:cxn>
                  <a:cxn ang="0">
                    <a:pos x="2" y="225"/>
                  </a:cxn>
                  <a:cxn ang="0">
                    <a:pos x="7" y="231"/>
                  </a:cxn>
                  <a:cxn ang="0">
                    <a:pos x="14" y="234"/>
                  </a:cxn>
                  <a:cxn ang="0">
                    <a:pos x="23" y="238"/>
                  </a:cxn>
                  <a:cxn ang="0">
                    <a:pos x="35" y="241"/>
                  </a:cxn>
                  <a:cxn ang="0">
                    <a:pos x="49" y="243"/>
                  </a:cxn>
                  <a:cxn ang="0">
                    <a:pos x="63" y="245"/>
                  </a:cxn>
                  <a:cxn ang="0">
                    <a:pos x="78" y="246"/>
                  </a:cxn>
                  <a:cxn ang="0">
                    <a:pos x="78" y="246"/>
                  </a:cxn>
                  <a:cxn ang="0">
                    <a:pos x="94" y="245"/>
                  </a:cxn>
                  <a:cxn ang="0">
                    <a:pos x="108" y="243"/>
                  </a:cxn>
                  <a:cxn ang="0">
                    <a:pos x="122" y="241"/>
                  </a:cxn>
                  <a:cxn ang="0">
                    <a:pos x="132" y="238"/>
                  </a:cxn>
                  <a:cxn ang="0">
                    <a:pos x="143" y="234"/>
                  </a:cxn>
                  <a:cxn ang="0">
                    <a:pos x="150" y="231"/>
                  </a:cxn>
                  <a:cxn ang="0">
                    <a:pos x="155" y="225"/>
                  </a:cxn>
                  <a:cxn ang="0">
                    <a:pos x="155" y="220"/>
                  </a:cxn>
                  <a:cxn ang="0">
                    <a:pos x="155" y="220"/>
                  </a:cxn>
                  <a:cxn ang="0">
                    <a:pos x="155" y="217"/>
                  </a:cxn>
                  <a:cxn ang="0">
                    <a:pos x="155" y="0"/>
                  </a:cxn>
                </a:cxnLst>
                <a:rect l="0" t="0" r="r" b="b"/>
                <a:pathLst>
                  <a:path w="155" h="246">
                    <a:moveTo>
                      <a:pt x="155" y="0"/>
                    </a:moveTo>
                    <a:lnTo>
                      <a:pt x="0" y="0"/>
                    </a:lnTo>
                    <a:lnTo>
                      <a:pt x="0" y="217"/>
                    </a:lnTo>
                    <a:lnTo>
                      <a:pt x="0" y="217"/>
                    </a:lnTo>
                    <a:lnTo>
                      <a:pt x="0" y="220"/>
                    </a:lnTo>
                    <a:lnTo>
                      <a:pt x="0" y="220"/>
                    </a:lnTo>
                    <a:lnTo>
                      <a:pt x="2" y="225"/>
                    </a:lnTo>
                    <a:lnTo>
                      <a:pt x="7" y="231"/>
                    </a:lnTo>
                    <a:lnTo>
                      <a:pt x="14" y="234"/>
                    </a:lnTo>
                    <a:lnTo>
                      <a:pt x="23" y="238"/>
                    </a:lnTo>
                    <a:lnTo>
                      <a:pt x="35" y="241"/>
                    </a:lnTo>
                    <a:lnTo>
                      <a:pt x="49" y="243"/>
                    </a:lnTo>
                    <a:lnTo>
                      <a:pt x="63" y="245"/>
                    </a:lnTo>
                    <a:lnTo>
                      <a:pt x="78" y="246"/>
                    </a:lnTo>
                    <a:lnTo>
                      <a:pt x="78" y="246"/>
                    </a:lnTo>
                    <a:lnTo>
                      <a:pt x="94" y="245"/>
                    </a:lnTo>
                    <a:lnTo>
                      <a:pt x="108" y="243"/>
                    </a:lnTo>
                    <a:lnTo>
                      <a:pt x="122" y="241"/>
                    </a:lnTo>
                    <a:lnTo>
                      <a:pt x="132" y="238"/>
                    </a:lnTo>
                    <a:lnTo>
                      <a:pt x="143" y="234"/>
                    </a:lnTo>
                    <a:lnTo>
                      <a:pt x="150" y="231"/>
                    </a:lnTo>
                    <a:lnTo>
                      <a:pt x="155" y="225"/>
                    </a:lnTo>
                    <a:lnTo>
                      <a:pt x="155" y="220"/>
                    </a:lnTo>
                    <a:lnTo>
                      <a:pt x="155" y="220"/>
                    </a:lnTo>
                    <a:lnTo>
                      <a:pt x="155" y="217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003893"/>
              </a:solidFill>
              <a:ln w="11113">
                <a:solidFill>
                  <a:srgbClr val="00389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800" dirty="0"/>
              </a:p>
            </p:txBody>
          </p:sp>
          <p:sp>
            <p:nvSpPr>
              <p:cNvPr id="36" name="Freeform 50"/>
              <p:cNvSpPr>
                <a:spLocks/>
              </p:cNvSpPr>
              <p:nvPr/>
            </p:nvSpPr>
            <p:spPr bwMode="auto">
              <a:xfrm>
                <a:off x="3321334" y="1596869"/>
                <a:ext cx="269191" cy="85765"/>
              </a:xfrm>
              <a:custGeom>
                <a:avLst/>
                <a:gdLst/>
                <a:ahLst/>
                <a:cxnLst>
                  <a:cxn ang="0">
                    <a:pos x="145" y="25"/>
                  </a:cxn>
                  <a:cxn ang="0">
                    <a:pos x="145" y="25"/>
                  </a:cxn>
                  <a:cxn ang="0">
                    <a:pos x="145" y="30"/>
                  </a:cxn>
                  <a:cxn ang="0">
                    <a:pos x="139" y="35"/>
                  </a:cxn>
                  <a:cxn ang="0">
                    <a:pos x="132" y="39"/>
                  </a:cxn>
                  <a:cxn ang="0">
                    <a:pos x="124" y="42"/>
                  </a:cxn>
                  <a:cxn ang="0">
                    <a:pos x="113" y="45"/>
                  </a:cxn>
                  <a:cxn ang="0">
                    <a:pos x="101" y="47"/>
                  </a:cxn>
                  <a:cxn ang="0">
                    <a:pos x="73" y="49"/>
                  </a:cxn>
                  <a:cxn ang="0">
                    <a:pos x="73" y="49"/>
                  </a:cxn>
                  <a:cxn ang="0">
                    <a:pos x="44" y="47"/>
                  </a:cxn>
                  <a:cxn ang="0">
                    <a:pos x="32" y="45"/>
                  </a:cxn>
                  <a:cxn ang="0">
                    <a:pos x="21" y="42"/>
                  </a:cxn>
                  <a:cxn ang="0">
                    <a:pos x="12" y="39"/>
                  </a:cxn>
                  <a:cxn ang="0">
                    <a:pos x="6" y="35"/>
                  </a:cxn>
                  <a:cxn ang="0">
                    <a:pos x="2" y="30"/>
                  </a:cxn>
                  <a:cxn ang="0">
                    <a:pos x="0" y="25"/>
                  </a:cxn>
                  <a:cxn ang="0">
                    <a:pos x="0" y="25"/>
                  </a:cxn>
                  <a:cxn ang="0">
                    <a:pos x="2" y="19"/>
                  </a:cxn>
                  <a:cxn ang="0">
                    <a:pos x="6" y="16"/>
                  </a:cxn>
                  <a:cxn ang="0">
                    <a:pos x="12" y="11"/>
                  </a:cxn>
                  <a:cxn ang="0">
                    <a:pos x="21" y="7"/>
                  </a:cxn>
                  <a:cxn ang="0">
                    <a:pos x="32" y="4"/>
                  </a:cxn>
                  <a:cxn ang="0">
                    <a:pos x="44" y="2"/>
                  </a:cxn>
                  <a:cxn ang="0">
                    <a:pos x="73" y="0"/>
                  </a:cxn>
                  <a:cxn ang="0">
                    <a:pos x="73" y="0"/>
                  </a:cxn>
                  <a:cxn ang="0">
                    <a:pos x="101" y="2"/>
                  </a:cxn>
                  <a:cxn ang="0">
                    <a:pos x="113" y="4"/>
                  </a:cxn>
                  <a:cxn ang="0">
                    <a:pos x="124" y="7"/>
                  </a:cxn>
                  <a:cxn ang="0">
                    <a:pos x="132" y="11"/>
                  </a:cxn>
                  <a:cxn ang="0">
                    <a:pos x="139" y="16"/>
                  </a:cxn>
                  <a:cxn ang="0">
                    <a:pos x="145" y="19"/>
                  </a:cxn>
                  <a:cxn ang="0">
                    <a:pos x="145" y="25"/>
                  </a:cxn>
                  <a:cxn ang="0">
                    <a:pos x="145" y="25"/>
                  </a:cxn>
                </a:cxnLst>
                <a:rect l="0" t="0" r="r" b="b"/>
                <a:pathLst>
                  <a:path w="145" h="49">
                    <a:moveTo>
                      <a:pt x="145" y="25"/>
                    </a:moveTo>
                    <a:lnTo>
                      <a:pt x="145" y="25"/>
                    </a:lnTo>
                    <a:lnTo>
                      <a:pt x="145" y="30"/>
                    </a:lnTo>
                    <a:lnTo>
                      <a:pt x="139" y="35"/>
                    </a:lnTo>
                    <a:lnTo>
                      <a:pt x="132" y="39"/>
                    </a:lnTo>
                    <a:lnTo>
                      <a:pt x="124" y="42"/>
                    </a:lnTo>
                    <a:lnTo>
                      <a:pt x="113" y="45"/>
                    </a:lnTo>
                    <a:lnTo>
                      <a:pt x="101" y="47"/>
                    </a:lnTo>
                    <a:lnTo>
                      <a:pt x="73" y="49"/>
                    </a:lnTo>
                    <a:lnTo>
                      <a:pt x="73" y="49"/>
                    </a:lnTo>
                    <a:lnTo>
                      <a:pt x="44" y="47"/>
                    </a:lnTo>
                    <a:lnTo>
                      <a:pt x="32" y="45"/>
                    </a:lnTo>
                    <a:lnTo>
                      <a:pt x="21" y="42"/>
                    </a:lnTo>
                    <a:lnTo>
                      <a:pt x="12" y="39"/>
                    </a:lnTo>
                    <a:lnTo>
                      <a:pt x="6" y="35"/>
                    </a:lnTo>
                    <a:lnTo>
                      <a:pt x="2" y="30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21" y="7"/>
                    </a:lnTo>
                    <a:lnTo>
                      <a:pt x="32" y="4"/>
                    </a:lnTo>
                    <a:lnTo>
                      <a:pt x="44" y="2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101" y="2"/>
                    </a:lnTo>
                    <a:lnTo>
                      <a:pt x="113" y="4"/>
                    </a:lnTo>
                    <a:lnTo>
                      <a:pt x="124" y="7"/>
                    </a:lnTo>
                    <a:lnTo>
                      <a:pt x="132" y="11"/>
                    </a:lnTo>
                    <a:lnTo>
                      <a:pt x="139" y="16"/>
                    </a:lnTo>
                    <a:lnTo>
                      <a:pt x="145" y="19"/>
                    </a:lnTo>
                    <a:lnTo>
                      <a:pt x="145" y="25"/>
                    </a:lnTo>
                    <a:lnTo>
                      <a:pt x="145" y="25"/>
                    </a:lnTo>
                    <a:close/>
                  </a:path>
                </a:pathLst>
              </a:custGeom>
              <a:solidFill>
                <a:srgbClr val="3CAADC"/>
              </a:solidFill>
              <a:ln w="11113">
                <a:solidFill>
                  <a:srgbClr val="003893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800" dirty="0"/>
              </a:p>
            </p:txBody>
          </p:sp>
          <p:sp>
            <p:nvSpPr>
              <p:cNvPr id="37" name="Freeform 51"/>
              <p:cNvSpPr>
                <a:spLocks noEditPoints="1"/>
              </p:cNvSpPr>
              <p:nvPr/>
            </p:nvSpPr>
            <p:spPr bwMode="auto">
              <a:xfrm>
                <a:off x="3373316" y="1603870"/>
                <a:ext cx="90968" cy="50759"/>
              </a:xfrm>
              <a:custGeom>
                <a:avLst/>
                <a:gdLst/>
                <a:ahLst/>
                <a:cxnLst>
                  <a:cxn ang="0">
                    <a:pos x="40" y="3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2"/>
                  </a:cxn>
                  <a:cxn ang="0">
                    <a:pos x="9" y="3"/>
                  </a:cxn>
                  <a:cxn ang="0">
                    <a:pos x="4" y="7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5"/>
                  </a:cxn>
                  <a:cxn ang="0">
                    <a:pos x="2" y="21"/>
                  </a:cxn>
                  <a:cxn ang="0">
                    <a:pos x="4" y="24"/>
                  </a:cxn>
                  <a:cxn ang="0">
                    <a:pos x="9" y="26"/>
                  </a:cxn>
                  <a:cxn ang="0">
                    <a:pos x="30" y="29"/>
                  </a:cxn>
                  <a:cxn ang="0">
                    <a:pos x="30" y="29"/>
                  </a:cxn>
                  <a:cxn ang="0">
                    <a:pos x="35" y="29"/>
                  </a:cxn>
                  <a:cxn ang="0">
                    <a:pos x="40" y="26"/>
                  </a:cxn>
                  <a:cxn ang="0">
                    <a:pos x="45" y="22"/>
                  </a:cxn>
                  <a:cxn ang="0">
                    <a:pos x="47" y="19"/>
                  </a:cxn>
                  <a:cxn ang="0">
                    <a:pos x="47" y="19"/>
                  </a:cxn>
                  <a:cxn ang="0">
                    <a:pos x="49" y="14"/>
                  </a:cxn>
                  <a:cxn ang="0">
                    <a:pos x="47" y="8"/>
                  </a:cxn>
                  <a:cxn ang="0">
                    <a:pos x="44" y="5"/>
                  </a:cxn>
                  <a:cxn ang="0">
                    <a:pos x="40" y="3"/>
                  </a:cxn>
                  <a:cxn ang="0">
                    <a:pos x="40" y="3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9" y="8"/>
                  </a:cxn>
                  <a:cxn ang="0">
                    <a:pos x="11" y="7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24" y="7"/>
                  </a:cxn>
                  <a:cxn ang="0">
                    <a:pos x="19" y="22"/>
                  </a:cxn>
                  <a:cxn ang="0">
                    <a:pos x="12" y="21"/>
                  </a:cxn>
                  <a:cxn ang="0">
                    <a:pos x="12" y="21"/>
                  </a:cxn>
                  <a:cxn ang="0">
                    <a:pos x="9" y="21"/>
                  </a:cxn>
                  <a:cxn ang="0">
                    <a:pos x="7" y="17"/>
                  </a:cxn>
                  <a:cxn ang="0">
                    <a:pos x="5" y="15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30" y="24"/>
                  </a:cxn>
                  <a:cxn ang="0">
                    <a:pos x="23" y="22"/>
                  </a:cxn>
                  <a:cxn ang="0">
                    <a:pos x="30" y="7"/>
                  </a:cxn>
                  <a:cxn ang="0">
                    <a:pos x="37" y="8"/>
                  </a:cxn>
                  <a:cxn ang="0">
                    <a:pos x="37" y="8"/>
                  </a:cxn>
                  <a:cxn ang="0">
                    <a:pos x="40" y="8"/>
                  </a:cxn>
                  <a:cxn ang="0">
                    <a:pos x="42" y="12"/>
                  </a:cxn>
                  <a:cxn ang="0">
                    <a:pos x="44" y="14"/>
                  </a:cxn>
                  <a:cxn ang="0">
                    <a:pos x="42" y="17"/>
                  </a:cxn>
                  <a:cxn ang="0">
                    <a:pos x="42" y="17"/>
                  </a:cxn>
                  <a:cxn ang="0">
                    <a:pos x="40" y="21"/>
                  </a:cxn>
                  <a:cxn ang="0">
                    <a:pos x="37" y="22"/>
                  </a:cxn>
                  <a:cxn ang="0">
                    <a:pos x="33" y="24"/>
                  </a:cxn>
                  <a:cxn ang="0">
                    <a:pos x="30" y="24"/>
                  </a:cxn>
                  <a:cxn ang="0">
                    <a:pos x="30" y="24"/>
                  </a:cxn>
                </a:cxnLst>
                <a:rect l="0" t="0" r="r" b="b"/>
                <a:pathLst>
                  <a:path w="49" h="29">
                    <a:moveTo>
                      <a:pt x="40" y="3"/>
                    </a:moveTo>
                    <a:lnTo>
                      <a:pt x="17" y="0"/>
                    </a:lnTo>
                    <a:lnTo>
                      <a:pt x="17" y="0"/>
                    </a:lnTo>
                    <a:lnTo>
                      <a:pt x="12" y="2"/>
                    </a:lnTo>
                    <a:lnTo>
                      <a:pt x="9" y="3"/>
                    </a:lnTo>
                    <a:lnTo>
                      <a:pt x="4" y="7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4" y="24"/>
                    </a:lnTo>
                    <a:lnTo>
                      <a:pt x="9" y="26"/>
                    </a:lnTo>
                    <a:lnTo>
                      <a:pt x="30" y="29"/>
                    </a:lnTo>
                    <a:lnTo>
                      <a:pt x="30" y="29"/>
                    </a:lnTo>
                    <a:lnTo>
                      <a:pt x="35" y="29"/>
                    </a:lnTo>
                    <a:lnTo>
                      <a:pt x="40" y="26"/>
                    </a:lnTo>
                    <a:lnTo>
                      <a:pt x="45" y="22"/>
                    </a:lnTo>
                    <a:lnTo>
                      <a:pt x="47" y="19"/>
                    </a:lnTo>
                    <a:lnTo>
                      <a:pt x="47" y="19"/>
                    </a:lnTo>
                    <a:lnTo>
                      <a:pt x="49" y="14"/>
                    </a:lnTo>
                    <a:lnTo>
                      <a:pt x="47" y="8"/>
                    </a:lnTo>
                    <a:lnTo>
                      <a:pt x="44" y="5"/>
                    </a:lnTo>
                    <a:lnTo>
                      <a:pt x="40" y="3"/>
                    </a:lnTo>
                    <a:lnTo>
                      <a:pt x="40" y="3"/>
                    </a:lnTo>
                    <a:close/>
                    <a:moveTo>
                      <a:pt x="7" y="12"/>
                    </a:moveTo>
                    <a:lnTo>
                      <a:pt x="7" y="12"/>
                    </a:lnTo>
                    <a:lnTo>
                      <a:pt x="9" y="8"/>
                    </a:lnTo>
                    <a:lnTo>
                      <a:pt x="11" y="7"/>
                    </a:lnTo>
                    <a:lnTo>
                      <a:pt x="16" y="5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19" y="22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9" y="21"/>
                    </a:lnTo>
                    <a:lnTo>
                      <a:pt x="7" y="17"/>
                    </a:lnTo>
                    <a:lnTo>
                      <a:pt x="5" y="15"/>
                    </a:lnTo>
                    <a:lnTo>
                      <a:pt x="7" y="12"/>
                    </a:lnTo>
                    <a:lnTo>
                      <a:pt x="7" y="12"/>
                    </a:lnTo>
                    <a:close/>
                    <a:moveTo>
                      <a:pt x="30" y="24"/>
                    </a:moveTo>
                    <a:lnTo>
                      <a:pt x="23" y="22"/>
                    </a:lnTo>
                    <a:lnTo>
                      <a:pt x="30" y="7"/>
                    </a:lnTo>
                    <a:lnTo>
                      <a:pt x="37" y="8"/>
                    </a:lnTo>
                    <a:lnTo>
                      <a:pt x="37" y="8"/>
                    </a:lnTo>
                    <a:lnTo>
                      <a:pt x="40" y="8"/>
                    </a:lnTo>
                    <a:lnTo>
                      <a:pt x="42" y="12"/>
                    </a:lnTo>
                    <a:lnTo>
                      <a:pt x="44" y="14"/>
                    </a:lnTo>
                    <a:lnTo>
                      <a:pt x="42" y="17"/>
                    </a:lnTo>
                    <a:lnTo>
                      <a:pt x="42" y="17"/>
                    </a:lnTo>
                    <a:lnTo>
                      <a:pt x="40" y="21"/>
                    </a:lnTo>
                    <a:lnTo>
                      <a:pt x="37" y="22"/>
                    </a:lnTo>
                    <a:lnTo>
                      <a:pt x="33" y="24"/>
                    </a:lnTo>
                    <a:lnTo>
                      <a:pt x="30" y="24"/>
                    </a:lnTo>
                    <a:lnTo>
                      <a:pt x="30" y="24"/>
                    </a:lnTo>
                    <a:close/>
                  </a:path>
                </a:pathLst>
              </a:custGeom>
              <a:noFill/>
              <a:ln w="9525">
                <a:solidFill>
                  <a:srgbClr val="00389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800" dirty="0"/>
              </a:p>
            </p:txBody>
          </p:sp>
        </p:grpSp>
      </p:grpSp>
      <p:grpSp>
        <p:nvGrpSpPr>
          <p:cNvPr id="39" name="Group 123"/>
          <p:cNvGrpSpPr/>
          <p:nvPr/>
        </p:nvGrpSpPr>
        <p:grpSpPr>
          <a:xfrm>
            <a:off x="516429" y="2881249"/>
            <a:ext cx="469087" cy="469087"/>
            <a:chOff x="1467522" y="4690714"/>
            <a:chExt cx="612001" cy="612001"/>
          </a:xfrm>
        </p:grpSpPr>
        <p:sp>
          <p:nvSpPr>
            <p:cNvPr id="40" name="Oval 320"/>
            <p:cNvSpPr/>
            <p:nvPr/>
          </p:nvSpPr>
          <p:spPr bwMode="ltGray">
            <a:xfrm>
              <a:off x="1467522" y="4690714"/>
              <a:ext cx="612001" cy="612001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41" name="Freeform 4976"/>
            <p:cNvSpPr>
              <a:spLocks noEditPoints="1"/>
            </p:cNvSpPr>
            <p:nvPr/>
          </p:nvSpPr>
          <p:spPr bwMode="auto">
            <a:xfrm>
              <a:off x="1544656" y="4799848"/>
              <a:ext cx="457732" cy="419187"/>
            </a:xfrm>
            <a:custGeom>
              <a:avLst/>
              <a:gdLst>
                <a:gd name="T0" fmla="*/ 80 w 380"/>
                <a:gd name="T1" fmla="*/ 284 h 348"/>
                <a:gd name="T2" fmla="*/ 76 w 380"/>
                <a:gd name="T3" fmla="*/ 284 h 348"/>
                <a:gd name="T4" fmla="*/ 76 w 380"/>
                <a:gd name="T5" fmla="*/ 286 h 348"/>
                <a:gd name="T6" fmla="*/ 70 w 380"/>
                <a:gd name="T7" fmla="*/ 284 h 348"/>
                <a:gd name="T8" fmla="*/ 38 w 380"/>
                <a:gd name="T9" fmla="*/ 268 h 348"/>
                <a:gd name="T10" fmla="*/ 6 w 380"/>
                <a:gd name="T11" fmla="*/ 250 h 348"/>
                <a:gd name="T12" fmla="*/ 4 w 380"/>
                <a:gd name="T13" fmla="*/ 248 h 348"/>
                <a:gd name="T14" fmla="*/ 2 w 380"/>
                <a:gd name="T15" fmla="*/ 248 h 348"/>
                <a:gd name="T16" fmla="*/ 2 w 380"/>
                <a:gd name="T17" fmla="*/ 244 h 348"/>
                <a:gd name="T18" fmla="*/ 0 w 380"/>
                <a:gd name="T19" fmla="*/ 242 h 348"/>
                <a:gd name="T20" fmla="*/ 0 w 380"/>
                <a:gd name="T21" fmla="*/ 240 h 348"/>
                <a:gd name="T22" fmla="*/ 2 w 380"/>
                <a:gd name="T23" fmla="*/ 238 h 348"/>
                <a:gd name="T24" fmla="*/ 2 w 380"/>
                <a:gd name="T25" fmla="*/ 236 h 348"/>
                <a:gd name="T26" fmla="*/ 4 w 380"/>
                <a:gd name="T27" fmla="*/ 234 h 348"/>
                <a:gd name="T28" fmla="*/ 6 w 380"/>
                <a:gd name="T29" fmla="*/ 232 h 348"/>
                <a:gd name="T30" fmla="*/ 26 w 380"/>
                <a:gd name="T31" fmla="*/ 138 h 348"/>
                <a:gd name="T32" fmla="*/ 6 w 380"/>
                <a:gd name="T33" fmla="*/ 124 h 348"/>
                <a:gd name="T34" fmla="*/ 0 w 380"/>
                <a:gd name="T35" fmla="*/ 116 h 348"/>
                <a:gd name="T36" fmla="*/ 184 w 380"/>
                <a:gd name="T37" fmla="*/ 2 h 348"/>
                <a:gd name="T38" fmla="*/ 194 w 380"/>
                <a:gd name="T39" fmla="*/ 2 h 348"/>
                <a:gd name="T40" fmla="*/ 262 w 380"/>
                <a:gd name="T41" fmla="*/ 38 h 348"/>
                <a:gd name="T42" fmla="*/ 262 w 380"/>
                <a:gd name="T43" fmla="*/ 48 h 348"/>
                <a:gd name="T44" fmla="*/ 212 w 380"/>
                <a:gd name="T45" fmla="*/ 100 h 348"/>
                <a:gd name="T46" fmla="*/ 80 w 380"/>
                <a:gd name="T47" fmla="*/ 158 h 348"/>
                <a:gd name="T48" fmla="*/ 74 w 380"/>
                <a:gd name="T49" fmla="*/ 160 h 348"/>
                <a:gd name="T50" fmla="*/ 58 w 380"/>
                <a:gd name="T51" fmla="*/ 250 h 348"/>
                <a:gd name="T52" fmla="*/ 380 w 380"/>
                <a:gd name="T53" fmla="*/ 232 h 348"/>
                <a:gd name="T54" fmla="*/ 374 w 380"/>
                <a:gd name="T55" fmla="*/ 240 h 348"/>
                <a:gd name="T56" fmla="*/ 194 w 380"/>
                <a:gd name="T57" fmla="*/ 346 h 348"/>
                <a:gd name="T58" fmla="*/ 194 w 380"/>
                <a:gd name="T59" fmla="*/ 348 h 348"/>
                <a:gd name="T60" fmla="*/ 190 w 380"/>
                <a:gd name="T61" fmla="*/ 348 h 348"/>
                <a:gd name="T62" fmla="*/ 172 w 380"/>
                <a:gd name="T63" fmla="*/ 340 h 348"/>
                <a:gd name="T64" fmla="*/ 154 w 380"/>
                <a:gd name="T65" fmla="*/ 330 h 348"/>
                <a:gd name="T66" fmla="*/ 122 w 380"/>
                <a:gd name="T67" fmla="*/ 312 h 348"/>
                <a:gd name="T68" fmla="*/ 120 w 380"/>
                <a:gd name="T69" fmla="*/ 310 h 348"/>
                <a:gd name="T70" fmla="*/ 118 w 380"/>
                <a:gd name="T71" fmla="*/ 308 h 348"/>
                <a:gd name="T72" fmla="*/ 118 w 380"/>
                <a:gd name="T73" fmla="*/ 306 h 348"/>
                <a:gd name="T74" fmla="*/ 118 w 380"/>
                <a:gd name="T75" fmla="*/ 304 h 348"/>
                <a:gd name="T76" fmla="*/ 118 w 380"/>
                <a:gd name="T77" fmla="*/ 302 h 348"/>
                <a:gd name="T78" fmla="*/ 118 w 380"/>
                <a:gd name="T79" fmla="*/ 300 h 348"/>
                <a:gd name="T80" fmla="*/ 118 w 380"/>
                <a:gd name="T81" fmla="*/ 300 h 348"/>
                <a:gd name="T82" fmla="*/ 122 w 380"/>
                <a:gd name="T83" fmla="*/ 296 h 348"/>
                <a:gd name="T84" fmla="*/ 142 w 380"/>
                <a:gd name="T85" fmla="*/ 284 h 348"/>
                <a:gd name="T86" fmla="*/ 144 w 380"/>
                <a:gd name="T87" fmla="*/ 198 h 348"/>
                <a:gd name="T88" fmla="*/ 118 w 380"/>
                <a:gd name="T89" fmla="*/ 184 h 348"/>
                <a:gd name="T90" fmla="*/ 118 w 380"/>
                <a:gd name="T91" fmla="*/ 174 h 348"/>
                <a:gd name="T92" fmla="*/ 300 w 380"/>
                <a:gd name="T93" fmla="*/ 64 h 348"/>
                <a:gd name="T94" fmla="*/ 374 w 380"/>
                <a:gd name="T95" fmla="*/ 98 h 348"/>
                <a:gd name="T96" fmla="*/ 380 w 380"/>
                <a:gd name="T97" fmla="*/ 106 h 348"/>
                <a:gd name="T98" fmla="*/ 374 w 380"/>
                <a:gd name="T99" fmla="*/ 114 h 348"/>
                <a:gd name="T100" fmla="*/ 342 w 380"/>
                <a:gd name="T101" fmla="*/ 206 h 348"/>
                <a:gd name="T102" fmla="*/ 342 w 380"/>
                <a:gd name="T103" fmla="*/ 206 h 348"/>
                <a:gd name="T104" fmla="*/ 374 w 380"/>
                <a:gd name="T105" fmla="*/ 224 h 348"/>
                <a:gd name="T106" fmla="*/ 380 w 380"/>
                <a:gd name="T107" fmla="*/ 232 h 348"/>
                <a:gd name="T108" fmla="*/ 196 w 380"/>
                <a:gd name="T109" fmla="*/ 220 h 348"/>
                <a:gd name="T110" fmla="*/ 186 w 380"/>
                <a:gd name="T111" fmla="*/ 220 h 348"/>
                <a:gd name="T112" fmla="*/ 316 w 380"/>
                <a:gd name="T113" fmla="*/ 22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0" h="348">
                  <a:moveTo>
                    <a:pt x="130" y="254"/>
                  </a:moveTo>
                  <a:lnTo>
                    <a:pt x="80" y="284"/>
                  </a:lnTo>
                  <a:lnTo>
                    <a:pt x="80" y="284"/>
                  </a:lnTo>
                  <a:lnTo>
                    <a:pt x="78" y="284"/>
                  </a:lnTo>
                  <a:lnTo>
                    <a:pt x="78" y="284"/>
                  </a:lnTo>
                  <a:lnTo>
                    <a:pt x="76" y="284"/>
                  </a:lnTo>
                  <a:lnTo>
                    <a:pt x="76" y="284"/>
                  </a:lnTo>
                  <a:lnTo>
                    <a:pt x="76" y="286"/>
                  </a:lnTo>
                  <a:lnTo>
                    <a:pt x="76" y="286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0" y="284"/>
                  </a:lnTo>
                  <a:lnTo>
                    <a:pt x="56" y="276"/>
                  </a:lnTo>
                  <a:lnTo>
                    <a:pt x="38" y="268"/>
                  </a:lnTo>
                  <a:lnTo>
                    <a:pt x="38" y="268"/>
                  </a:lnTo>
                  <a:lnTo>
                    <a:pt x="38" y="268"/>
                  </a:lnTo>
                  <a:lnTo>
                    <a:pt x="6" y="250"/>
                  </a:lnTo>
                  <a:lnTo>
                    <a:pt x="6" y="250"/>
                  </a:lnTo>
                  <a:lnTo>
                    <a:pt x="6" y="250"/>
                  </a:lnTo>
                  <a:lnTo>
                    <a:pt x="6" y="250"/>
                  </a:lnTo>
                  <a:lnTo>
                    <a:pt x="4" y="248"/>
                  </a:lnTo>
                  <a:lnTo>
                    <a:pt x="4" y="248"/>
                  </a:lnTo>
                  <a:lnTo>
                    <a:pt x="2" y="248"/>
                  </a:lnTo>
                  <a:lnTo>
                    <a:pt x="2" y="248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2" y="244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2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38"/>
                  </a:lnTo>
                  <a:lnTo>
                    <a:pt x="2" y="238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4" y="234"/>
                  </a:lnTo>
                  <a:lnTo>
                    <a:pt x="4" y="234"/>
                  </a:lnTo>
                  <a:lnTo>
                    <a:pt x="4" y="234"/>
                  </a:lnTo>
                  <a:lnTo>
                    <a:pt x="4" y="234"/>
                  </a:lnTo>
                  <a:lnTo>
                    <a:pt x="6" y="232"/>
                  </a:lnTo>
                  <a:lnTo>
                    <a:pt x="26" y="220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6"/>
                  </a:lnTo>
                  <a:lnTo>
                    <a:pt x="6" y="124"/>
                  </a:lnTo>
                  <a:lnTo>
                    <a:pt x="6" y="124"/>
                  </a:lnTo>
                  <a:lnTo>
                    <a:pt x="2" y="122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2" y="110"/>
                  </a:lnTo>
                  <a:lnTo>
                    <a:pt x="6" y="108"/>
                  </a:lnTo>
                  <a:lnTo>
                    <a:pt x="184" y="2"/>
                  </a:lnTo>
                  <a:lnTo>
                    <a:pt x="184" y="2"/>
                  </a:lnTo>
                  <a:lnTo>
                    <a:pt x="190" y="0"/>
                  </a:lnTo>
                  <a:lnTo>
                    <a:pt x="194" y="2"/>
                  </a:lnTo>
                  <a:lnTo>
                    <a:pt x="258" y="36"/>
                  </a:lnTo>
                  <a:lnTo>
                    <a:pt x="258" y="36"/>
                  </a:lnTo>
                  <a:lnTo>
                    <a:pt x="262" y="38"/>
                  </a:lnTo>
                  <a:lnTo>
                    <a:pt x="262" y="44"/>
                  </a:lnTo>
                  <a:lnTo>
                    <a:pt x="262" y="44"/>
                  </a:lnTo>
                  <a:lnTo>
                    <a:pt x="262" y="48"/>
                  </a:lnTo>
                  <a:lnTo>
                    <a:pt x="258" y="52"/>
                  </a:lnTo>
                  <a:lnTo>
                    <a:pt x="212" y="80"/>
                  </a:lnTo>
                  <a:lnTo>
                    <a:pt x="212" y="100"/>
                  </a:lnTo>
                  <a:lnTo>
                    <a:pt x="200" y="108"/>
                  </a:lnTo>
                  <a:lnTo>
                    <a:pt x="200" y="86"/>
                  </a:lnTo>
                  <a:lnTo>
                    <a:pt x="80" y="158"/>
                  </a:lnTo>
                  <a:lnTo>
                    <a:pt x="80" y="158"/>
                  </a:lnTo>
                  <a:lnTo>
                    <a:pt x="74" y="160"/>
                  </a:lnTo>
                  <a:lnTo>
                    <a:pt x="74" y="160"/>
                  </a:lnTo>
                  <a:lnTo>
                    <a:pt x="70" y="158"/>
                  </a:lnTo>
                  <a:lnTo>
                    <a:pt x="58" y="152"/>
                  </a:lnTo>
                  <a:lnTo>
                    <a:pt x="58" y="250"/>
                  </a:lnTo>
                  <a:lnTo>
                    <a:pt x="130" y="208"/>
                  </a:lnTo>
                  <a:lnTo>
                    <a:pt x="130" y="254"/>
                  </a:lnTo>
                  <a:close/>
                  <a:moveTo>
                    <a:pt x="380" y="232"/>
                  </a:moveTo>
                  <a:lnTo>
                    <a:pt x="380" y="232"/>
                  </a:lnTo>
                  <a:lnTo>
                    <a:pt x="378" y="238"/>
                  </a:lnTo>
                  <a:lnTo>
                    <a:pt x="374" y="240"/>
                  </a:lnTo>
                  <a:lnTo>
                    <a:pt x="196" y="346"/>
                  </a:lnTo>
                  <a:lnTo>
                    <a:pt x="196" y="346"/>
                  </a:lnTo>
                  <a:lnTo>
                    <a:pt x="194" y="346"/>
                  </a:lnTo>
                  <a:lnTo>
                    <a:pt x="194" y="346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92" y="348"/>
                  </a:lnTo>
                  <a:lnTo>
                    <a:pt x="192" y="348"/>
                  </a:lnTo>
                  <a:lnTo>
                    <a:pt x="190" y="348"/>
                  </a:lnTo>
                  <a:lnTo>
                    <a:pt x="190" y="348"/>
                  </a:lnTo>
                  <a:lnTo>
                    <a:pt x="186" y="346"/>
                  </a:lnTo>
                  <a:lnTo>
                    <a:pt x="172" y="340"/>
                  </a:lnTo>
                  <a:lnTo>
                    <a:pt x="154" y="330"/>
                  </a:lnTo>
                  <a:lnTo>
                    <a:pt x="154" y="330"/>
                  </a:lnTo>
                  <a:lnTo>
                    <a:pt x="154" y="330"/>
                  </a:lnTo>
                  <a:lnTo>
                    <a:pt x="122" y="312"/>
                  </a:lnTo>
                  <a:lnTo>
                    <a:pt x="122" y="312"/>
                  </a:lnTo>
                  <a:lnTo>
                    <a:pt x="122" y="312"/>
                  </a:lnTo>
                  <a:lnTo>
                    <a:pt x="122" y="312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20" y="310"/>
                  </a:lnTo>
                  <a:lnTo>
                    <a:pt x="118" y="308"/>
                  </a:lnTo>
                  <a:lnTo>
                    <a:pt x="118" y="308"/>
                  </a:lnTo>
                  <a:lnTo>
                    <a:pt x="118" y="306"/>
                  </a:lnTo>
                  <a:lnTo>
                    <a:pt x="118" y="306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18" y="302"/>
                  </a:lnTo>
                  <a:lnTo>
                    <a:pt x="118" y="302"/>
                  </a:lnTo>
                  <a:lnTo>
                    <a:pt x="118" y="300"/>
                  </a:lnTo>
                  <a:lnTo>
                    <a:pt x="118" y="300"/>
                  </a:lnTo>
                  <a:lnTo>
                    <a:pt x="118" y="300"/>
                  </a:lnTo>
                  <a:lnTo>
                    <a:pt x="118" y="300"/>
                  </a:lnTo>
                  <a:lnTo>
                    <a:pt x="118" y="300"/>
                  </a:lnTo>
                  <a:lnTo>
                    <a:pt x="118" y="300"/>
                  </a:lnTo>
                  <a:lnTo>
                    <a:pt x="120" y="296"/>
                  </a:lnTo>
                  <a:lnTo>
                    <a:pt x="120" y="296"/>
                  </a:lnTo>
                  <a:lnTo>
                    <a:pt x="122" y="296"/>
                  </a:lnTo>
                  <a:lnTo>
                    <a:pt x="122" y="296"/>
                  </a:lnTo>
                  <a:lnTo>
                    <a:pt x="122" y="296"/>
                  </a:lnTo>
                  <a:lnTo>
                    <a:pt x="142" y="284"/>
                  </a:lnTo>
                  <a:lnTo>
                    <a:pt x="142" y="200"/>
                  </a:lnTo>
                  <a:lnTo>
                    <a:pt x="142" y="200"/>
                  </a:lnTo>
                  <a:lnTo>
                    <a:pt x="144" y="198"/>
                  </a:lnTo>
                  <a:lnTo>
                    <a:pt x="122" y="188"/>
                  </a:lnTo>
                  <a:lnTo>
                    <a:pt x="122" y="188"/>
                  </a:lnTo>
                  <a:lnTo>
                    <a:pt x="118" y="184"/>
                  </a:lnTo>
                  <a:lnTo>
                    <a:pt x="118" y="178"/>
                  </a:lnTo>
                  <a:lnTo>
                    <a:pt x="118" y="178"/>
                  </a:lnTo>
                  <a:lnTo>
                    <a:pt x="118" y="174"/>
                  </a:lnTo>
                  <a:lnTo>
                    <a:pt x="122" y="170"/>
                  </a:lnTo>
                  <a:lnTo>
                    <a:pt x="300" y="64"/>
                  </a:lnTo>
                  <a:lnTo>
                    <a:pt x="300" y="64"/>
                  </a:lnTo>
                  <a:lnTo>
                    <a:pt x="306" y="62"/>
                  </a:lnTo>
                  <a:lnTo>
                    <a:pt x="310" y="64"/>
                  </a:lnTo>
                  <a:lnTo>
                    <a:pt x="374" y="98"/>
                  </a:lnTo>
                  <a:lnTo>
                    <a:pt x="374" y="98"/>
                  </a:lnTo>
                  <a:lnTo>
                    <a:pt x="378" y="102"/>
                  </a:lnTo>
                  <a:lnTo>
                    <a:pt x="380" y="106"/>
                  </a:lnTo>
                  <a:lnTo>
                    <a:pt x="380" y="106"/>
                  </a:lnTo>
                  <a:lnTo>
                    <a:pt x="378" y="112"/>
                  </a:lnTo>
                  <a:lnTo>
                    <a:pt x="374" y="114"/>
                  </a:lnTo>
                  <a:lnTo>
                    <a:pt x="328" y="142"/>
                  </a:lnTo>
                  <a:lnTo>
                    <a:pt x="328" y="200"/>
                  </a:lnTo>
                  <a:lnTo>
                    <a:pt x="342" y="206"/>
                  </a:lnTo>
                  <a:lnTo>
                    <a:pt x="342" y="206"/>
                  </a:lnTo>
                  <a:lnTo>
                    <a:pt x="342" y="206"/>
                  </a:lnTo>
                  <a:lnTo>
                    <a:pt x="342" y="206"/>
                  </a:lnTo>
                  <a:lnTo>
                    <a:pt x="342" y="206"/>
                  </a:lnTo>
                  <a:lnTo>
                    <a:pt x="374" y="224"/>
                  </a:lnTo>
                  <a:lnTo>
                    <a:pt x="374" y="224"/>
                  </a:lnTo>
                  <a:lnTo>
                    <a:pt x="378" y="226"/>
                  </a:lnTo>
                  <a:lnTo>
                    <a:pt x="380" y="232"/>
                  </a:lnTo>
                  <a:lnTo>
                    <a:pt x="380" y="232"/>
                  </a:lnTo>
                  <a:close/>
                  <a:moveTo>
                    <a:pt x="316" y="148"/>
                  </a:moveTo>
                  <a:lnTo>
                    <a:pt x="196" y="220"/>
                  </a:lnTo>
                  <a:lnTo>
                    <a:pt x="196" y="220"/>
                  </a:lnTo>
                  <a:lnTo>
                    <a:pt x="190" y="222"/>
                  </a:lnTo>
                  <a:lnTo>
                    <a:pt x="190" y="222"/>
                  </a:lnTo>
                  <a:lnTo>
                    <a:pt x="186" y="220"/>
                  </a:lnTo>
                  <a:lnTo>
                    <a:pt x="174" y="214"/>
                  </a:lnTo>
                  <a:lnTo>
                    <a:pt x="174" y="312"/>
                  </a:lnTo>
                  <a:lnTo>
                    <a:pt x="316" y="228"/>
                  </a:lnTo>
                  <a:lnTo>
                    <a:pt x="316" y="194"/>
                  </a:lnTo>
                  <a:lnTo>
                    <a:pt x="316" y="14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800" dirty="0"/>
            </a:p>
          </p:txBody>
        </p:sp>
      </p:grpSp>
      <p:sp>
        <p:nvSpPr>
          <p:cNvPr id="8" name="Rectangle 7"/>
          <p:cNvSpPr/>
          <p:nvPr/>
        </p:nvSpPr>
        <p:spPr>
          <a:xfrm>
            <a:off x="1025360" y="2963489"/>
            <a:ext cx="4417908" cy="292388"/>
          </a:xfrm>
          <a:prstGeom prst="rect">
            <a:avLst/>
          </a:prstGeom>
        </p:spPr>
        <p:txBody>
          <a:bodyPr wrap="square" lIns="0" tIns="0">
            <a:spAutoFit/>
          </a:bodyPr>
          <a:lstStyle/>
          <a:p>
            <a:r>
              <a:rPr lang="en-GB" sz="1600" b="1" dirty="0" smtClean="0">
                <a:solidFill>
                  <a:srgbClr val="003893"/>
                </a:solidFill>
                <a:latin typeface="Arial Narrow" pitchFamily="34" charset="0"/>
              </a:rPr>
              <a:t>Recycling and reuse in construction</a:t>
            </a:r>
            <a:endParaRPr lang="en-GB" sz="1600" b="1" dirty="0">
              <a:solidFill>
                <a:srgbClr val="003893"/>
              </a:solidFill>
              <a:latin typeface="Arial Narrow" pitchFamily="34" charset="0"/>
            </a:endParaRPr>
          </a:p>
        </p:txBody>
      </p:sp>
      <p:sp>
        <p:nvSpPr>
          <p:cNvPr id="22" name="Espace réservé du contenu 2"/>
          <p:cNvSpPr txBox="1">
            <a:spLocks/>
          </p:cNvSpPr>
          <p:nvPr/>
        </p:nvSpPr>
        <p:spPr>
          <a:xfrm>
            <a:off x="1025360" y="2211667"/>
            <a:ext cx="5289176" cy="30872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2000" indent="-252000" algn="l" defTabSz="914400" rtl="0" eaLnBrk="1" latinLnBrk="0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n"/>
              <a:defRPr sz="1600" kern="1200">
                <a:solidFill>
                  <a:srgbClr val="003893"/>
                </a:solidFill>
                <a:latin typeface="Arial Narrow" pitchFamily="34" charset="0"/>
                <a:ea typeface="+mn-ea"/>
                <a:cs typeface="+mn-cs"/>
              </a:defRPr>
            </a:lvl1pPr>
            <a:lvl2pPr marL="540000" indent="-180000" algn="l" defTabSz="914400" rtl="0" eaLnBrk="1" latinLnBrk="0" hangingPunct="1">
              <a:spcBef>
                <a:spcPct val="20000"/>
              </a:spcBef>
              <a:buSzPct val="85000"/>
              <a:buFont typeface="Wingdings 2" pitchFamily="18" charset="2"/>
              <a:buChar char="®"/>
              <a:defRPr sz="1400" kern="1200">
                <a:solidFill>
                  <a:srgbClr val="404040"/>
                </a:solidFill>
                <a:latin typeface="Arial Narrow" pitchFamily="34" charset="0"/>
                <a:ea typeface="+mn-ea"/>
                <a:cs typeface="+mn-cs"/>
              </a:defRPr>
            </a:lvl2pPr>
            <a:lvl3pPr marL="792000" indent="-144000" algn="l" defTabSz="914400" rtl="0" eaLnBrk="1" latinLnBrk="0" hangingPunct="1">
              <a:spcBef>
                <a:spcPct val="20000"/>
              </a:spcBef>
              <a:buClr>
                <a:srgbClr val="404040"/>
              </a:buClr>
              <a:buFont typeface="Arial" pitchFamily="34" charset="0"/>
              <a:buChar char="‒"/>
              <a:defRPr sz="1200" kern="1200">
                <a:solidFill>
                  <a:srgbClr val="404040"/>
                </a:solidFill>
                <a:latin typeface="Arial Narrow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GB" b="1" dirty="0" smtClean="0"/>
              <a:t>Weight reduction in new steels used for car parts</a:t>
            </a:r>
          </a:p>
          <a:p>
            <a:pPr marL="0" indent="0">
              <a:buFont typeface="Wingdings" pitchFamily="2" charset="2"/>
              <a:buNone/>
            </a:pPr>
            <a:endParaRPr lang="en-GB" dirty="0" smtClean="0"/>
          </a:p>
        </p:txBody>
      </p:sp>
      <p:grpSp>
        <p:nvGrpSpPr>
          <p:cNvPr id="24" name="Group 11"/>
          <p:cNvGrpSpPr>
            <a:grpSpLocks noChangeAspect="1"/>
          </p:cNvGrpSpPr>
          <p:nvPr/>
        </p:nvGrpSpPr>
        <p:grpSpPr>
          <a:xfrm>
            <a:off x="517249" y="2130930"/>
            <a:ext cx="469087" cy="469087"/>
            <a:chOff x="2342233" y="2258092"/>
            <a:chExt cx="612000" cy="612000"/>
          </a:xfrm>
        </p:grpSpPr>
        <p:sp>
          <p:nvSpPr>
            <p:cNvPr id="25" name="Oval 116"/>
            <p:cNvSpPr/>
            <p:nvPr/>
          </p:nvSpPr>
          <p:spPr bwMode="ltGray">
            <a:xfrm>
              <a:off x="2342233" y="2258092"/>
              <a:ext cx="612000" cy="612000"/>
            </a:xfrm>
            <a:prstGeom prst="ellipse">
              <a:avLst/>
            </a:prstGeom>
            <a:solidFill>
              <a:schemeClr val="tx2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 err="1" smtClean="0">
                <a:solidFill>
                  <a:schemeClr val="bg1"/>
                </a:solidFill>
                <a:latin typeface="Georgia" pitchFamily="18" charset="0"/>
              </a:endParaRPr>
            </a:p>
          </p:txBody>
        </p:sp>
        <p:sp>
          <p:nvSpPr>
            <p:cNvPr id="26" name="Freeform 4805"/>
            <p:cNvSpPr>
              <a:spLocks noEditPoints="1"/>
            </p:cNvSpPr>
            <p:nvPr/>
          </p:nvSpPr>
          <p:spPr bwMode="auto">
            <a:xfrm>
              <a:off x="2430052" y="2363427"/>
              <a:ext cx="436363" cy="330949"/>
            </a:xfrm>
            <a:custGeom>
              <a:avLst/>
              <a:gdLst>
                <a:gd name="T0" fmla="*/ 324 w 356"/>
                <a:gd name="T1" fmla="*/ 64 h 270"/>
                <a:gd name="T2" fmla="*/ 280 w 356"/>
                <a:gd name="T3" fmla="*/ 10 h 270"/>
                <a:gd name="T4" fmla="*/ 234 w 356"/>
                <a:gd name="T5" fmla="*/ 2 h 270"/>
                <a:gd name="T6" fmla="*/ 92 w 356"/>
                <a:gd name="T7" fmla="*/ 4 h 270"/>
                <a:gd name="T8" fmla="*/ 64 w 356"/>
                <a:gd name="T9" fmla="*/ 18 h 270"/>
                <a:gd name="T10" fmla="*/ 32 w 356"/>
                <a:gd name="T11" fmla="*/ 64 h 270"/>
                <a:gd name="T12" fmla="*/ 8 w 356"/>
                <a:gd name="T13" fmla="*/ 108 h 270"/>
                <a:gd name="T14" fmla="*/ 0 w 356"/>
                <a:gd name="T15" fmla="*/ 168 h 270"/>
                <a:gd name="T16" fmla="*/ 6 w 356"/>
                <a:gd name="T17" fmla="*/ 224 h 270"/>
                <a:gd name="T18" fmla="*/ 12 w 356"/>
                <a:gd name="T19" fmla="*/ 232 h 270"/>
                <a:gd name="T20" fmla="*/ 22 w 356"/>
                <a:gd name="T21" fmla="*/ 232 h 270"/>
                <a:gd name="T22" fmla="*/ 26 w 356"/>
                <a:gd name="T23" fmla="*/ 266 h 270"/>
                <a:gd name="T24" fmla="*/ 60 w 356"/>
                <a:gd name="T25" fmla="*/ 270 h 270"/>
                <a:gd name="T26" fmla="*/ 72 w 356"/>
                <a:gd name="T27" fmla="*/ 258 h 270"/>
                <a:gd name="T28" fmla="*/ 284 w 356"/>
                <a:gd name="T29" fmla="*/ 258 h 270"/>
                <a:gd name="T30" fmla="*/ 292 w 356"/>
                <a:gd name="T31" fmla="*/ 268 h 270"/>
                <a:gd name="T32" fmla="*/ 326 w 356"/>
                <a:gd name="T33" fmla="*/ 268 h 270"/>
                <a:gd name="T34" fmla="*/ 334 w 356"/>
                <a:gd name="T35" fmla="*/ 232 h 270"/>
                <a:gd name="T36" fmla="*/ 340 w 356"/>
                <a:gd name="T37" fmla="*/ 232 h 270"/>
                <a:gd name="T38" fmla="*/ 350 w 356"/>
                <a:gd name="T39" fmla="*/ 224 h 270"/>
                <a:gd name="T40" fmla="*/ 356 w 356"/>
                <a:gd name="T41" fmla="*/ 168 h 270"/>
                <a:gd name="T42" fmla="*/ 352 w 356"/>
                <a:gd name="T43" fmla="*/ 120 h 270"/>
                <a:gd name="T44" fmla="*/ 330 w 356"/>
                <a:gd name="T45" fmla="*/ 72 h 270"/>
                <a:gd name="T46" fmla="*/ 138 w 356"/>
                <a:gd name="T47" fmla="*/ 20 h 270"/>
                <a:gd name="T48" fmla="*/ 246 w 356"/>
                <a:gd name="T49" fmla="*/ 22 h 270"/>
                <a:gd name="T50" fmla="*/ 296 w 356"/>
                <a:gd name="T51" fmla="*/ 62 h 270"/>
                <a:gd name="T52" fmla="*/ 298 w 356"/>
                <a:gd name="T53" fmla="*/ 76 h 270"/>
                <a:gd name="T54" fmla="*/ 284 w 356"/>
                <a:gd name="T55" fmla="*/ 80 h 270"/>
                <a:gd name="T56" fmla="*/ 72 w 356"/>
                <a:gd name="T57" fmla="*/ 80 h 270"/>
                <a:gd name="T58" fmla="*/ 56 w 356"/>
                <a:gd name="T59" fmla="*/ 74 h 270"/>
                <a:gd name="T60" fmla="*/ 70 w 356"/>
                <a:gd name="T61" fmla="*/ 46 h 270"/>
                <a:gd name="T62" fmla="*/ 262 w 356"/>
                <a:gd name="T63" fmla="*/ 136 h 270"/>
                <a:gd name="T64" fmla="*/ 244 w 356"/>
                <a:gd name="T65" fmla="*/ 154 h 270"/>
                <a:gd name="T66" fmla="*/ 100 w 356"/>
                <a:gd name="T67" fmla="*/ 148 h 270"/>
                <a:gd name="T68" fmla="*/ 46 w 356"/>
                <a:gd name="T69" fmla="*/ 152 h 270"/>
                <a:gd name="T70" fmla="*/ 22 w 356"/>
                <a:gd name="T71" fmla="*/ 136 h 270"/>
                <a:gd name="T72" fmla="*/ 28 w 356"/>
                <a:gd name="T73" fmla="*/ 106 h 270"/>
                <a:gd name="T74" fmla="*/ 56 w 356"/>
                <a:gd name="T75" fmla="*/ 102 h 270"/>
                <a:gd name="T76" fmla="*/ 72 w 356"/>
                <a:gd name="T77" fmla="*/ 126 h 270"/>
                <a:gd name="T78" fmla="*/ 46 w 356"/>
                <a:gd name="T79" fmla="*/ 152 h 270"/>
                <a:gd name="T80" fmla="*/ 156 w 356"/>
                <a:gd name="T81" fmla="*/ 212 h 270"/>
                <a:gd name="T82" fmla="*/ 70 w 356"/>
                <a:gd name="T83" fmla="*/ 198 h 270"/>
                <a:gd name="T84" fmla="*/ 152 w 356"/>
                <a:gd name="T85" fmla="*/ 184 h 270"/>
                <a:gd name="T86" fmla="*/ 274 w 356"/>
                <a:gd name="T87" fmla="*/ 186 h 270"/>
                <a:gd name="T88" fmla="*/ 288 w 356"/>
                <a:gd name="T89" fmla="*/ 212 h 270"/>
                <a:gd name="T90" fmla="*/ 292 w 356"/>
                <a:gd name="T91" fmla="*/ 144 h 270"/>
                <a:gd name="T92" fmla="*/ 286 w 356"/>
                <a:gd name="T93" fmla="*/ 116 h 270"/>
                <a:gd name="T94" fmla="*/ 310 w 356"/>
                <a:gd name="T95" fmla="*/ 100 h 270"/>
                <a:gd name="T96" fmla="*/ 336 w 356"/>
                <a:gd name="T97" fmla="*/ 126 h 270"/>
                <a:gd name="T98" fmla="*/ 320 w 356"/>
                <a:gd name="T99" fmla="*/ 15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6" h="270">
                  <a:moveTo>
                    <a:pt x="330" y="72"/>
                  </a:moveTo>
                  <a:lnTo>
                    <a:pt x="330" y="72"/>
                  </a:lnTo>
                  <a:lnTo>
                    <a:pt x="324" y="64"/>
                  </a:lnTo>
                  <a:lnTo>
                    <a:pt x="324" y="64"/>
                  </a:lnTo>
                  <a:lnTo>
                    <a:pt x="314" y="46"/>
                  </a:lnTo>
                  <a:lnTo>
                    <a:pt x="302" y="32"/>
                  </a:lnTo>
                  <a:lnTo>
                    <a:pt x="292" y="18"/>
                  </a:lnTo>
                  <a:lnTo>
                    <a:pt x="280" y="10"/>
                  </a:lnTo>
                  <a:lnTo>
                    <a:pt x="280" y="10"/>
                  </a:lnTo>
                  <a:lnTo>
                    <a:pt x="274" y="6"/>
                  </a:lnTo>
                  <a:lnTo>
                    <a:pt x="264" y="4"/>
                  </a:lnTo>
                  <a:lnTo>
                    <a:pt x="234" y="2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22" y="2"/>
                  </a:lnTo>
                  <a:lnTo>
                    <a:pt x="92" y="4"/>
                  </a:lnTo>
                  <a:lnTo>
                    <a:pt x="82" y="6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64" y="18"/>
                  </a:lnTo>
                  <a:lnTo>
                    <a:pt x="54" y="32"/>
                  </a:lnTo>
                  <a:lnTo>
                    <a:pt x="42" y="46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72"/>
                  </a:lnTo>
                  <a:lnTo>
                    <a:pt x="26" y="72"/>
                  </a:lnTo>
                  <a:lnTo>
                    <a:pt x="16" y="88"/>
                  </a:lnTo>
                  <a:lnTo>
                    <a:pt x="8" y="108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192"/>
                  </a:lnTo>
                  <a:lnTo>
                    <a:pt x="2" y="210"/>
                  </a:lnTo>
                  <a:lnTo>
                    <a:pt x="6" y="224"/>
                  </a:lnTo>
                  <a:lnTo>
                    <a:pt x="6" y="224"/>
                  </a:lnTo>
                  <a:lnTo>
                    <a:pt x="6" y="228"/>
                  </a:lnTo>
                  <a:lnTo>
                    <a:pt x="10" y="230"/>
                  </a:lnTo>
                  <a:lnTo>
                    <a:pt x="12" y="232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22" y="232"/>
                  </a:lnTo>
                  <a:lnTo>
                    <a:pt x="22" y="258"/>
                  </a:lnTo>
                  <a:lnTo>
                    <a:pt x="22" y="258"/>
                  </a:lnTo>
                  <a:lnTo>
                    <a:pt x="24" y="262"/>
                  </a:lnTo>
                  <a:lnTo>
                    <a:pt x="26" y="266"/>
                  </a:lnTo>
                  <a:lnTo>
                    <a:pt x="30" y="268"/>
                  </a:lnTo>
                  <a:lnTo>
                    <a:pt x="34" y="270"/>
                  </a:lnTo>
                  <a:lnTo>
                    <a:pt x="60" y="270"/>
                  </a:lnTo>
                  <a:lnTo>
                    <a:pt x="60" y="270"/>
                  </a:lnTo>
                  <a:lnTo>
                    <a:pt x="64" y="268"/>
                  </a:lnTo>
                  <a:lnTo>
                    <a:pt x="68" y="266"/>
                  </a:lnTo>
                  <a:lnTo>
                    <a:pt x="70" y="262"/>
                  </a:lnTo>
                  <a:lnTo>
                    <a:pt x="72" y="258"/>
                  </a:lnTo>
                  <a:lnTo>
                    <a:pt x="72" y="232"/>
                  </a:lnTo>
                  <a:lnTo>
                    <a:pt x="178" y="232"/>
                  </a:lnTo>
                  <a:lnTo>
                    <a:pt x="284" y="232"/>
                  </a:lnTo>
                  <a:lnTo>
                    <a:pt x="284" y="258"/>
                  </a:lnTo>
                  <a:lnTo>
                    <a:pt x="284" y="258"/>
                  </a:lnTo>
                  <a:lnTo>
                    <a:pt x="286" y="262"/>
                  </a:lnTo>
                  <a:lnTo>
                    <a:pt x="288" y="266"/>
                  </a:lnTo>
                  <a:lnTo>
                    <a:pt x="292" y="268"/>
                  </a:lnTo>
                  <a:lnTo>
                    <a:pt x="296" y="270"/>
                  </a:lnTo>
                  <a:lnTo>
                    <a:pt x="322" y="270"/>
                  </a:lnTo>
                  <a:lnTo>
                    <a:pt x="322" y="270"/>
                  </a:lnTo>
                  <a:lnTo>
                    <a:pt x="326" y="268"/>
                  </a:lnTo>
                  <a:lnTo>
                    <a:pt x="330" y="266"/>
                  </a:lnTo>
                  <a:lnTo>
                    <a:pt x="332" y="262"/>
                  </a:lnTo>
                  <a:lnTo>
                    <a:pt x="334" y="258"/>
                  </a:lnTo>
                  <a:lnTo>
                    <a:pt x="334" y="232"/>
                  </a:lnTo>
                  <a:lnTo>
                    <a:pt x="340" y="232"/>
                  </a:lnTo>
                  <a:lnTo>
                    <a:pt x="340" y="232"/>
                  </a:lnTo>
                  <a:lnTo>
                    <a:pt x="340" y="232"/>
                  </a:lnTo>
                  <a:lnTo>
                    <a:pt x="340" y="232"/>
                  </a:lnTo>
                  <a:lnTo>
                    <a:pt x="344" y="232"/>
                  </a:lnTo>
                  <a:lnTo>
                    <a:pt x="346" y="230"/>
                  </a:lnTo>
                  <a:lnTo>
                    <a:pt x="350" y="228"/>
                  </a:lnTo>
                  <a:lnTo>
                    <a:pt x="350" y="224"/>
                  </a:lnTo>
                  <a:lnTo>
                    <a:pt x="350" y="224"/>
                  </a:lnTo>
                  <a:lnTo>
                    <a:pt x="354" y="210"/>
                  </a:lnTo>
                  <a:lnTo>
                    <a:pt x="356" y="192"/>
                  </a:lnTo>
                  <a:lnTo>
                    <a:pt x="356" y="168"/>
                  </a:lnTo>
                  <a:lnTo>
                    <a:pt x="356" y="168"/>
                  </a:lnTo>
                  <a:lnTo>
                    <a:pt x="356" y="150"/>
                  </a:lnTo>
                  <a:lnTo>
                    <a:pt x="354" y="134"/>
                  </a:lnTo>
                  <a:lnTo>
                    <a:pt x="352" y="120"/>
                  </a:lnTo>
                  <a:lnTo>
                    <a:pt x="348" y="108"/>
                  </a:lnTo>
                  <a:lnTo>
                    <a:pt x="340" y="88"/>
                  </a:lnTo>
                  <a:lnTo>
                    <a:pt x="330" y="72"/>
                  </a:lnTo>
                  <a:lnTo>
                    <a:pt x="330" y="72"/>
                  </a:lnTo>
                  <a:close/>
                  <a:moveTo>
                    <a:pt x="88" y="26"/>
                  </a:moveTo>
                  <a:lnTo>
                    <a:pt x="88" y="26"/>
                  </a:lnTo>
                  <a:lnTo>
                    <a:pt x="110" y="22"/>
                  </a:lnTo>
                  <a:lnTo>
                    <a:pt x="138" y="20"/>
                  </a:lnTo>
                  <a:lnTo>
                    <a:pt x="178" y="20"/>
                  </a:lnTo>
                  <a:lnTo>
                    <a:pt x="178" y="20"/>
                  </a:lnTo>
                  <a:lnTo>
                    <a:pt x="218" y="20"/>
                  </a:lnTo>
                  <a:lnTo>
                    <a:pt x="246" y="22"/>
                  </a:lnTo>
                  <a:lnTo>
                    <a:pt x="268" y="26"/>
                  </a:lnTo>
                  <a:lnTo>
                    <a:pt x="268" y="26"/>
                  </a:lnTo>
                  <a:lnTo>
                    <a:pt x="286" y="46"/>
                  </a:lnTo>
                  <a:lnTo>
                    <a:pt x="296" y="62"/>
                  </a:lnTo>
                  <a:lnTo>
                    <a:pt x="298" y="70"/>
                  </a:lnTo>
                  <a:lnTo>
                    <a:pt x="300" y="74"/>
                  </a:lnTo>
                  <a:lnTo>
                    <a:pt x="300" y="74"/>
                  </a:lnTo>
                  <a:lnTo>
                    <a:pt x="298" y="76"/>
                  </a:lnTo>
                  <a:lnTo>
                    <a:pt x="296" y="78"/>
                  </a:lnTo>
                  <a:lnTo>
                    <a:pt x="292" y="80"/>
                  </a:lnTo>
                  <a:lnTo>
                    <a:pt x="284" y="80"/>
                  </a:lnTo>
                  <a:lnTo>
                    <a:pt x="284" y="80"/>
                  </a:lnTo>
                  <a:lnTo>
                    <a:pt x="178" y="80"/>
                  </a:lnTo>
                  <a:lnTo>
                    <a:pt x="178" y="80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64" y="80"/>
                  </a:lnTo>
                  <a:lnTo>
                    <a:pt x="60" y="78"/>
                  </a:lnTo>
                  <a:lnTo>
                    <a:pt x="58" y="76"/>
                  </a:lnTo>
                  <a:lnTo>
                    <a:pt x="56" y="74"/>
                  </a:lnTo>
                  <a:lnTo>
                    <a:pt x="56" y="74"/>
                  </a:lnTo>
                  <a:lnTo>
                    <a:pt x="58" y="70"/>
                  </a:lnTo>
                  <a:lnTo>
                    <a:pt x="60" y="62"/>
                  </a:lnTo>
                  <a:lnTo>
                    <a:pt x="70" y="46"/>
                  </a:lnTo>
                  <a:lnTo>
                    <a:pt x="88" y="26"/>
                  </a:lnTo>
                  <a:lnTo>
                    <a:pt x="88" y="26"/>
                  </a:lnTo>
                  <a:close/>
                  <a:moveTo>
                    <a:pt x="262" y="136"/>
                  </a:moveTo>
                  <a:lnTo>
                    <a:pt x="262" y="136"/>
                  </a:lnTo>
                  <a:lnTo>
                    <a:pt x="260" y="144"/>
                  </a:lnTo>
                  <a:lnTo>
                    <a:pt x="256" y="148"/>
                  </a:lnTo>
                  <a:lnTo>
                    <a:pt x="252" y="152"/>
                  </a:lnTo>
                  <a:lnTo>
                    <a:pt x="244" y="154"/>
                  </a:lnTo>
                  <a:lnTo>
                    <a:pt x="112" y="154"/>
                  </a:lnTo>
                  <a:lnTo>
                    <a:pt x="112" y="154"/>
                  </a:lnTo>
                  <a:lnTo>
                    <a:pt x="104" y="152"/>
                  </a:lnTo>
                  <a:lnTo>
                    <a:pt x="100" y="148"/>
                  </a:lnTo>
                  <a:lnTo>
                    <a:pt x="96" y="144"/>
                  </a:lnTo>
                  <a:lnTo>
                    <a:pt x="94" y="136"/>
                  </a:lnTo>
                  <a:lnTo>
                    <a:pt x="262" y="136"/>
                  </a:lnTo>
                  <a:close/>
                  <a:moveTo>
                    <a:pt x="46" y="152"/>
                  </a:moveTo>
                  <a:lnTo>
                    <a:pt x="46" y="152"/>
                  </a:lnTo>
                  <a:lnTo>
                    <a:pt x="36" y="150"/>
                  </a:lnTo>
                  <a:lnTo>
                    <a:pt x="28" y="144"/>
                  </a:lnTo>
                  <a:lnTo>
                    <a:pt x="22" y="136"/>
                  </a:lnTo>
                  <a:lnTo>
                    <a:pt x="20" y="126"/>
                  </a:lnTo>
                  <a:lnTo>
                    <a:pt x="20" y="126"/>
                  </a:lnTo>
                  <a:lnTo>
                    <a:pt x="22" y="116"/>
                  </a:lnTo>
                  <a:lnTo>
                    <a:pt x="28" y="106"/>
                  </a:lnTo>
                  <a:lnTo>
                    <a:pt x="36" y="102"/>
                  </a:lnTo>
                  <a:lnTo>
                    <a:pt x="46" y="100"/>
                  </a:lnTo>
                  <a:lnTo>
                    <a:pt x="46" y="100"/>
                  </a:lnTo>
                  <a:lnTo>
                    <a:pt x="56" y="102"/>
                  </a:lnTo>
                  <a:lnTo>
                    <a:pt x="64" y="106"/>
                  </a:lnTo>
                  <a:lnTo>
                    <a:pt x="70" y="116"/>
                  </a:lnTo>
                  <a:lnTo>
                    <a:pt x="72" y="126"/>
                  </a:lnTo>
                  <a:lnTo>
                    <a:pt x="72" y="126"/>
                  </a:lnTo>
                  <a:lnTo>
                    <a:pt x="70" y="136"/>
                  </a:lnTo>
                  <a:lnTo>
                    <a:pt x="64" y="144"/>
                  </a:lnTo>
                  <a:lnTo>
                    <a:pt x="56" y="150"/>
                  </a:lnTo>
                  <a:lnTo>
                    <a:pt x="46" y="152"/>
                  </a:lnTo>
                  <a:lnTo>
                    <a:pt x="46" y="152"/>
                  </a:lnTo>
                  <a:close/>
                  <a:moveTo>
                    <a:pt x="288" y="212"/>
                  </a:moveTo>
                  <a:lnTo>
                    <a:pt x="204" y="212"/>
                  </a:lnTo>
                  <a:lnTo>
                    <a:pt x="156" y="212"/>
                  </a:lnTo>
                  <a:lnTo>
                    <a:pt x="68" y="212"/>
                  </a:lnTo>
                  <a:lnTo>
                    <a:pt x="68" y="206"/>
                  </a:lnTo>
                  <a:lnTo>
                    <a:pt x="68" y="206"/>
                  </a:lnTo>
                  <a:lnTo>
                    <a:pt x="70" y="198"/>
                  </a:lnTo>
                  <a:lnTo>
                    <a:pt x="76" y="190"/>
                  </a:lnTo>
                  <a:lnTo>
                    <a:pt x="82" y="186"/>
                  </a:lnTo>
                  <a:lnTo>
                    <a:pt x="90" y="184"/>
                  </a:lnTo>
                  <a:lnTo>
                    <a:pt x="152" y="184"/>
                  </a:lnTo>
                  <a:lnTo>
                    <a:pt x="208" y="184"/>
                  </a:lnTo>
                  <a:lnTo>
                    <a:pt x="266" y="184"/>
                  </a:lnTo>
                  <a:lnTo>
                    <a:pt x="266" y="184"/>
                  </a:lnTo>
                  <a:lnTo>
                    <a:pt x="274" y="186"/>
                  </a:lnTo>
                  <a:lnTo>
                    <a:pt x="280" y="190"/>
                  </a:lnTo>
                  <a:lnTo>
                    <a:pt x="286" y="198"/>
                  </a:lnTo>
                  <a:lnTo>
                    <a:pt x="288" y="206"/>
                  </a:lnTo>
                  <a:lnTo>
                    <a:pt x="288" y="212"/>
                  </a:lnTo>
                  <a:close/>
                  <a:moveTo>
                    <a:pt x="310" y="152"/>
                  </a:moveTo>
                  <a:lnTo>
                    <a:pt x="310" y="152"/>
                  </a:lnTo>
                  <a:lnTo>
                    <a:pt x="300" y="150"/>
                  </a:lnTo>
                  <a:lnTo>
                    <a:pt x="292" y="144"/>
                  </a:lnTo>
                  <a:lnTo>
                    <a:pt x="286" y="136"/>
                  </a:lnTo>
                  <a:lnTo>
                    <a:pt x="284" y="126"/>
                  </a:lnTo>
                  <a:lnTo>
                    <a:pt x="284" y="126"/>
                  </a:lnTo>
                  <a:lnTo>
                    <a:pt x="286" y="116"/>
                  </a:lnTo>
                  <a:lnTo>
                    <a:pt x="292" y="106"/>
                  </a:lnTo>
                  <a:lnTo>
                    <a:pt x="300" y="102"/>
                  </a:lnTo>
                  <a:lnTo>
                    <a:pt x="310" y="100"/>
                  </a:lnTo>
                  <a:lnTo>
                    <a:pt x="310" y="100"/>
                  </a:lnTo>
                  <a:lnTo>
                    <a:pt x="320" y="102"/>
                  </a:lnTo>
                  <a:lnTo>
                    <a:pt x="328" y="106"/>
                  </a:lnTo>
                  <a:lnTo>
                    <a:pt x="334" y="116"/>
                  </a:lnTo>
                  <a:lnTo>
                    <a:pt x="336" y="126"/>
                  </a:lnTo>
                  <a:lnTo>
                    <a:pt x="336" y="126"/>
                  </a:lnTo>
                  <a:lnTo>
                    <a:pt x="334" y="136"/>
                  </a:lnTo>
                  <a:lnTo>
                    <a:pt x="328" y="144"/>
                  </a:lnTo>
                  <a:lnTo>
                    <a:pt x="320" y="150"/>
                  </a:lnTo>
                  <a:lnTo>
                    <a:pt x="310" y="152"/>
                  </a:lnTo>
                  <a:lnTo>
                    <a:pt x="310" y="15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800" dirty="0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516429" y="4746144"/>
            <a:ext cx="3897817" cy="538609"/>
          </a:xfrm>
          <a:prstGeom prst="rect">
            <a:avLst/>
          </a:prstGeom>
        </p:spPr>
        <p:txBody>
          <a:bodyPr wrap="square" lIns="0" tIns="0">
            <a:spAutoFit/>
          </a:bodyPr>
          <a:lstStyle/>
          <a:p>
            <a:r>
              <a:rPr lang="en-GB" sz="1600" b="1" dirty="0" smtClean="0">
                <a:solidFill>
                  <a:srgbClr val="003893"/>
                </a:solidFill>
                <a:latin typeface="Arial Narrow" pitchFamily="34" charset="0"/>
              </a:rPr>
              <a:t>In what way the suppliers of raw materials can contribute to the efforts of the steel industry?</a:t>
            </a:r>
            <a:endParaRPr lang="en-GB" sz="1600" b="1" dirty="0">
              <a:solidFill>
                <a:srgbClr val="003893"/>
              </a:solidFill>
              <a:latin typeface="Arial Narrow" pitchFamily="34" charset="0"/>
            </a:endParaRPr>
          </a:p>
        </p:txBody>
      </p:sp>
      <p:sp>
        <p:nvSpPr>
          <p:cNvPr id="5" name="Flèche droite 4"/>
          <p:cNvSpPr/>
          <p:nvPr/>
        </p:nvSpPr>
        <p:spPr>
          <a:xfrm>
            <a:off x="4414246" y="4809222"/>
            <a:ext cx="778857" cy="412452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525501" y="4746144"/>
            <a:ext cx="3333827" cy="538609"/>
          </a:xfrm>
          <a:prstGeom prst="rect">
            <a:avLst/>
          </a:prstGeom>
        </p:spPr>
        <p:txBody>
          <a:bodyPr wrap="square" lIns="0" tIns="0">
            <a:spAutoFit/>
          </a:bodyPr>
          <a:lstStyle/>
          <a:p>
            <a:r>
              <a:rPr lang="en-GB" sz="1600" b="1" dirty="0" smtClean="0">
                <a:solidFill>
                  <a:srgbClr val="003893"/>
                </a:solidFill>
                <a:latin typeface="Arial Narrow" pitchFamily="34" charset="0"/>
              </a:rPr>
              <a:t>Reduce the overall environmental impact of their products</a:t>
            </a:r>
            <a:endParaRPr lang="en-GB" sz="1600" b="1" dirty="0">
              <a:solidFill>
                <a:srgbClr val="003893"/>
              </a:solidFill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37467" y="1281295"/>
            <a:ext cx="83158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The efforts of the steel industry to reduce its environmental footprint address all their key markets (automotive, construction, packaging)</a:t>
            </a:r>
            <a:endParaRPr lang="fr-FR" sz="1600" dirty="0">
              <a:solidFill>
                <a:srgbClr val="003893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58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4</a:t>
            </a:fld>
            <a:endParaRPr lang="en-GB" dirty="0"/>
          </a:p>
        </p:txBody>
      </p:sp>
      <p:grpSp>
        <p:nvGrpSpPr>
          <p:cNvPr id="14" name="Groupe 13"/>
          <p:cNvGrpSpPr/>
          <p:nvPr/>
        </p:nvGrpSpPr>
        <p:grpSpPr>
          <a:xfrm>
            <a:off x="2710420" y="5955178"/>
            <a:ext cx="3102763" cy="478267"/>
            <a:chOff x="2721926" y="4348469"/>
            <a:chExt cx="3102763" cy="478267"/>
          </a:xfrm>
        </p:grpSpPr>
        <p:grpSp>
          <p:nvGrpSpPr>
            <p:cNvPr id="329" name="Groupe 328"/>
            <p:cNvGrpSpPr>
              <a:grpSpLocks noChangeAspect="1"/>
            </p:cNvGrpSpPr>
            <p:nvPr/>
          </p:nvGrpSpPr>
          <p:grpSpPr>
            <a:xfrm>
              <a:off x="3904171" y="4348470"/>
              <a:ext cx="738272" cy="478266"/>
              <a:chOff x="6584353" y="4353397"/>
              <a:chExt cx="3781351" cy="2449626"/>
            </a:xfrm>
          </p:grpSpPr>
          <p:sp>
            <p:nvSpPr>
              <p:cNvPr id="325" name="Rectangle 21"/>
              <p:cNvSpPr>
                <a:spLocks noChangeArrowheads="1"/>
              </p:cNvSpPr>
              <p:nvPr/>
            </p:nvSpPr>
            <p:spPr bwMode="auto">
              <a:xfrm>
                <a:off x="6584353" y="6368267"/>
                <a:ext cx="3781351" cy="43475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lIns="90000" tIns="90000" rIns="72000" bIns="90000" anchor="ctr"/>
              <a:lstStyle/>
              <a:p>
                <a:pPr marL="177800" indent="-177800" algn="ctr" defTabSz="801688"/>
                <a:r>
                  <a:rPr lang="en-GB" sz="800" b="1" dirty="0" smtClean="0">
                    <a:solidFill>
                      <a:schemeClr val="accent5"/>
                    </a:solidFill>
                    <a:cs typeface="Arial" charset="0"/>
                  </a:rPr>
                  <a:t>Latin America</a:t>
                </a:r>
                <a:endParaRPr lang="en-GB" sz="800" b="1" dirty="0">
                  <a:solidFill>
                    <a:schemeClr val="accent5"/>
                  </a:solidFill>
                  <a:cs typeface="Arial" charset="0"/>
                </a:endParaRPr>
              </a:p>
            </p:txBody>
          </p:sp>
          <p:grpSp>
            <p:nvGrpSpPr>
              <p:cNvPr id="326" name="Group 5"/>
              <p:cNvGrpSpPr/>
              <p:nvPr/>
            </p:nvGrpSpPr>
            <p:grpSpPr>
              <a:xfrm>
                <a:off x="7325445" y="4353397"/>
                <a:ext cx="2016290" cy="1973434"/>
                <a:chOff x="7325445" y="4353397"/>
                <a:chExt cx="2016290" cy="1973434"/>
              </a:xfrm>
            </p:grpSpPr>
            <p:sp>
              <p:nvSpPr>
                <p:cNvPr id="327" name="Freeform 15"/>
                <p:cNvSpPr>
                  <a:spLocks noChangeAspect="1" noEditPoints="1"/>
                </p:cNvSpPr>
                <p:nvPr/>
              </p:nvSpPr>
              <p:spPr bwMode="auto">
                <a:xfrm>
                  <a:off x="7608329" y="4353397"/>
                  <a:ext cx="1733406" cy="1861144"/>
                </a:xfrm>
                <a:custGeom>
                  <a:avLst/>
                  <a:gdLst>
                    <a:gd name="T0" fmla="*/ 2147483647 w 1435"/>
                    <a:gd name="T1" fmla="*/ 2147483647 h 1541"/>
                    <a:gd name="T2" fmla="*/ 2147483647 w 1435"/>
                    <a:gd name="T3" fmla="*/ 2147483647 h 1541"/>
                    <a:gd name="T4" fmla="*/ 2147483647 w 1435"/>
                    <a:gd name="T5" fmla="*/ 2147483647 h 1541"/>
                    <a:gd name="T6" fmla="*/ 2147483647 w 1435"/>
                    <a:gd name="T7" fmla="*/ 2147483647 h 1541"/>
                    <a:gd name="T8" fmla="*/ 2147483647 w 1435"/>
                    <a:gd name="T9" fmla="*/ 2147483647 h 1541"/>
                    <a:gd name="T10" fmla="*/ 2147483647 w 1435"/>
                    <a:gd name="T11" fmla="*/ 2147483647 h 1541"/>
                    <a:gd name="T12" fmla="*/ 2147483647 w 1435"/>
                    <a:gd name="T13" fmla="*/ 2147483647 h 1541"/>
                    <a:gd name="T14" fmla="*/ 2147483647 w 1435"/>
                    <a:gd name="T15" fmla="*/ 2147483647 h 1541"/>
                    <a:gd name="T16" fmla="*/ 2147483647 w 1435"/>
                    <a:gd name="T17" fmla="*/ 2147483647 h 1541"/>
                    <a:gd name="T18" fmla="*/ 2147483647 w 1435"/>
                    <a:gd name="T19" fmla="*/ 2147483647 h 1541"/>
                    <a:gd name="T20" fmla="*/ 2147483647 w 1435"/>
                    <a:gd name="T21" fmla="*/ 2147483647 h 1541"/>
                    <a:gd name="T22" fmla="*/ 2147483647 w 1435"/>
                    <a:gd name="T23" fmla="*/ 2147483647 h 1541"/>
                    <a:gd name="T24" fmla="*/ 2147483647 w 1435"/>
                    <a:gd name="T25" fmla="*/ 2147483647 h 1541"/>
                    <a:gd name="T26" fmla="*/ 2147483647 w 1435"/>
                    <a:gd name="T27" fmla="*/ 2147483647 h 1541"/>
                    <a:gd name="T28" fmla="*/ 2147483647 w 1435"/>
                    <a:gd name="T29" fmla="*/ 2147483647 h 1541"/>
                    <a:gd name="T30" fmla="*/ 2147483647 w 1435"/>
                    <a:gd name="T31" fmla="*/ 2147483647 h 1541"/>
                    <a:gd name="T32" fmla="*/ 2147483647 w 1435"/>
                    <a:gd name="T33" fmla="*/ 2147483647 h 1541"/>
                    <a:gd name="T34" fmla="*/ 2147483647 w 1435"/>
                    <a:gd name="T35" fmla="*/ 2147483647 h 1541"/>
                    <a:gd name="T36" fmla="*/ 2147483647 w 1435"/>
                    <a:gd name="T37" fmla="*/ 2147483647 h 1541"/>
                    <a:gd name="T38" fmla="*/ 2147483647 w 1435"/>
                    <a:gd name="T39" fmla="*/ 2147483647 h 1541"/>
                    <a:gd name="T40" fmla="*/ 2147483647 w 1435"/>
                    <a:gd name="T41" fmla="*/ 2147483647 h 1541"/>
                    <a:gd name="T42" fmla="*/ 2147483647 w 1435"/>
                    <a:gd name="T43" fmla="*/ 2147483647 h 1541"/>
                    <a:gd name="T44" fmla="*/ 2147483647 w 1435"/>
                    <a:gd name="T45" fmla="*/ 2147483647 h 1541"/>
                    <a:gd name="T46" fmla="*/ 2147483647 w 1435"/>
                    <a:gd name="T47" fmla="*/ 2147483647 h 1541"/>
                    <a:gd name="T48" fmla="*/ 2147483647 w 1435"/>
                    <a:gd name="T49" fmla="*/ 2147483647 h 1541"/>
                    <a:gd name="T50" fmla="*/ 2147483647 w 1435"/>
                    <a:gd name="T51" fmla="*/ 2147483647 h 1541"/>
                    <a:gd name="T52" fmla="*/ 2147483647 w 1435"/>
                    <a:gd name="T53" fmla="*/ 2147483647 h 1541"/>
                    <a:gd name="T54" fmla="*/ 2147483647 w 1435"/>
                    <a:gd name="T55" fmla="*/ 2147483647 h 1541"/>
                    <a:gd name="T56" fmla="*/ 2147483647 w 1435"/>
                    <a:gd name="T57" fmla="*/ 2147483647 h 1541"/>
                    <a:gd name="T58" fmla="*/ 2147483647 w 1435"/>
                    <a:gd name="T59" fmla="*/ 2147483647 h 1541"/>
                    <a:gd name="T60" fmla="*/ 2147483647 w 1435"/>
                    <a:gd name="T61" fmla="*/ 2147483647 h 1541"/>
                    <a:gd name="T62" fmla="*/ 2147483647 w 1435"/>
                    <a:gd name="T63" fmla="*/ 2147483647 h 1541"/>
                    <a:gd name="T64" fmla="*/ 2147483647 w 1435"/>
                    <a:gd name="T65" fmla="*/ 2147483647 h 1541"/>
                    <a:gd name="T66" fmla="*/ 2147483647 w 1435"/>
                    <a:gd name="T67" fmla="*/ 2147483647 h 1541"/>
                    <a:gd name="T68" fmla="*/ 2147483647 w 1435"/>
                    <a:gd name="T69" fmla="*/ 2147483647 h 1541"/>
                    <a:gd name="T70" fmla="*/ 2147483647 w 1435"/>
                    <a:gd name="T71" fmla="*/ 2147483647 h 1541"/>
                    <a:gd name="T72" fmla="*/ 2147483647 w 1435"/>
                    <a:gd name="T73" fmla="*/ 2147483647 h 1541"/>
                    <a:gd name="T74" fmla="*/ 2147483647 w 1435"/>
                    <a:gd name="T75" fmla="*/ 2147483647 h 1541"/>
                    <a:gd name="T76" fmla="*/ 2147483647 w 1435"/>
                    <a:gd name="T77" fmla="*/ 2147483647 h 1541"/>
                    <a:gd name="T78" fmla="*/ 2147483647 w 1435"/>
                    <a:gd name="T79" fmla="*/ 2147483647 h 1541"/>
                    <a:gd name="T80" fmla="*/ 2147483647 w 1435"/>
                    <a:gd name="T81" fmla="*/ 2147483647 h 1541"/>
                    <a:gd name="T82" fmla="*/ 2147483647 w 1435"/>
                    <a:gd name="T83" fmla="*/ 2147483647 h 1541"/>
                    <a:gd name="T84" fmla="*/ 2147483647 w 1435"/>
                    <a:gd name="T85" fmla="*/ 2147483647 h 1541"/>
                    <a:gd name="T86" fmla="*/ 2147483647 w 1435"/>
                    <a:gd name="T87" fmla="*/ 2147483647 h 1541"/>
                    <a:gd name="T88" fmla="*/ 2147483647 w 1435"/>
                    <a:gd name="T89" fmla="*/ 2147483647 h 1541"/>
                    <a:gd name="T90" fmla="*/ 2147483647 w 1435"/>
                    <a:gd name="T91" fmla="*/ 2147483647 h 1541"/>
                    <a:gd name="T92" fmla="*/ 2147483647 w 1435"/>
                    <a:gd name="T93" fmla="*/ 2147483647 h 1541"/>
                    <a:gd name="T94" fmla="*/ 2147483647 w 1435"/>
                    <a:gd name="T95" fmla="*/ 2147483647 h 1541"/>
                    <a:gd name="T96" fmla="*/ 2147483647 w 1435"/>
                    <a:gd name="T97" fmla="*/ 2147483647 h 1541"/>
                    <a:gd name="T98" fmla="*/ 2147483647 w 1435"/>
                    <a:gd name="T99" fmla="*/ 2147483647 h 1541"/>
                    <a:gd name="T100" fmla="*/ 2147483647 w 1435"/>
                    <a:gd name="T101" fmla="*/ 2147483647 h 1541"/>
                    <a:gd name="T102" fmla="*/ 2147483647 w 1435"/>
                    <a:gd name="T103" fmla="*/ 2147483647 h 1541"/>
                    <a:gd name="T104" fmla="*/ 2147483647 w 1435"/>
                    <a:gd name="T105" fmla="*/ 2147483647 h 1541"/>
                    <a:gd name="T106" fmla="*/ 2147483647 w 1435"/>
                    <a:gd name="T107" fmla="*/ 2147483647 h 1541"/>
                    <a:gd name="T108" fmla="*/ 2147483647 w 1435"/>
                    <a:gd name="T109" fmla="*/ 2147483647 h 1541"/>
                    <a:gd name="T110" fmla="*/ 2147483647 w 1435"/>
                    <a:gd name="T111" fmla="*/ 2147483647 h 1541"/>
                    <a:gd name="T112" fmla="*/ 2147483647 w 1435"/>
                    <a:gd name="T113" fmla="*/ 2147483647 h 1541"/>
                    <a:gd name="T114" fmla="*/ 2147483647 w 1435"/>
                    <a:gd name="T115" fmla="*/ 2147483647 h 1541"/>
                    <a:gd name="T116" fmla="*/ 2147483647 w 1435"/>
                    <a:gd name="T117" fmla="*/ 2147483647 h 15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435"/>
                    <a:gd name="T178" fmla="*/ 0 h 1541"/>
                    <a:gd name="T179" fmla="*/ 1435 w 1435"/>
                    <a:gd name="T180" fmla="*/ 1541 h 15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435" h="1541">
                      <a:moveTo>
                        <a:pt x="718" y="15"/>
                      </a:moveTo>
                      <a:cubicBezTo>
                        <a:pt x="715" y="16"/>
                        <a:pt x="714" y="13"/>
                        <a:pt x="710" y="14"/>
                      </a:cubicBezTo>
                      <a:cubicBezTo>
                        <a:pt x="709" y="17"/>
                        <a:pt x="718" y="16"/>
                        <a:pt x="718" y="15"/>
                      </a:cubicBezTo>
                      <a:close/>
                      <a:moveTo>
                        <a:pt x="653" y="26"/>
                      </a:moveTo>
                      <a:cubicBezTo>
                        <a:pt x="651" y="26"/>
                        <a:pt x="646" y="23"/>
                        <a:pt x="645" y="26"/>
                      </a:cubicBezTo>
                      <a:cubicBezTo>
                        <a:pt x="647" y="25"/>
                        <a:pt x="651" y="28"/>
                        <a:pt x="653" y="26"/>
                      </a:cubicBezTo>
                      <a:close/>
                      <a:moveTo>
                        <a:pt x="809" y="69"/>
                      </a:moveTo>
                      <a:cubicBezTo>
                        <a:pt x="801" y="68"/>
                        <a:pt x="793" y="61"/>
                        <a:pt x="785" y="63"/>
                      </a:cubicBezTo>
                      <a:cubicBezTo>
                        <a:pt x="792" y="65"/>
                        <a:pt x="801" y="70"/>
                        <a:pt x="809" y="69"/>
                      </a:cubicBezTo>
                      <a:close/>
                      <a:moveTo>
                        <a:pt x="802" y="85"/>
                      </a:moveTo>
                      <a:cubicBezTo>
                        <a:pt x="806" y="87"/>
                        <a:pt x="812" y="87"/>
                        <a:pt x="816" y="88"/>
                      </a:cubicBezTo>
                      <a:cubicBezTo>
                        <a:pt x="816" y="83"/>
                        <a:pt x="805" y="79"/>
                        <a:pt x="802" y="85"/>
                      </a:cubicBezTo>
                      <a:close/>
                      <a:moveTo>
                        <a:pt x="435" y="208"/>
                      </a:moveTo>
                      <a:cubicBezTo>
                        <a:pt x="441" y="210"/>
                        <a:pt x="450" y="208"/>
                        <a:pt x="451" y="202"/>
                      </a:cubicBezTo>
                      <a:cubicBezTo>
                        <a:pt x="448" y="200"/>
                        <a:pt x="441" y="196"/>
                        <a:pt x="439" y="200"/>
                      </a:cubicBezTo>
                      <a:cubicBezTo>
                        <a:pt x="440" y="202"/>
                        <a:pt x="443" y="201"/>
                        <a:pt x="443" y="202"/>
                      </a:cubicBezTo>
                      <a:cubicBezTo>
                        <a:pt x="442" y="206"/>
                        <a:pt x="436" y="204"/>
                        <a:pt x="435" y="208"/>
                      </a:cubicBezTo>
                      <a:close/>
                      <a:moveTo>
                        <a:pt x="432" y="200"/>
                      </a:moveTo>
                      <a:cubicBezTo>
                        <a:pt x="429" y="199"/>
                        <a:pt x="417" y="198"/>
                        <a:pt x="416" y="202"/>
                      </a:cubicBezTo>
                      <a:cubicBezTo>
                        <a:pt x="421" y="204"/>
                        <a:pt x="430" y="205"/>
                        <a:pt x="432" y="200"/>
                      </a:cubicBezTo>
                      <a:close/>
                      <a:moveTo>
                        <a:pt x="445" y="216"/>
                      </a:moveTo>
                      <a:cubicBezTo>
                        <a:pt x="442" y="224"/>
                        <a:pt x="448" y="235"/>
                        <a:pt x="457" y="231"/>
                      </a:cubicBezTo>
                      <a:cubicBezTo>
                        <a:pt x="455" y="227"/>
                        <a:pt x="450" y="225"/>
                        <a:pt x="452" y="217"/>
                      </a:cubicBezTo>
                      <a:cubicBezTo>
                        <a:pt x="450" y="215"/>
                        <a:pt x="447" y="216"/>
                        <a:pt x="445" y="216"/>
                      </a:cubicBezTo>
                      <a:close/>
                      <a:moveTo>
                        <a:pt x="415" y="220"/>
                      </a:moveTo>
                      <a:cubicBezTo>
                        <a:pt x="409" y="219"/>
                        <a:pt x="406" y="221"/>
                        <a:pt x="404" y="224"/>
                      </a:cubicBezTo>
                      <a:cubicBezTo>
                        <a:pt x="408" y="226"/>
                        <a:pt x="410" y="229"/>
                        <a:pt x="415" y="229"/>
                      </a:cubicBezTo>
                      <a:cubicBezTo>
                        <a:pt x="417" y="227"/>
                        <a:pt x="418" y="222"/>
                        <a:pt x="415" y="220"/>
                      </a:cubicBezTo>
                      <a:close/>
                      <a:moveTo>
                        <a:pt x="413" y="235"/>
                      </a:moveTo>
                      <a:cubicBezTo>
                        <a:pt x="416" y="235"/>
                        <a:pt x="419" y="235"/>
                        <a:pt x="420" y="234"/>
                      </a:cubicBezTo>
                      <a:cubicBezTo>
                        <a:pt x="420" y="231"/>
                        <a:pt x="417" y="231"/>
                        <a:pt x="415" y="230"/>
                      </a:cubicBezTo>
                      <a:cubicBezTo>
                        <a:pt x="415" y="232"/>
                        <a:pt x="413" y="233"/>
                        <a:pt x="413" y="235"/>
                      </a:cubicBezTo>
                      <a:close/>
                      <a:moveTo>
                        <a:pt x="401" y="282"/>
                      </a:moveTo>
                      <a:cubicBezTo>
                        <a:pt x="415" y="283"/>
                        <a:pt x="437" y="284"/>
                        <a:pt x="448" y="279"/>
                      </a:cubicBezTo>
                      <a:cubicBezTo>
                        <a:pt x="437" y="279"/>
                        <a:pt x="434" y="270"/>
                        <a:pt x="423" y="269"/>
                      </a:cubicBezTo>
                      <a:cubicBezTo>
                        <a:pt x="421" y="262"/>
                        <a:pt x="411" y="264"/>
                        <a:pt x="405" y="262"/>
                      </a:cubicBezTo>
                      <a:cubicBezTo>
                        <a:pt x="405" y="254"/>
                        <a:pt x="393" y="252"/>
                        <a:pt x="388" y="246"/>
                      </a:cubicBezTo>
                      <a:cubicBezTo>
                        <a:pt x="380" y="251"/>
                        <a:pt x="372" y="244"/>
                        <a:pt x="368" y="239"/>
                      </a:cubicBezTo>
                      <a:cubicBezTo>
                        <a:pt x="341" y="233"/>
                        <a:pt x="311" y="234"/>
                        <a:pt x="291" y="245"/>
                      </a:cubicBezTo>
                      <a:cubicBezTo>
                        <a:pt x="306" y="248"/>
                        <a:pt x="325" y="238"/>
                        <a:pt x="338" y="244"/>
                      </a:cubicBezTo>
                      <a:cubicBezTo>
                        <a:pt x="337" y="246"/>
                        <a:pt x="331" y="243"/>
                        <a:pt x="331" y="246"/>
                      </a:cubicBezTo>
                      <a:cubicBezTo>
                        <a:pt x="343" y="251"/>
                        <a:pt x="357" y="255"/>
                        <a:pt x="373" y="256"/>
                      </a:cubicBezTo>
                      <a:cubicBezTo>
                        <a:pt x="372" y="258"/>
                        <a:pt x="370" y="258"/>
                        <a:pt x="372" y="260"/>
                      </a:cubicBezTo>
                      <a:cubicBezTo>
                        <a:pt x="381" y="261"/>
                        <a:pt x="384" y="268"/>
                        <a:pt x="390" y="272"/>
                      </a:cubicBezTo>
                      <a:cubicBezTo>
                        <a:pt x="389" y="276"/>
                        <a:pt x="383" y="275"/>
                        <a:pt x="382" y="278"/>
                      </a:cubicBezTo>
                      <a:cubicBezTo>
                        <a:pt x="387" y="281"/>
                        <a:pt x="394" y="278"/>
                        <a:pt x="398" y="277"/>
                      </a:cubicBezTo>
                      <a:cubicBezTo>
                        <a:pt x="399" y="279"/>
                        <a:pt x="401" y="279"/>
                        <a:pt x="401" y="282"/>
                      </a:cubicBezTo>
                      <a:close/>
                      <a:moveTo>
                        <a:pt x="469" y="251"/>
                      </a:moveTo>
                      <a:cubicBezTo>
                        <a:pt x="465" y="251"/>
                        <a:pt x="466" y="247"/>
                        <a:pt x="461" y="248"/>
                      </a:cubicBezTo>
                      <a:cubicBezTo>
                        <a:pt x="459" y="251"/>
                        <a:pt x="464" y="251"/>
                        <a:pt x="462" y="255"/>
                      </a:cubicBezTo>
                      <a:cubicBezTo>
                        <a:pt x="466" y="256"/>
                        <a:pt x="467" y="253"/>
                        <a:pt x="469" y="251"/>
                      </a:cubicBezTo>
                      <a:close/>
                      <a:moveTo>
                        <a:pt x="309" y="255"/>
                      </a:moveTo>
                      <a:cubicBezTo>
                        <a:pt x="312" y="257"/>
                        <a:pt x="319" y="257"/>
                        <a:pt x="319" y="253"/>
                      </a:cubicBezTo>
                      <a:cubicBezTo>
                        <a:pt x="318" y="250"/>
                        <a:pt x="310" y="252"/>
                        <a:pt x="309" y="255"/>
                      </a:cubicBezTo>
                      <a:close/>
                      <a:moveTo>
                        <a:pt x="485" y="256"/>
                      </a:moveTo>
                      <a:cubicBezTo>
                        <a:pt x="484" y="254"/>
                        <a:pt x="481" y="254"/>
                        <a:pt x="477" y="254"/>
                      </a:cubicBezTo>
                      <a:cubicBezTo>
                        <a:pt x="478" y="258"/>
                        <a:pt x="485" y="261"/>
                        <a:pt x="485" y="256"/>
                      </a:cubicBezTo>
                      <a:close/>
                      <a:moveTo>
                        <a:pt x="460" y="274"/>
                      </a:moveTo>
                      <a:cubicBezTo>
                        <a:pt x="465" y="274"/>
                        <a:pt x="473" y="276"/>
                        <a:pt x="472" y="269"/>
                      </a:cubicBezTo>
                      <a:cubicBezTo>
                        <a:pt x="465" y="270"/>
                        <a:pt x="460" y="266"/>
                        <a:pt x="460" y="274"/>
                      </a:cubicBezTo>
                      <a:close/>
                      <a:moveTo>
                        <a:pt x="535" y="317"/>
                      </a:moveTo>
                      <a:cubicBezTo>
                        <a:pt x="532" y="302"/>
                        <a:pt x="510" y="306"/>
                        <a:pt x="506" y="293"/>
                      </a:cubicBezTo>
                      <a:cubicBezTo>
                        <a:pt x="497" y="288"/>
                        <a:pt x="487" y="292"/>
                        <a:pt x="477" y="291"/>
                      </a:cubicBezTo>
                      <a:cubicBezTo>
                        <a:pt x="469" y="290"/>
                        <a:pt x="460" y="282"/>
                        <a:pt x="452" y="289"/>
                      </a:cubicBezTo>
                      <a:cubicBezTo>
                        <a:pt x="454" y="292"/>
                        <a:pt x="460" y="291"/>
                        <a:pt x="464" y="293"/>
                      </a:cubicBezTo>
                      <a:cubicBezTo>
                        <a:pt x="461" y="296"/>
                        <a:pt x="459" y="300"/>
                        <a:pt x="457" y="303"/>
                      </a:cubicBezTo>
                      <a:cubicBezTo>
                        <a:pt x="448" y="303"/>
                        <a:pt x="437" y="298"/>
                        <a:pt x="430" y="302"/>
                      </a:cubicBezTo>
                      <a:cubicBezTo>
                        <a:pt x="432" y="313"/>
                        <a:pt x="439" y="310"/>
                        <a:pt x="447" y="309"/>
                      </a:cubicBezTo>
                      <a:cubicBezTo>
                        <a:pt x="462" y="308"/>
                        <a:pt x="473" y="311"/>
                        <a:pt x="478" y="317"/>
                      </a:cubicBezTo>
                      <a:cubicBezTo>
                        <a:pt x="494" y="307"/>
                        <a:pt x="518" y="322"/>
                        <a:pt x="535" y="317"/>
                      </a:cubicBezTo>
                      <a:close/>
                      <a:moveTo>
                        <a:pt x="357" y="299"/>
                      </a:moveTo>
                      <a:cubicBezTo>
                        <a:pt x="363" y="312"/>
                        <a:pt x="381" y="309"/>
                        <a:pt x="394" y="309"/>
                      </a:cubicBezTo>
                      <a:cubicBezTo>
                        <a:pt x="390" y="297"/>
                        <a:pt x="370" y="299"/>
                        <a:pt x="357" y="299"/>
                      </a:cubicBezTo>
                      <a:close/>
                      <a:moveTo>
                        <a:pt x="592" y="326"/>
                      </a:moveTo>
                      <a:cubicBezTo>
                        <a:pt x="578" y="326"/>
                        <a:pt x="558" y="310"/>
                        <a:pt x="553" y="327"/>
                      </a:cubicBezTo>
                      <a:cubicBezTo>
                        <a:pt x="563" y="330"/>
                        <a:pt x="584" y="336"/>
                        <a:pt x="592" y="326"/>
                      </a:cubicBezTo>
                      <a:close/>
                      <a:moveTo>
                        <a:pt x="598" y="336"/>
                      </a:moveTo>
                      <a:cubicBezTo>
                        <a:pt x="599" y="332"/>
                        <a:pt x="592" y="332"/>
                        <a:pt x="592" y="335"/>
                      </a:cubicBezTo>
                      <a:cubicBezTo>
                        <a:pt x="593" y="336"/>
                        <a:pt x="596" y="336"/>
                        <a:pt x="598" y="336"/>
                      </a:cubicBezTo>
                      <a:close/>
                      <a:moveTo>
                        <a:pt x="630" y="336"/>
                      </a:moveTo>
                      <a:cubicBezTo>
                        <a:pt x="631" y="332"/>
                        <a:pt x="624" y="332"/>
                        <a:pt x="624" y="335"/>
                      </a:cubicBezTo>
                      <a:cubicBezTo>
                        <a:pt x="626" y="335"/>
                        <a:pt x="628" y="338"/>
                        <a:pt x="630" y="336"/>
                      </a:cubicBezTo>
                      <a:close/>
                      <a:moveTo>
                        <a:pt x="642" y="341"/>
                      </a:moveTo>
                      <a:cubicBezTo>
                        <a:pt x="645" y="349"/>
                        <a:pt x="649" y="338"/>
                        <a:pt x="642" y="341"/>
                      </a:cubicBezTo>
                      <a:close/>
                      <a:moveTo>
                        <a:pt x="635" y="350"/>
                      </a:moveTo>
                      <a:cubicBezTo>
                        <a:pt x="634" y="348"/>
                        <a:pt x="633" y="345"/>
                        <a:pt x="629" y="345"/>
                      </a:cubicBezTo>
                      <a:cubicBezTo>
                        <a:pt x="627" y="347"/>
                        <a:pt x="630" y="348"/>
                        <a:pt x="630" y="350"/>
                      </a:cubicBezTo>
                      <a:cubicBezTo>
                        <a:pt x="632" y="350"/>
                        <a:pt x="633" y="350"/>
                        <a:pt x="635" y="350"/>
                      </a:cubicBezTo>
                      <a:close/>
                      <a:moveTo>
                        <a:pt x="649" y="363"/>
                      </a:moveTo>
                      <a:cubicBezTo>
                        <a:pt x="649" y="369"/>
                        <a:pt x="643" y="362"/>
                        <a:pt x="642" y="365"/>
                      </a:cubicBezTo>
                      <a:cubicBezTo>
                        <a:pt x="641" y="368"/>
                        <a:pt x="643" y="369"/>
                        <a:pt x="645" y="369"/>
                      </a:cubicBezTo>
                      <a:cubicBezTo>
                        <a:pt x="647" y="367"/>
                        <a:pt x="650" y="366"/>
                        <a:pt x="653" y="365"/>
                      </a:cubicBezTo>
                      <a:cubicBezTo>
                        <a:pt x="653" y="363"/>
                        <a:pt x="652" y="362"/>
                        <a:pt x="649" y="363"/>
                      </a:cubicBezTo>
                      <a:close/>
                      <a:moveTo>
                        <a:pt x="650" y="376"/>
                      </a:moveTo>
                      <a:cubicBezTo>
                        <a:pt x="647" y="377"/>
                        <a:pt x="647" y="374"/>
                        <a:pt x="645" y="376"/>
                      </a:cubicBezTo>
                      <a:cubicBezTo>
                        <a:pt x="645" y="378"/>
                        <a:pt x="646" y="379"/>
                        <a:pt x="646" y="380"/>
                      </a:cubicBezTo>
                      <a:cubicBezTo>
                        <a:pt x="648" y="380"/>
                        <a:pt x="649" y="380"/>
                        <a:pt x="650" y="380"/>
                      </a:cubicBezTo>
                      <a:cubicBezTo>
                        <a:pt x="650" y="379"/>
                        <a:pt x="650" y="377"/>
                        <a:pt x="650" y="376"/>
                      </a:cubicBezTo>
                      <a:close/>
                      <a:moveTo>
                        <a:pt x="652" y="389"/>
                      </a:moveTo>
                      <a:cubicBezTo>
                        <a:pt x="650" y="388"/>
                        <a:pt x="649" y="387"/>
                        <a:pt x="645" y="388"/>
                      </a:cubicBezTo>
                      <a:cubicBezTo>
                        <a:pt x="647" y="391"/>
                        <a:pt x="647" y="395"/>
                        <a:pt x="651" y="395"/>
                      </a:cubicBezTo>
                      <a:cubicBezTo>
                        <a:pt x="653" y="392"/>
                        <a:pt x="653" y="392"/>
                        <a:pt x="652" y="389"/>
                      </a:cubicBezTo>
                      <a:close/>
                      <a:moveTo>
                        <a:pt x="645" y="400"/>
                      </a:moveTo>
                      <a:cubicBezTo>
                        <a:pt x="645" y="401"/>
                        <a:pt x="645" y="402"/>
                        <a:pt x="645" y="403"/>
                      </a:cubicBezTo>
                      <a:cubicBezTo>
                        <a:pt x="647" y="405"/>
                        <a:pt x="652" y="404"/>
                        <a:pt x="650" y="399"/>
                      </a:cubicBezTo>
                      <a:cubicBezTo>
                        <a:pt x="648" y="399"/>
                        <a:pt x="646" y="399"/>
                        <a:pt x="645" y="400"/>
                      </a:cubicBezTo>
                      <a:close/>
                      <a:moveTo>
                        <a:pt x="464" y="411"/>
                      </a:moveTo>
                      <a:cubicBezTo>
                        <a:pt x="467" y="411"/>
                        <a:pt x="469" y="410"/>
                        <a:pt x="472" y="410"/>
                      </a:cubicBezTo>
                      <a:cubicBezTo>
                        <a:pt x="472" y="407"/>
                        <a:pt x="472" y="405"/>
                        <a:pt x="472" y="402"/>
                      </a:cubicBezTo>
                      <a:cubicBezTo>
                        <a:pt x="464" y="398"/>
                        <a:pt x="458" y="406"/>
                        <a:pt x="464" y="411"/>
                      </a:cubicBezTo>
                      <a:close/>
                      <a:moveTo>
                        <a:pt x="642" y="410"/>
                      </a:moveTo>
                      <a:cubicBezTo>
                        <a:pt x="640" y="410"/>
                        <a:pt x="638" y="410"/>
                        <a:pt x="637" y="410"/>
                      </a:cubicBezTo>
                      <a:cubicBezTo>
                        <a:pt x="636" y="414"/>
                        <a:pt x="643" y="414"/>
                        <a:pt x="642" y="410"/>
                      </a:cubicBezTo>
                      <a:close/>
                      <a:moveTo>
                        <a:pt x="673" y="420"/>
                      </a:moveTo>
                      <a:cubicBezTo>
                        <a:pt x="674" y="417"/>
                        <a:pt x="673" y="415"/>
                        <a:pt x="669" y="414"/>
                      </a:cubicBezTo>
                      <a:cubicBezTo>
                        <a:pt x="667" y="417"/>
                        <a:pt x="669" y="422"/>
                        <a:pt x="673" y="420"/>
                      </a:cubicBezTo>
                      <a:close/>
                      <a:moveTo>
                        <a:pt x="621" y="424"/>
                      </a:moveTo>
                      <a:cubicBezTo>
                        <a:pt x="620" y="429"/>
                        <a:pt x="627" y="429"/>
                        <a:pt x="627" y="426"/>
                      </a:cubicBezTo>
                      <a:cubicBezTo>
                        <a:pt x="626" y="425"/>
                        <a:pt x="625" y="423"/>
                        <a:pt x="621" y="424"/>
                      </a:cubicBezTo>
                      <a:close/>
                      <a:moveTo>
                        <a:pt x="569" y="434"/>
                      </a:moveTo>
                      <a:cubicBezTo>
                        <a:pt x="569" y="435"/>
                        <a:pt x="569" y="436"/>
                        <a:pt x="569" y="437"/>
                      </a:cubicBezTo>
                      <a:cubicBezTo>
                        <a:pt x="573" y="438"/>
                        <a:pt x="575" y="438"/>
                        <a:pt x="580" y="437"/>
                      </a:cubicBezTo>
                      <a:cubicBezTo>
                        <a:pt x="580" y="436"/>
                        <a:pt x="580" y="435"/>
                        <a:pt x="580" y="434"/>
                      </a:cubicBezTo>
                      <a:cubicBezTo>
                        <a:pt x="578" y="434"/>
                        <a:pt x="571" y="432"/>
                        <a:pt x="569" y="434"/>
                      </a:cubicBezTo>
                      <a:close/>
                      <a:moveTo>
                        <a:pt x="52" y="579"/>
                      </a:moveTo>
                      <a:cubicBezTo>
                        <a:pt x="49" y="578"/>
                        <a:pt x="49" y="581"/>
                        <a:pt x="46" y="581"/>
                      </a:cubicBezTo>
                      <a:cubicBezTo>
                        <a:pt x="46" y="579"/>
                        <a:pt x="45" y="577"/>
                        <a:pt x="45" y="575"/>
                      </a:cubicBezTo>
                      <a:cubicBezTo>
                        <a:pt x="43" y="575"/>
                        <a:pt x="42" y="575"/>
                        <a:pt x="41" y="575"/>
                      </a:cubicBezTo>
                      <a:cubicBezTo>
                        <a:pt x="41" y="580"/>
                        <a:pt x="36" y="581"/>
                        <a:pt x="36" y="585"/>
                      </a:cubicBezTo>
                      <a:cubicBezTo>
                        <a:pt x="38" y="589"/>
                        <a:pt x="40" y="583"/>
                        <a:pt x="41" y="585"/>
                      </a:cubicBezTo>
                      <a:cubicBezTo>
                        <a:pt x="40" y="589"/>
                        <a:pt x="36" y="589"/>
                        <a:pt x="38" y="595"/>
                      </a:cubicBezTo>
                      <a:cubicBezTo>
                        <a:pt x="39" y="595"/>
                        <a:pt x="40" y="595"/>
                        <a:pt x="40" y="596"/>
                      </a:cubicBezTo>
                      <a:cubicBezTo>
                        <a:pt x="45" y="595"/>
                        <a:pt x="48" y="592"/>
                        <a:pt x="47" y="585"/>
                      </a:cubicBezTo>
                      <a:cubicBezTo>
                        <a:pt x="51" y="585"/>
                        <a:pt x="55" y="583"/>
                        <a:pt x="52" y="579"/>
                      </a:cubicBezTo>
                      <a:close/>
                      <a:moveTo>
                        <a:pt x="53" y="591"/>
                      </a:moveTo>
                      <a:cubicBezTo>
                        <a:pt x="57" y="592"/>
                        <a:pt x="59" y="587"/>
                        <a:pt x="57" y="584"/>
                      </a:cubicBezTo>
                      <a:cubicBezTo>
                        <a:pt x="53" y="584"/>
                        <a:pt x="51" y="589"/>
                        <a:pt x="53" y="591"/>
                      </a:cubicBezTo>
                      <a:close/>
                      <a:moveTo>
                        <a:pt x="66" y="593"/>
                      </a:moveTo>
                      <a:cubicBezTo>
                        <a:pt x="69" y="593"/>
                        <a:pt x="72" y="591"/>
                        <a:pt x="72" y="588"/>
                      </a:cubicBezTo>
                      <a:cubicBezTo>
                        <a:pt x="69" y="586"/>
                        <a:pt x="64" y="588"/>
                        <a:pt x="66" y="593"/>
                      </a:cubicBezTo>
                      <a:close/>
                      <a:moveTo>
                        <a:pt x="48" y="601"/>
                      </a:moveTo>
                      <a:cubicBezTo>
                        <a:pt x="51" y="601"/>
                        <a:pt x="53" y="600"/>
                        <a:pt x="52" y="598"/>
                      </a:cubicBezTo>
                      <a:cubicBezTo>
                        <a:pt x="51" y="598"/>
                        <a:pt x="51" y="597"/>
                        <a:pt x="49" y="597"/>
                      </a:cubicBezTo>
                      <a:cubicBezTo>
                        <a:pt x="49" y="598"/>
                        <a:pt x="48" y="599"/>
                        <a:pt x="48" y="601"/>
                      </a:cubicBezTo>
                      <a:close/>
                      <a:moveTo>
                        <a:pt x="379" y="1349"/>
                      </a:moveTo>
                      <a:cubicBezTo>
                        <a:pt x="375" y="1358"/>
                        <a:pt x="385" y="1363"/>
                        <a:pt x="383" y="1371"/>
                      </a:cubicBezTo>
                      <a:cubicBezTo>
                        <a:pt x="387" y="1371"/>
                        <a:pt x="388" y="1373"/>
                        <a:pt x="392" y="1373"/>
                      </a:cubicBezTo>
                      <a:cubicBezTo>
                        <a:pt x="395" y="1363"/>
                        <a:pt x="386" y="1364"/>
                        <a:pt x="389" y="1355"/>
                      </a:cubicBezTo>
                      <a:cubicBezTo>
                        <a:pt x="386" y="1352"/>
                        <a:pt x="385" y="1348"/>
                        <a:pt x="379" y="1349"/>
                      </a:cubicBezTo>
                      <a:close/>
                      <a:moveTo>
                        <a:pt x="394" y="1384"/>
                      </a:moveTo>
                      <a:cubicBezTo>
                        <a:pt x="395" y="1383"/>
                        <a:pt x="395" y="1381"/>
                        <a:pt x="395" y="1378"/>
                      </a:cubicBezTo>
                      <a:cubicBezTo>
                        <a:pt x="393" y="1378"/>
                        <a:pt x="390" y="1378"/>
                        <a:pt x="389" y="1379"/>
                      </a:cubicBezTo>
                      <a:cubicBezTo>
                        <a:pt x="388" y="1383"/>
                        <a:pt x="391" y="1384"/>
                        <a:pt x="394" y="1384"/>
                      </a:cubicBezTo>
                      <a:close/>
                      <a:moveTo>
                        <a:pt x="388" y="1389"/>
                      </a:moveTo>
                      <a:cubicBezTo>
                        <a:pt x="388" y="1388"/>
                        <a:pt x="388" y="1386"/>
                        <a:pt x="388" y="1385"/>
                      </a:cubicBezTo>
                      <a:cubicBezTo>
                        <a:pt x="387" y="1385"/>
                        <a:pt x="386" y="1385"/>
                        <a:pt x="384" y="1385"/>
                      </a:cubicBezTo>
                      <a:cubicBezTo>
                        <a:pt x="384" y="1387"/>
                        <a:pt x="386" y="1389"/>
                        <a:pt x="388" y="1389"/>
                      </a:cubicBezTo>
                      <a:close/>
                      <a:moveTo>
                        <a:pt x="420" y="1483"/>
                      </a:moveTo>
                      <a:cubicBezTo>
                        <a:pt x="420" y="1487"/>
                        <a:pt x="424" y="1492"/>
                        <a:pt x="427" y="1490"/>
                      </a:cubicBezTo>
                      <a:cubicBezTo>
                        <a:pt x="426" y="1487"/>
                        <a:pt x="425" y="1485"/>
                        <a:pt x="424" y="1483"/>
                      </a:cubicBezTo>
                      <a:cubicBezTo>
                        <a:pt x="422" y="1483"/>
                        <a:pt x="421" y="1483"/>
                        <a:pt x="420" y="1483"/>
                      </a:cubicBezTo>
                      <a:close/>
                      <a:moveTo>
                        <a:pt x="428" y="1484"/>
                      </a:moveTo>
                      <a:cubicBezTo>
                        <a:pt x="428" y="1485"/>
                        <a:pt x="428" y="1486"/>
                        <a:pt x="428" y="1487"/>
                      </a:cubicBezTo>
                      <a:cubicBezTo>
                        <a:pt x="430" y="1487"/>
                        <a:pt x="431" y="1487"/>
                        <a:pt x="431" y="1485"/>
                      </a:cubicBezTo>
                      <a:cubicBezTo>
                        <a:pt x="430" y="1485"/>
                        <a:pt x="430" y="1483"/>
                        <a:pt x="428" y="1484"/>
                      </a:cubicBezTo>
                      <a:close/>
                      <a:moveTo>
                        <a:pt x="443" y="1502"/>
                      </a:moveTo>
                      <a:cubicBezTo>
                        <a:pt x="439" y="1501"/>
                        <a:pt x="436" y="1499"/>
                        <a:pt x="432" y="1497"/>
                      </a:cubicBezTo>
                      <a:cubicBezTo>
                        <a:pt x="432" y="1502"/>
                        <a:pt x="442" y="1505"/>
                        <a:pt x="443" y="1502"/>
                      </a:cubicBezTo>
                      <a:close/>
                      <a:moveTo>
                        <a:pt x="582" y="1512"/>
                      </a:moveTo>
                      <a:cubicBezTo>
                        <a:pt x="579" y="1504"/>
                        <a:pt x="566" y="1509"/>
                        <a:pt x="566" y="1516"/>
                      </a:cubicBezTo>
                      <a:cubicBezTo>
                        <a:pt x="570" y="1518"/>
                        <a:pt x="573" y="1515"/>
                        <a:pt x="578" y="1516"/>
                      </a:cubicBezTo>
                      <a:cubicBezTo>
                        <a:pt x="577" y="1519"/>
                        <a:pt x="580" y="1518"/>
                        <a:pt x="580" y="1519"/>
                      </a:cubicBezTo>
                      <a:cubicBezTo>
                        <a:pt x="586" y="1518"/>
                        <a:pt x="594" y="1518"/>
                        <a:pt x="597" y="1513"/>
                      </a:cubicBezTo>
                      <a:cubicBezTo>
                        <a:pt x="592" y="1510"/>
                        <a:pt x="586" y="1508"/>
                        <a:pt x="582" y="1512"/>
                      </a:cubicBezTo>
                      <a:close/>
                      <a:moveTo>
                        <a:pt x="1053" y="853"/>
                      </a:moveTo>
                      <a:cubicBezTo>
                        <a:pt x="1053" y="849"/>
                        <a:pt x="1055" y="846"/>
                        <a:pt x="1054" y="844"/>
                      </a:cubicBezTo>
                      <a:cubicBezTo>
                        <a:pt x="1053" y="835"/>
                        <a:pt x="1043" y="831"/>
                        <a:pt x="1033" y="831"/>
                      </a:cubicBezTo>
                      <a:cubicBezTo>
                        <a:pt x="1026" y="827"/>
                        <a:pt x="1022" y="819"/>
                        <a:pt x="1014" y="815"/>
                      </a:cubicBezTo>
                      <a:cubicBezTo>
                        <a:pt x="1003" y="793"/>
                        <a:pt x="989" y="769"/>
                        <a:pt x="958" y="770"/>
                      </a:cubicBezTo>
                      <a:cubicBezTo>
                        <a:pt x="954" y="765"/>
                        <a:pt x="948" y="761"/>
                        <a:pt x="940" y="760"/>
                      </a:cubicBezTo>
                      <a:cubicBezTo>
                        <a:pt x="929" y="743"/>
                        <a:pt x="911" y="749"/>
                        <a:pt x="897" y="757"/>
                      </a:cubicBezTo>
                      <a:cubicBezTo>
                        <a:pt x="900" y="752"/>
                        <a:pt x="903" y="748"/>
                        <a:pt x="907" y="744"/>
                      </a:cubicBezTo>
                      <a:cubicBezTo>
                        <a:pt x="903" y="739"/>
                        <a:pt x="903" y="724"/>
                        <a:pt x="890" y="725"/>
                      </a:cubicBezTo>
                      <a:cubicBezTo>
                        <a:pt x="885" y="712"/>
                        <a:pt x="867" y="711"/>
                        <a:pt x="861" y="700"/>
                      </a:cubicBezTo>
                      <a:cubicBezTo>
                        <a:pt x="852" y="700"/>
                        <a:pt x="847" y="697"/>
                        <a:pt x="841" y="696"/>
                      </a:cubicBezTo>
                      <a:cubicBezTo>
                        <a:pt x="835" y="698"/>
                        <a:pt x="834" y="706"/>
                        <a:pt x="832" y="710"/>
                      </a:cubicBezTo>
                      <a:cubicBezTo>
                        <a:pt x="829" y="709"/>
                        <a:pt x="825" y="710"/>
                        <a:pt x="824" y="707"/>
                      </a:cubicBezTo>
                      <a:cubicBezTo>
                        <a:pt x="830" y="702"/>
                        <a:pt x="834" y="695"/>
                        <a:pt x="837" y="687"/>
                      </a:cubicBezTo>
                      <a:cubicBezTo>
                        <a:pt x="829" y="681"/>
                        <a:pt x="813" y="680"/>
                        <a:pt x="813" y="668"/>
                      </a:cubicBezTo>
                      <a:cubicBezTo>
                        <a:pt x="808" y="665"/>
                        <a:pt x="806" y="672"/>
                        <a:pt x="800" y="669"/>
                      </a:cubicBezTo>
                      <a:cubicBezTo>
                        <a:pt x="798" y="674"/>
                        <a:pt x="806" y="674"/>
                        <a:pt x="803" y="676"/>
                      </a:cubicBezTo>
                      <a:cubicBezTo>
                        <a:pt x="798" y="676"/>
                        <a:pt x="792" y="676"/>
                        <a:pt x="793" y="670"/>
                      </a:cubicBezTo>
                      <a:cubicBezTo>
                        <a:pt x="801" y="666"/>
                        <a:pt x="804" y="658"/>
                        <a:pt x="813" y="657"/>
                      </a:cubicBezTo>
                      <a:cubicBezTo>
                        <a:pt x="812" y="651"/>
                        <a:pt x="817" y="651"/>
                        <a:pt x="815" y="645"/>
                      </a:cubicBezTo>
                      <a:cubicBezTo>
                        <a:pt x="787" y="646"/>
                        <a:pt x="810" y="601"/>
                        <a:pt x="791" y="593"/>
                      </a:cubicBezTo>
                      <a:cubicBezTo>
                        <a:pt x="789" y="594"/>
                        <a:pt x="791" y="598"/>
                        <a:pt x="788" y="597"/>
                      </a:cubicBezTo>
                      <a:cubicBezTo>
                        <a:pt x="787" y="582"/>
                        <a:pt x="774" y="580"/>
                        <a:pt x="771" y="567"/>
                      </a:cubicBezTo>
                      <a:cubicBezTo>
                        <a:pt x="753" y="565"/>
                        <a:pt x="744" y="544"/>
                        <a:pt x="723" y="551"/>
                      </a:cubicBezTo>
                      <a:cubicBezTo>
                        <a:pt x="712" y="548"/>
                        <a:pt x="703" y="544"/>
                        <a:pt x="691" y="542"/>
                      </a:cubicBezTo>
                      <a:cubicBezTo>
                        <a:pt x="690" y="540"/>
                        <a:pt x="689" y="538"/>
                        <a:pt x="689" y="535"/>
                      </a:cubicBezTo>
                      <a:cubicBezTo>
                        <a:pt x="685" y="534"/>
                        <a:pt x="685" y="536"/>
                        <a:pt x="682" y="534"/>
                      </a:cubicBezTo>
                      <a:cubicBezTo>
                        <a:pt x="682" y="524"/>
                        <a:pt x="671" y="525"/>
                        <a:pt x="666" y="520"/>
                      </a:cubicBezTo>
                      <a:cubicBezTo>
                        <a:pt x="673" y="499"/>
                        <a:pt x="649" y="495"/>
                        <a:pt x="640" y="485"/>
                      </a:cubicBezTo>
                      <a:cubicBezTo>
                        <a:pt x="633" y="486"/>
                        <a:pt x="627" y="485"/>
                        <a:pt x="622" y="482"/>
                      </a:cubicBezTo>
                      <a:cubicBezTo>
                        <a:pt x="624" y="476"/>
                        <a:pt x="630" y="476"/>
                        <a:pt x="631" y="471"/>
                      </a:cubicBezTo>
                      <a:cubicBezTo>
                        <a:pt x="627" y="467"/>
                        <a:pt x="619" y="465"/>
                        <a:pt x="615" y="461"/>
                      </a:cubicBezTo>
                      <a:cubicBezTo>
                        <a:pt x="619" y="461"/>
                        <a:pt x="622" y="461"/>
                        <a:pt x="626" y="461"/>
                      </a:cubicBezTo>
                      <a:cubicBezTo>
                        <a:pt x="629" y="456"/>
                        <a:pt x="633" y="454"/>
                        <a:pt x="633" y="447"/>
                      </a:cubicBezTo>
                      <a:cubicBezTo>
                        <a:pt x="630" y="444"/>
                        <a:pt x="627" y="448"/>
                        <a:pt x="623" y="448"/>
                      </a:cubicBezTo>
                      <a:cubicBezTo>
                        <a:pt x="621" y="457"/>
                        <a:pt x="610" y="457"/>
                        <a:pt x="602" y="461"/>
                      </a:cubicBezTo>
                      <a:cubicBezTo>
                        <a:pt x="602" y="456"/>
                        <a:pt x="598" y="450"/>
                        <a:pt x="598" y="448"/>
                      </a:cubicBezTo>
                      <a:cubicBezTo>
                        <a:pt x="602" y="447"/>
                        <a:pt x="609" y="449"/>
                        <a:pt x="611" y="447"/>
                      </a:cubicBezTo>
                      <a:cubicBezTo>
                        <a:pt x="599" y="443"/>
                        <a:pt x="589" y="440"/>
                        <a:pt x="577" y="441"/>
                      </a:cubicBezTo>
                      <a:cubicBezTo>
                        <a:pt x="568" y="442"/>
                        <a:pt x="559" y="448"/>
                        <a:pt x="550" y="447"/>
                      </a:cubicBezTo>
                      <a:cubicBezTo>
                        <a:pt x="544" y="446"/>
                        <a:pt x="538" y="437"/>
                        <a:pt x="531" y="435"/>
                      </a:cubicBezTo>
                      <a:cubicBezTo>
                        <a:pt x="517" y="430"/>
                        <a:pt x="503" y="438"/>
                        <a:pt x="492" y="428"/>
                      </a:cubicBezTo>
                      <a:cubicBezTo>
                        <a:pt x="492" y="425"/>
                        <a:pt x="492" y="422"/>
                        <a:pt x="492" y="419"/>
                      </a:cubicBezTo>
                      <a:cubicBezTo>
                        <a:pt x="478" y="407"/>
                        <a:pt x="446" y="414"/>
                        <a:pt x="431" y="421"/>
                      </a:cubicBezTo>
                      <a:cubicBezTo>
                        <a:pt x="430" y="417"/>
                        <a:pt x="433" y="413"/>
                        <a:pt x="430" y="408"/>
                      </a:cubicBezTo>
                      <a:cubicBezTo>
                        <a:pt x="437" y="404"/>
                        <a:pt x="449" y="407"/>
                        <a:pt x="449" y="396"/>
                      </a:cubicBezTo>
                      <a:cubicBezTo>
                        <a:pt x="433" y="386"/>
                        <a:pt x="425" y="407"/>
                        <a:pt x="413" y="401"/>
                      </a:cubicBezTo>
                      <a:cubicBezTo>
                        <a:pt x="407" y="406"/>
                        <a:pt x="397" y="410"/>
                        <a:pt x="387" y="406"/>
                      </a:cubicBezTo>
                      <a:cubicBezTo>
                        <a:pt x="384" y="408"/>
                        <a:pt x="384" y="411"/>
                        <a:pt x="380" y="412"/>
                      </a:cubicBezTo>
                      <a:cubicBezTo>
                        <a:pt x="363" y="406"/>
                        <a:pt x="352" y="420"/>
                        <a:pt x="349" y="433"/>
                      </a:cubicBezTo>
                      <a:cubicBezTo>
                        <a:pt x="337" y="435"/>
                        <a:pt x="329" y="442"/>
                        <a:pt x="319" y="446"/>
                      </a:cubicBezTo>
                      <a:cubicBezTo>
                        <a:pt x="316" y="445"/>
                        <a:pt x="313" y="443"/>
                        <a:pt x="310" y="440"/>
                      </a:cubicBezTo>
                      <a:cubicBezTo>
                        <a:pt x="310" y="438"/>
                        <a:pt x="308" y="437"/>
                        <a:pt x="309" y="434"/>
                      </a:cubicBezTo>
                      <a:cubicBezTo>
                        <a:pt x="298" y="428"/>
                        <a:pt x="279" y="420"/>
                        <a:pt x="269" y="431"/>
                      </a:cubicBezTo>
                      <a:cubicBezTo>
                        <a:pt x="268" y="429"/>
                        <a:pt x="265" y="430"/>
                        <a:pt x="262" y="430"/>
                      </a:cubicBezTo>
                      <a:cubicBezTo>
                        <a:pt x="251" y="441"/>
                        <a:pt x="244" y="432"/>
                        <a:pt x="232" y="432"/>
                      </a:cubicBezTo>
                      <a:cubicBezTo>
                        <a:pt x="232" y="429"/>
                        <a:pt x="233" y="428"/>
                        <a:pt x="233" y="424"/>
                      </a:cubicBezTo>
                      <a:cubicBezTo>
                        <a:pt x="222" y="421"/>
                        <a:pt x="221" y="408"/>
                        <a:pt x="220" y="395"/>
                      </a:cubicBezTo>
                      <a:cubicBezTo>
                        <a:pt x="223" y="394"/>
                        <a:pt x="226" y="393"/>
                        <a:pt x="227" y="390"/>
                      </a:cubicBezTo>
                      <a:cubicBezTo>
                        <a:pt x="225" y="383"/>
                        <a:pt x="228" y="380"/>
                        <a:pt x="235" y="379"/>
                      </a:cubicBezTo>
                      <a:cubicBezTo>
                        <a:pt x="237" y="366"/>
                        <a:pt x="245" y="358"/>
                        <a:pt x="254" y="351"/>
                      </a:cubicBezTo>
                      <a:cubicBezTo>
                        <a:pt x="252" y="343"/>
                        <a:pt x="259" y="345"/>
                        <a:pt x="259" y="340"/>
                      </a:cubicBezTo>
                      <a:cubicBezTo>
                        <a:pt x="249" y="332"/>
                        <a:pt x="238" y="326"/>
                        <a:pt x="223" y="326"/>
                      </a:cubicBezTo>
                      <a:cubicBezTo>
                        <a:pt x="217" y="332"/>
                        <a:pt x="200" y="333"/>
                        <a:pt x="192" y="327"/>
                      </a:cubicBezTo>
                      <a:cubicBezTo>
                        <a:pt x="190" y="331"/>
                        <a:pt x="183" y="330"/>
                        <a:pt x="179" y="328"/>
                      </a:cubicBezTo>
                      <a:cubicBezTo>
                        <a:pt x="181" y="322"/>
                        <a:pt x="187" y="325"/>
                        <a:pt x="190" y="322"/>
                      </a:cubicBezTo>
                      <a:cubicBezTo>
                        <a:pt x="198" y="317"/>
                        <a:pt x="198" y="303"/>
                        <a:pt x="208" y="300"/>
                      </a:cubicBezTo>
                      <a:cubicBezTo>
                        <a:pt x="208" y="298"/>
                        <a:pt x="204" y="296"/>
                        <a:pt x="208" y="294"/>
                      </a:cubicBezTo>
                      <a:cubicBezTo>
                        <a:pt x="211" y="294"/>
                        <a:pt x="209" y="298"/>
                        <a:pt x="213" y="296"/>
                      </a:cubicBezTo>
                      <a:cubicBezTo>
                        <a:pt x="223" y="291"/>
                        <a:pt x="227" y="279"/>
                        <a:pt x="236" y="272"/>
                      </a:cubicBezTo>
                      <a:cubicBezTo>
                        <a:pt x="242" y="267"/>
                        <a:pt x="253" y="265"/>
                        <a:pt x="255" y="255"/>
                      </a:cubicBezTo>
                      <a:cubicBezTo>
                        <a:pt x="239" y="252"/>
                        <a:pt x="228" y="257"/>
                        <a:pt x="214" y="258"/>
                      </a:cubicBezTo>
                      <a:cubicBezTo>
                        <a:pt x="193" y="260"/>
                        <a:pt x="196" y="274"/>
                        <a:pt x="181" y="284"/>
                      </a:cubicBezTo>
                      <a:cubicBezTo>
                        <a:pt x="172" y="290"/>
                        <a:pt x="166" y="291"/>
                        <a:pt x="160" y="296"/>
                      </a:cubicBezTo>
                      <a:cubicBezTo>
                        <a:pt x="157" y="297"/>
                        <a:pt x="160" y="292"/>
                        <a:pt x="157" y="293"/>
                      </a:cubicBezTo>
                      <a:cubicBezTo>
                        <a:pt x="142" y="294"/>
                        <a:pt x="132" y="300"/>
                        <a:pt x="118" y="302"/>
                      </a:cubicBezTo>
                      <a:cubicBezTo>
                        <a:pt x="118" y="301"/>
                        <a:pt x="118" y="299"/>
                        <a:pt x="118" y="297"/>
                      </a:cubicBezTo>
                      <a:cubicBezTo>
                        <a:pt x="116" y="295"/>
                        <a:pt x="110" y="298"/>
                        <a:pt x="108" y="295"/>
                      </a:cubicBezTo>
                      <a:cubicBezTo>
                        <a:pt x="107" y="287"/>
                        <a:pt x="111" y="283"/>
                        <a:pt x="110" y="273"/>
                      </a:cubicBezTo>
                      <a:cubicBezTo>
                        <a:pt x="116" y="249"/>
                        <a:pt x="135" y="238"/>
                        <a:pt x="148" y="221"/>
                      </a:cubicBezTo>
                      <a:cubicBezTo>
                        <a:pt x="162" y="218"/>
                        <a:pt x="167" y="203"/>
                        <a:pt x="173" y="197"/>
                      </a:cubicBezTo>
                      <a:cubicBezTo>
                        <a:pt x="182" y="191"/>
                        <a:pt x="193" y="187"/>
                        <a:pt x="201" y="181"/>
                      </a:cubicBezTo>
                      <a:cubicBezTo>
                        <a:pt x="214" y="183"/>
                        <a:pt x="224" y="174"/>
                        <a:pt x="232" y="168"/>
                      </a:cubicBezTo>
                      <a:cubicBezTo>
                        <a:pt x="241" y="173"/>
                        <a:pt x="252" y="160"/>
                        <a:pt x="260" y="168"/>
                      </a:cubicBezTo>
                      <a:cubicBezTo>
                        <a:pt x="265" y="168"/>
                        <a:pt x="266" y="164"/>
                        <a:pt x="271" y="164"/>
                      </a:cubicBezTo>
                      <a:cubicBezTo>
                        <a:pt x="273" y="166"/>
                        <a:pt x="269" y="168"/>
                        <a:pt x="272" y="171"/>
                      </a:cubicBezTo>
                      <a:cubicBezTo>
                        <a:pt x="282" y="170"/>
                        <a:pt x="285" y="173"/>
                        <a:pt x="291" y="168"/>
                      </a:cubicBezTo>
                      <a:cubicBezTo>
                        <a:pt x="294" y="170"/>
                        <a:pt x="295" y="172"/>
                        <a:pt x="300" y="171"/>
                      </a:cubicBezTo>
                      <a:cubicBezTo>
                        <a:pt x="301" y="168"/>
                        <a:pt x="298" y="168"/>
                        <a:pt x="299" y="165"/>
                      </a:cubicBezTo>
                      <a:cubicBezTo>
                        <a:pt x="313" y="155"/>
                        <a:pt x="336" y="155"/>
                        <a:pt x="355" y="159"/>
                      </a:cubicBezTo>
                      <a:cubicBezTo>
                        <a:pt x="354" y="161"/>
                        <a:pt x="354" y="164"/>
                        <a:pt x="356" y="165"/>
                      </a:cubicBezTo>
                      <a:cubicBezTo>
                        <a:pt x="364" y="165"/>
                        <a:pt x="368" y="160"/>
                        <a:pt x="377" y="160"/>
                      </a:cubicBezTo>
                      <a:cubicBezTo>
                        <a:pt x="378" y="162"/>
                        <a:pt x="377" y="166"/>
                        <a:pt x="379" y="169"/>
                      </a:cubicBezTo>
                      <a:cubicBezTo>
                        <a:pt x="381" y="169"/>
                        <a:pt x="384" y="169"/>
                        <a:pt x="385" y="171"/>
                      </a:cubicBezTo>
                      <a:cubicBezTo>
                        <a:pt x="383" y="176"/>
                        <a:pt x="377" y="177"/>
                        <a:pt x="374" y="181"/>
                      </a:cubicBezTo>
                      <a:cubicBezTo>
                        <a:pt x="373" y="184"/>
                        <a:pt x="377" y="182"/>
                        <a:pt x="377" y="185"/>
                      </a:cubicBezTo>
                      <a:cubicBezTo>
                        <a:pt x="375" y="187"/>
                        <a:pt x="370" y="186"/>
                        <a:pt x="370" y="190"/>
                      </a:cubicBezTo>
                      <a:cubicBezTo>
                        <a:pt x="372" y="195"/>
                        <a:pt x="373" y="206"/>
                        <a:pt x="374" y="214"/>
                      </a:cubicBezTo>
                      <a:cubicBezTo>
                        <a:pt x="388" y="215"/>
                        <a:pt x="397" y="203"/>
                        <a:pt x="405" y="195"/>
                      </a:cubicBezTo>
                      <a:cubicBezTo>
                        <a:pt x="404" y="184"/>
                        <a:pt x="409" y="180"/>
                        <a:pt x="413" y="175"/>
                      </a:cubicBezTo>
                      <a:cubicBezTo>
                        <a:pt x="413" y="173"/>
                        <a:pt x="412" y="170"/>
                        <a:pt x="412" y="167"/>
                      </a:cubicBezTo>
                      <a:cubicBezTo>
                        <a:pt x="414" y="156"/>
                        <a:pt x="434" y="142"/>
                        <a:pt x="453" y="139"/>
                      </a:cubicBezTo>
                      <a:cubicBezTo>
                        <a:pt x="455" y="139"/>
                        <a:pt x="458" y="139"/>
                        <a:pt x="461" y="139"/>
                      </a:cubicBezTo>
                      <a:cubicBezTo>
                        <a:pt x="467" y="138"/>
                        <a:pt x="480" y="131"/>
                        <a:pt x="486" y="129"/>
                      </a:cubicBezTo>
                      <a:cubicBezTo>
                        <a:pt x="490" y="129"/>
                        <a:pt x="495" y="131"/>
                        <a:pt x="500" y="130"/>
                      </a:cubicBezTo>
                      <a:cubicBezTo>
                        <a:pt x="510" y="129"/>
                        <a:pt x="520" y="121"/>
                        <a:pt x="532" y="125"/>
                      </a:cubicBezTo>
                      <a:cubicBezTo>
                        <a:pt x="535" y="123"/>
                        <a:pt x="528" y="119"/>
                        <a:pt x="533" y="118"/>
                      </a:cubicBezTo>
                      <a:cubicBezTo>
                        <a:pt x="539" y="120"/>
                        <a:pt x="543" y="119"/>
                        <a:pt x="548" y="116"/>
                      </a:cubicBezTo>
                      <a:cubicBezTo>
                        <a:pt x="546" y="115"/>
                        <a:pt x="542" y="116"/>
                        <a:pt x="543" y="113"/>
                      </a:cubicBezTo>
                      <a:cubicBezTo>
                        <a:pt x="545" y="113"/>
                        <a:pt x="548" y="113"/>
                        <a:pt x="550" y="113"/>
                      </a:cubicBezTo>
                      <a:cubicBezTo>
                        <a:pt x="557" y="106"/>
                        <a:pt x="553" y="99"/>
                        <a:pt x="555" y="95"/>
                      </a:cubicBezTo>
                      <a:cubicBezTo>
                        <a:pt x="558" y="101"/>
                        <a:pt x="564" y="94"/>
                        <a:pt x="568" y="99"/>
                      </a:cubicBezTo>
                      <a:cubicBezTo>
                        <a:pt x="566" y="103"/>
                        <a:pt x="559" y="101"/>
                        <a:pt x="558" y="106"/>
                      </a:cubicBezTo>
                      <a:cubicBezTo>
                        <a:pt x="566" y="104"/>
                        <a:pt x="575" y="103"/>
                        <a:pt x="582" y="100"/>
                      </a:cubicBezTo>
                      <a:cubicBezTo>
                        <a:pt x="584" y="97"/>
                        <a:pt x="582" y="91"/>
                        <a:pt x="587" y="91"/>
                      </a:cubicBezTo>
                      <a:cubicBezTo>
                        <a:pt x="590" y="94"/>
                        <a:pt x="586" y="93"/>
                        <a:pt x="588" y="96"/>
                      </a:cubicBezTo>
                      <a:cubicBezTo>
                        <a:pt x="596" y="93"/>
                        <a:pt x="611" y="91"/>
                        <a:pt x="613" y="85"/>
                      </a:cubicBezTo>
                      <a:cubicBezTo>
                        <a:pt x="627" y="92"/>
                        <a:pt x="644" y="82"/>
                        <a:pt x="658" y="84"/>
                      </a:cubicBezTo>
                      <a:cubicBezTo>
                        <a:pt x="664" y="85"/>
                        <a:pt x="671" y="91"/>
                        <a:pt x="676" y="84"/>
                      </a:cubicBezTo>
                      <a:cubicBezTo>
                        <a:pt x="673" y="82"/>
                        <a:pt x="668" y="86"/>
                        <a:pt x="668" y="80"/>
                      </a:cubicBezTo>
                      <a:cubicBezTo>
                        <a:pt x="693" y="69"/>
                        <a:pt x="727" y="76"/>
                        <a:pt x="760" y="77"/>
                      </a:cubicBezTo>
                      <a:cubicBezTo>
                        <a:pt x="752" y="80"/>
                        <a:pt x="739" y="76"/>
                        <a:pt x="733" y="80"/>
                      </a:cubicBezTo>
                      <a:cubicBezTo>
                        <a:pt x="737" y="89"/>
                        <a:pt x="753" y="85"/>
                        <a:pt x="762" y="83"/>
                      </a:cubicBezTo>
                      <a:cubicBezTo>
                        <a:pt x="771" y="87"/>
                        <a:pt x="788" y="87"/>
                        <a:pt x="797" y="87"/>
                      </a:cubicBezTo>
                      <a:cubicBezTo>
                        <a:pt x="792" y="80"/>
                        <a:pt x="775" y="84"/>
                        <a:pt x="771" y="76"/>
                      </a:cubicBezTo>
                      <a:cubicBezTo>
                        <a:pt x="777" y="77"/>
                        <a:pt x="783" y="81"/>
                        <a:pt x="789" y="79"/>
                      </a:cubicBezTo>
                      <a:cubicBezTo>
                        <a:pt x="778" y="74"/>
                        <a:pt x="751" y="74"/>
                        <a:pt x="773" y="67"/>
                      </a:cubicBezTo>
                      <a:cubicBezTo>
                        <a:pt x="771" y="66"/>
                        <a:pt x="768" y="68"/>
                        <a:pt x="767" y="66"/>
                      </a:cubicBezTo>
                      <a:cubicBezTo>
                        <a:pt x="770" y="64"/>
                        <a:pt x="780" y="70"/>
                        <a:pt x="781" y="64"/>
                      </a:cubicBezTo>
                      <a:cubicBezTo>
                        <a:pt x="765" y="57"/>
                        <a:pt x="743" y="58"/>
                        <a:pt x="723" y="55"/>
                      </a:cubicBezTo>
                      <a:cubicBezTo>
                        <a:pt x="738" y="56"/>
                        <a:pt x="751" y="55"/>
                        <a:pt x="763" y="55"/>
                      </a:cubicBezTo>
                      <a:cubicBezTo>
                        <a:pt x="789" y="57"/>
                        <a:pt x="810" y="71"/>
                        <a:pt x="835" y="71"/>
                      </a:cubicBezTo>
                      <a:cubicBezTo>
                        <a:pt x="845" y="71"/>
                        <a:pt x="852" y="71"/>
                        <a:pt x="861" y="75"/>
                      </a:cubicBezTo>
                      <a:cubicBezTo>
                        <a:pt x="851" y="78"/>
                        <a:pt x="836" y="77"/>
                        <a:pt x="826" y="80"/>
                      </a:cubicBezTo>
                      <a:cubicBezTo>
                        <a:pt x="836" y="86"/>
                        <a:pt x="850" y="87"/>
                        <a:pt x="861" y="93"/>
                      </a:cubicBezTo>
                      <a:cubicBezTo>
                        <a:pt x="859" y="93"/>
                        <a:pt x="858" y="93"/>
                        <a:pt x="859" y="95"/>
                      </a:cubicBezTo>
                      <a:cubicBezTo>
                        <a:pt x="872" y="95"/>
                        <a:pt x="882" y="108"/>
                        <a:pt x="893" y="101"/>
                      </a:cubicBezTo>
                      <a:cubicBezTo>
                        <a:pt x="890" y="99"/>
                        <a:pt x="884" y="99"/>
                        <a:pt x="883" y="96"/>
                      </a:cubicBezTo>
                      <a:cubicBezTo>
                        <a:pt x="885" y="96"/>
                        <a:pt x="886" y="95"/>
                        <a:pt x="886" y="94"/>
                      </a:cubicBezTo>
                      <a:cubicBezTo>
                        <a:pt x="885" y="93"/>
                        <a:pt x="883" y="93"/>
                        <a:pt x="885" y="91"/>
                      </a:cubicBezTo>
                      <a:cubicBezTo>
                        <a:pt x="876" y="89"/>
                        <a:pt x="868" y="86"/>
                        <a:pt x="862" y="80"/>
                      </a:cubicBezTo>
                      <a:cubicBezTo>
                        <a:pt x="866" y="80"/>
                        <a:pt x="868" y="78"/>
                        <a:pt x="870" y="77"/>
                      </a:cubicBezTo>
                      <a:cubicBezTo>
                        <a:pt x="868" y="76"/>
                        <a:pt x="865" y="76"/>
                        <a:pt x="863" y="75"/>
                      </a:cubicBezTo>
                      <a:cubicBezTo>
                        <a:pt x="866" y="74"/>
                        <a:pt x="869" y="78"/>
                        <a:pt x="870" y="75"/>
                      </a:cubicBezTo>
                      <a:cubicBezTo>
                        <a:pt x="865" y="74"/>
                        <a:pt x="868" y="72"/>
                        <a:pt x="870" y="71"/>
                      </a:cubicBezTo>
                      <a:cubicBezTo>
                        <a:pt x="866" y="69"/>
                        <a:pt x="862" y="68"/>
                        <a:pt x="858" y="67"/>
                      </a:cubicBezTo>
                      <a:cubicBezTo>
                        <a:pt x="857" y="65"/>
                        <a:pt x="860" y="66"/>
                        <a:pt x="861" y="64"/>
                      </a:cubicBezTo>
                      <a:cubicBezTo>
                        <a:pt x="850" y="60"/>
                        <a:pt x="838" y="57"/>
                        <a:pt x="829" y="51"/>
                      </a:cubicBezTo>
                      <a:cubicBezTo>
                        <a:pt x="830" y="50"/>
                        <a:pt x="832" y="51"/>
                        <a:pt x="832" y="50"/>
                      </a:cubicBezTo>
                      <a:cubicBezTo>
                        <a:pt x="822" y="38"/>
                        <a:pt x="796" y="41"/>
                        <a:pt x="783" y="33"/>
                      </a:cubicBezTo>
                      <a:cubicBezTo>
                        <a:pt x="783" y="32"/>
                        <a:pt x="784" y="32"/>
                        <a:pt x="785" y="31"/>
                      </a:cubicBezTo>
                      <a:cubicBezTo>
                        <a:pt x="763" y="25"/>
                        <a:pt x="740" y="19"/>
                        <a:pt x="715" y="21"/>
                      </a:cubicBezTo>
                      <a:cubicBezTo>
                        <a:pt x="716" y="22"/>
                        <a:pt x="720" y="22"/>
                        <a:pt x="720" y="24"/>
                      </a:cubicBezTo>
                      <a:cubicBezTo>
                        <a:pt x="709" y="28"/>
                        <a:pt x="690" y="24"/>
                        <a:pt x="677" y="23"/>
                      </a:cubicBezTo>
                      <a:cubicBezTo>
                        <a:pt x="670" y="31"/>
                        <a:pt x="654" y="33"/>
                        <a:pt x="640" y="29"/>
                      </a:cubicBezTo>
                      <a:cubicBezTo>
                        <a:pt x="645" y="29"/>
                        <a:pt x="639" y="27"/>
                        <a:pt x="639" y="27"/>
                      </a:cubicBezTo>
                      <a:cubicBezTo>
                        <a:pt x="642" y="22"/>
                        <a:pt x="652" y="23"/>
                        <a:pt x="657" y="20"/>
                      </a:cubicBezTo>
                      <a:cubicBezTo>
                        <a:pt x="637" y="18"/>
                        <a:pt x="621" y="13"/>
                        <a:pt x="602" y="9"/>
                      </a:cubicBezTo>
                      <a:cubicBezTo>
                        <a:pt x="613" y="4"/>
                        <a:pt x="629" y="9"/>
                        <a:pt x="644" y="7"/>
                      </a:cubicBezTo>
                      <a:cubicBezTo>
                        <a:pt x="646" y="7"/>
                        <a:pt x="651" y="9"/>
                        <a:pt x="652" y="6"/>
                      </a:cubicBezTo>
                      <a:cubicBezTo>
                        <a:pt x="649" y="6"/>
                        <a:pt x="645" y="6"/>
                        <a:pt x="642" y="6"/>
                      </a:cubicBezTo>
                      <a:cubicBezTo>
                        <a:pt x="584" y="0"/>
                        <a:pt x="521" y="4"/>
                        <a:pt x="470" y="10"/>
                      </a:cubicBezTo>
                      <a:cubicBezTo>
                        <a:pt x="398" y="19"/>
                        <a:pt x="328" y="38"/>
                        <a:pt x="263" y="63"/>
                      </a:cubicBezTo>
                      <a:cubicBezTo>
                        <a:pt x="192" y="91"/>
                        <a:pt x="120" y="132"/>
                        <a:pt x="69" y="176"/>
                      </a:cubicBezTo>
                      <a:cubicBezTo>
                        <a:pt x="71" y="177"/>
                        <a:pt x="72" y="175"/>
                        <a:pt x="72" y="176"/>
                      </a:cubicBezTo>
                      <a:cubicBezTo>
                        <a:pt x="60" y="189"/>
                        <a:pt x="47" y="201"/>
                        <a:pt x="35" y="214"/>
                      </a:cubicBezTo>
                      <a:cubicBezTo>
                        <a:pt x="37" y="222"/>
                        <a:pt x="20" y="227"/>
                        <a:pt x="16" y="236"/>
                      </a:cubicBezTo>
                      <a:cubicBezTo>
                        <a:pt x="16" y="238"/>
                        <a:pt x="19" y="237"/>
                        <a:pt x="20" y="239"/>
                      </a:cubicBezTo>
                      <a:cubicBezTo>
                        <a:pt x="17" y="246"/>
                        <a:pt x="9" y="249"/>
                        <a:pt x="6" y="255"/>
                      </a:cubicBezTo>
                      <a:cubicBezTo>
                        <a:pt x="4" y="261"/>
                        <a:pt x="7" y="269"/>
                        <a:pt x="0" y="274"/>
                      </a:cubicBezTo>
                      <a:cubicBezTo>
                        <a:pt x="8" y="272"/>
                        <a:pt x="13" y="266"/>
                        <a:pt x="16" y="258"/>
                      </a:cubicBezTo>
                      <a:cubicBezTo>
                        <a:pt x="16" y="256"/>
                        <a:pt x="13" y="257"/>
                        <a:pt x="13" y="256"/>
                      </a:cubicBezTo>
                      <a:cubicBezTo>
                        <a:pt x="20" y="250"/>
                        <a:pt x="22" y="240"/>
                        <a:pt x="30" y="235"/>
                      </a:cubicBezTo>
                      <a:cubicBezTo>
                        <a:pt x="28" y="230"/>
                        <a:pt x="34" y="230"/>
                        <a:pt x="34" y="224"/>
                      </a:cubicBezTo>
                      <a:cubicBezTo>
                        <a:pt x="46" y="213"/>
                        <a:pt x="56" y="190"/>
                        <a:pt x="71" y="189"/>
                      </a:cubicBezTo>
                      <a:cubicBezTo>
                        <a:pt x="62" y="201"/>
                        <a:pt x="43" y="213"/>
                        <a:pt x="48" y="228"/>
                      </a:cubicBezTo>
                      <a:cubicBezTo>
                        <a:pt x="46" y="233"/>
                        <a:pt x="39" y="234"/>
                        <a:pt x="37" y="240"/>
                      </a:cubicBezTo>
                      <a:cubicBezTo>
                        <a:pt x="37" y="241"/>
                        <a:pt x="40" y="241"/>
                        <a:pt x="41" y="243"/>
                      </a:cubicBezTo>
                      <a:cubicBezTo>
                        <a:pt x="40" y="245"/>
                        <a:pt x="34" y="247"/>
                        <a:pt x="37" y="249"/>
                      </a:cubicBezTo>
                      <a:cubicBezTo>
                        <a:pt x="41" y="259"/>
                        <a:pt x="33" y="267"/>
                        <a:pt x="30" y="273"/>
                      </a:cubicBezTo>
                      <a:cubicBezTo>
                        <a:pt x="29" y="275"/>
                        <a:pt x="30" y="279"/>
                        <a:pt x="29" y="280"/>
                      </a:cubicBezTo>
                      <a:cubicBezTo>
                        <a:pt x="23" y="289"/>
                        <a:pt x="8" y="294"/>
                        <a:pt x="8" y="307"/>
                      </a:cubicBezTo>
                      <a:cubicBezTo>
                        <a:pt x="11" y="308"/>
                        <a:pt x="16" y="306"/>
                        <a:pt x="17" y="308"/>
                      </a:cubicBezTo>
                      <a:cubicBezTo>
                        <a:pt x="18" y="312"/>
                        <a:pt x="14" y="315"/>
                        <a:pt x="17" y="317"/>
                      </a:cubicBezTo>
                      <a:cubicBezTo>
                        <a:pt x="20" y="317"/>
                        <a:pt x="24" y="316"/>
                        <a:pt x="28" y="317"/>
                      </a:cubicBezTo>
                      <a:cubicBezTo>
                        <a:pt x="29" y="320"/>
                        <a:pt x="30" y="323"/>
                        <a:pt x="31" y="326"/>
                      </a:cubicBezTo>
                      <a:cubicBezTo>
                        <a:pt x="36" y="329"/>
                        <a:pt x="44" y="328"/>
                        <a:pt x="50" y="329"/>
                      </a:cubicBezTo>
                      <a:cubicBezTo>
                        <a:pt x="52" y="338"/>
                        <a:pt x="58" y="338"/>
                        <a:pt x="68" y="337"/>
                      </a:cubicBezTo>
                      <a:cubicBezTo>
                        <a:pt x="68" y="338"/>
                        <a:pt x="67" y="341"/>
                        <a:pt x="69" y="341"/>
                      </a:cubicBezTo>
                      <a:cubicBezTo>
                        <a:pt x="80" y="341"/>
                        <a:pt x="91" y="327"/>
                        <a:pt x="102" y="329"/>
                      </a:cubicBezTo>
                      <a:cubicBezTo>
                        <a:pt x="109" y="330"/>
                        <a:pt x="118" y="341"/>
                        <a:pt x="116" y="351"/>
                      </a:cubicBezTo>
                      <a:cubicBezTo>
                        <a:pt x="120" y="355"/>
                        <a:pt x="126" y="362"/>
                        <a:pt x="136" y="359"/>
                      </a:cubicBezTo>
                      <a:cubicBezTo>
                        <a:pt x="142" y="367"/>
                        <a:pt x="157" y="367"/>
                        <a:pt x="166" y="369"/>
                      </a:cubicBezTo>
                      <a:cubicBezTo>
                        <a:pt x="168" y="367"/>
                        <a:pt x="177" y="362"/>
                        <a:pt x="178" y="368"/>
                      </a:cubicBezTo>
                      <a:cubicBezTo>
                        <a:pt x="177" y="371"/>
                        <a:pt x="174" y="371"/>
                        <a:pt x="172" y="372"/>
                      </a:cubicBezTo>
                      <a:cubicBezTo>
                        <a:pt x="180" y="380"/>
                        <a:pt x="177" y="392"/>
                        <a:pt x="187" y="398"/>
                      </a:cubicBezTo>
                      <a:cubicBezTo>
                        <a:pt x="185" y="404"/>
                        <a:pt x="180" y="408"/>
                        <a:pt x="178" y="414"/>
                      </a:cubicBezTo>
                      <a:cubicBezTo>
                        <a:pt x="182" y="417"/>
                        <a:pt x="185" y="420"/>
                        <a:pt x="190" y="422"/>
                      </a:cubicBezTo>
                      <a:cubicBezTo>
                        <a:pt x="194" y="422"/>
                        <a:pt x="192" y="416"/>
                        <a:pt x="195" y="416"/>
                      </a:cubicBezTo>
                      <a:cubicBezTo>
                        <a:pt x="198" y="419"/>
                        <a:pt x="194" y="421"/>
                        <a:pt x="196" y="424"/>
                      </a:cubicBezTo>
                      <a:cubicBezTo>
                        <a:pt x="200" y="423"/>
                        <a:pt x="201" y="425"/>
                        <a:pt x="204" y="425"/>
                      </a:cubicBezTo>
                      <a:cubicBezTo>
                        <a:pt x="206" y="429"/>
                        <a:pt x="205" y="433"/>
                        <a:pt x="205" y="438"/>
                      </a:cubicBezTo>
                      <a:cubicBezTo>
                        <a:pt x="212" y="444"/>
                        <a:pt x="227" y="442"/>
                        <a:pt x="234" y="448"/>
                      </a:cubicBezTo>
                      <a:cubicBezTo>
                        <a:pt x="232" y="451"/>
                        <a:pt x="233" y="453"/>
                        <a:pt x="235" y="455"/>
                      </a:cubicBezTo>
                      <a:cubicBezTo>
                        <a:pt x="240" y="455"/>
                        <a:pt x="241" y="451"/>
                        <a:pt x="246" y="451"/>
                      </a:cubicBezTo>
                      <a:cubicBezTo>
                        <a:pt x="245" y="454"/>
                        <a:pt x="245" y="457"/>
                        <a:pt x="244" y="461"/>
                      </a:cubicBezTo>
                      <a:cubicBezTo>
                        <a:pt x="248" y="465"/>
                        <a:pt x="258" y="461"/>
                        <a:pt x="261" y="458"/>
                      </a:cubicBezTo>
                      <a:cubicBezTo>
                        <a:pt x="258" y="455"/>
                        <a:pt x="255" y="453"/>
                        <a:pt x="254" y="449"/>
                      </a:cubicBezTo>
                      <a:cubicBezTo>
                        <a:pt x="267" y="441"/>
                        <a:pt x="288" y="428"/>
                        <a:pt x="297" y="447"/>
                      </a:cubicBezTo>
                      <a:cubicBezTo>
                        <a:pt x="289" y="457"/>
                        <a:pt x="298" y="467"/>
                        <a:pt x="301" y="477"/>
                      </a:cubicBezTo>
                      <a:cubicBezTo>
                        <a:pt x="301" y="479"/>
                        <a:pt x="298" y="479"/>
                        <a:pt x="297" y="480"/>
                      </a:cubicBezTo>
                      <a:cubicBezTo>
                        <a:pt x="298" y="483"/>
                        <a:pt x="299" y="486"/>
                        <a:pt x="299" y="490"/>
                      </a:cubicBezTo>
                      <a:cubicBezTo>
                        <a:pt x="297" y="490"/>
                        <a:pt x="297" y="492"/>
                        <a:pt x="294" y="491"/>
                      </a:cubicBezTo>
                      <a:cubicBezTo>
                        <a:pt x="297" y="502"/>
                        <a:pt x="292" y="510"/>
                        <a:pt x="286" y="515"/>
                      </a:cubicBezTo>
                      <a:cubicBezTo>
                        <a:pt x="286" y="521"/>
                        <a:pt x="291" y="521"/>
                        <a:pt x="290" y="526"/>
                      </a:cubicBezTo>
                      <a:cubicBezTo>
                        <a:pt x="281" y="532"/>
                        <a:pt x="276" y="543"/>
                        <a:pt x="261" y="543"/>
                      </a:cubicBezTo>
                      <a:cubicBezTo>
                        <a:pt x="259" y="546"/>
                        <a:pt x="259" y="551"/>
                        <a:pt x="257" y="553"/>
                      </a:cubicBezTo>
                      <a:cubicBezTo>
                        <a:pt x="252" y="552"/>
                        <a:pt x="250" y="554"/>
                        <a:pt x="248" y="556"/>
                      </a:cubicBezTo>
                      <a:cubicBezTo>
                        <a:pt x="248" y="558"/>
                        <a:pt x="248" y="561"/>
                        <a:pt x="248" y="564"/>
                      </a:cubicBezTo>
                      <a:cubicBezTo>
                        <a:pt x="239" y="569"/>
                        <a:pt x="217" y="562"/>
                        <a:pt x="225" y="581"/>
                      </a:cubicBezTo>
                      <a:cubicBezTo>
                        <a:pt x="222" y="582"/>
                        <a:pt x="219" y="585"/>
                        <a:pt x="215" y="586"/>
                      </a:cubicBezTo>
                      <a:cubicBezTo>
                        <a:pt x="217" y="596"/>
                        <a:pt x="208" y="597"/>
                        <a:pt x="203" y="601"/>
                      </a:cubicBezTo>
                      <a:cubicBezTo>
                        <a:pt x="209" y="605"/>
                        <a:pt x="201" y="610"/>
                        <a:pt x="205" y="615"/>
                      </a:cubicBezTo>
                      <a:cubicBezTo>
                        <a:pt x="201" y="617"/>
                        <a:pt x="199" y="623"/>
                        <a:pt x="201" y="629"/>
                      </a:cubicBezTo>
                      <a:cubicBezTo>
                        <a:pt x="203" y="631"/>
                        <a:pt x="208" y="630"/>
                        <a:pt x="211" y="631"/>
                      </a:cubicBezTo>
                      <a:cubicBezTo>
                        <a:pt x="211" y="634"/>
                        <a:pt x="208" y="635"/>
                        <a:pt x="210" y="637"/>
                      </a:cubicBezTo>
                      <a:cubicBezTo>
                        <a:pt x="214" y="639"/>
                        <a:pt x="216" y="632"/>
                        <a:pt x="218" y="634"/>
                      </a:cubicBezTo>
                      <a:cubicBezTo>
                        <a:pt x="219" y="637"/>
                        <a:pt x="217" y="637"/>
                        <a:pt x="217" y="640"/>
                      </a:cubicBezTo>
                      <a:cubicBezTo>
                        <a:pt x="207" y="643"/>
                        <a:pt x="188" y="653"/>
                        <a:pt x="187" y="660"/>
                      </a:cubicBezTo>
                      <a:cubicBezTo>
                        <a:pt x="185" y="668"/>
                        <a:pt x="190" y="675"/>
                        <a:pt x="193" y="682"/>
                      </a:cubicBezTo>
                      <a:cubicBezTo>
                        <a:pt x="191" y="685"/>
                        <a:pt x="185" y="686"/>
                        <a:pt x="186" y="691"/>
                      </a:cubicBezTo>
                      <a:cubicBezTo>
                        <a:pt x="186" y="697"/>
                        <a:pt x="193" y="695"/>
                        <a:pt x="199" y="699"/>
                      </a:cubicBezTo>
                      <a:cubicBezTo>
                        <a:pt x="207" y="704"/>
                        <a:pt x="210" y="718"/>
                        <a:pt x="214" y="728"/>
                      </a:cubicBezTo>
                      <a:cubicBezTo>
                        <a:pt x="217" y="733"/>
                        <a:pt x="221" y="736"/>
                        <a:pt x="223" y="740"/>
                      </a:cubicBezTo>
                      <a:cubicBezTo>
                        <a:pt x="232" y="756"/>
                        <a:pt x="237" y="779"/>
                        <a:pt x="243" y="796"/>
                      </a:cubicBezTo>
                      <a:cubicBezTo>
                        <a:pt x="252" y="797"/>
                        <a:pt x="248" y="802"/>
                        <a:pt x="249" y="808"/>
                      </a:cubicBezTo>
                      <a:cubicBezTo>
                        <a:pt x="251" y="822"/>
                        <a:pt x="274" y="831"/>
                        <a:pt x="263" y="850"/>
                      </a:cubicBezTo>
                      <a:cubicBezTo>
                        <a:pt x="266" y="857"/>
                        <a:pt x="272" y="860"/>
                        <a:pt x="277" y="866"/>
                      </a:cubicBezTo>
                      <a:cubicBezTo>
                        <a:pt x="280" y="869"/>
                        <a:pt x="281" y="875"/>
                        <a:pt x="285" y="878"/>
                      </a:cubicBezTo>
                      <a:cubicBezTo>
                        <a:pt x="292" y="886"/>
                        <a:pt x="308" y="891"/>
                        <a:pt x="319" y="897"/>
                      </a:cubicBezTo>
                      <a:cubicBezTo>
                        <a:pt x="332" y="904"/>
                        <a:pt x="343" y="917"/>
                        <a:pt x="353" y="924"/>
                      </a:cubicBezTo>
                      <a:cubicBezTo>
                        <a:pt x="353" y="935"/>
                        <a:pt x="369" y="936"/>
                        <a:pt x="372" y="946"/>
                      </a:cubicBezTo>
                      <a:cubicBezTo>
                        <a:pt x="373" y="948"/>
                        <a:pt x="371" y="952"/>
                        <a:pt x="371" y="954"/>
                      </a:cubicBezTo>
                      <a:cubicBezTo>
                        <a:pt x="372" y="962"/>
                        <a:pt x="377" y="971"/>
                        <a:pt x="377" y="983"/>
                      </a:cubicBezTo>
                      <a:cubicBezTo>
                        <a:pt x="376" y="1001"/>
                        <a:pt x="382" y="1026"/>
                        <a:pt x="370" y="1034"/>
                      </a:cubicBezTo>
                      <a:cubicBezTo>
                        <a:pt x="369" y="1040"/>
                        <a:pt x="375" y="1040"/>
                        <a:pt x="376" y="1045"/>
                      </a:cubicBezTo>
                      <a:cubicBezTo>
                        <a:pt x="373" y="1055"/>
                        <a:pt x="369" y="1064"/>
                        <a:pt x="375" y="1072"/>
                      </a:cubicBezTo>
                      <a:cubicBezTo>
                        <a:pt x="370" y="1078"/>
                        <a:pt x="372" y="1092"/>
                        <a:pt x="375" y="1099"/>
                      </a:cubicBezTo>
                      <a:cubicBezTo>
                        <a:pt x="367" y="1106"/>
                        <a:pt x="373" y="1114"/>
                        <a:pt x="366" y="1121"/>
                      </a:cubicBezTo>
                      <a:cubicBezTo>
                        <a:pt x="366" y="1124"/>
                        <a:pt x="369" y="1125"/>
                        <a:pt x="369" y="1129"/>
                      </a:cubicBezTo>
                      <a:cubicBezTo>
                        <a:pt x="361" y="1138"/>
                        <a:pt x="368" y="1145"/>
                        <a:pt x="371" y="1155"/>
                      </a:cubicBezTo>
                      <a:cubicBezTo>
                        <a:pt x="370" y="1158"/>
                        <a:pt x="366" y="1158"/>
                        <a:pt x="364" y="1161"/>
                      </a:cubicBezTo>
                      <a:cubicBezTo>
                        <a:pt x="372" y="1189"/>
                        <a:pt x="385" y="1225"/>
                        <a:pt x="368" y="1251"/>
                      </a:cubicBezTo>
                      <a:cubicBezTo>
                        <a:pt x="372" y="1256"/>
                        <a:pt x="368" y="1273"/>
                        <a:pt x="362" y="1278"/>
                      </a:cubicBezTo>
                      <a:cubicBezTo>
                        <a:pt x="367" y="1285"/>
                        <a:pt x="365" y="1291"/>
                        <a:pt x="367" y="1299"/>
                      </a:cubicBezTo>
                      <a:cubicBezTo>
                        <a:pt x="369" y="1304"/>
                        <a:pt x="375" y="1305"/>
                        <a:pt x="376" y="1310"/>
                      </a:cubicBezTo>
                      <a:cubicBezTo>
                        <a:pt x="376" y="1314"/>
                        <a:pt x="374" y="1318"/>
                        <a:pt x="374" y="1323"/>
                      </a:cubicBezTo>
                      <a:cubicBezTo>
                        <a:pt x="374" y="1327"/>
                        <a:pt x="378" y="1333"/>
                        <a:pt x="376" y="1339"/>
                      </a:cubicBezTo>
                      <a:cubicBezTo>
                        <a:pt x="380" y="1342"/>
                        <a:pt x="382" y="1347"/>
                        <a:pt x="388" y="1349"/>
                      </a:cubicBezTo>
                      <a:cubicBezTo>
                        <a:pt x="392" y="1350"/>
                        <a:pt x="390" y="1345"/>
                        <a:pt x="393" y="1346"/>
                      </a:cubicBezTo>
                      <a:cubicBezTo>
                        <a:pt x="395" y="1346"/>
                        <a:pt x="395" y="1348"/>
                        <a:pt x="398" y="1348"/>
                      </a:cubicBezTo>
                      <a:cubicBezTo>
                        <a:pt x="397" y="1350"/>
                        <a:pt x="396" y="1351"/>
                        <a:pt x="395" y="1353"/>
                      </a:cubicBezTo>
                      <a:cubicBezTo>
                        <a:pt x="397" y="1356"/>
                        <a:pt x="402" y="1354"/>
                        <a:pt x="403" y="1357"/>
                      </a:cubicBezTo>
                      <a:cubicBezTo>
                        <a:pt x="401" y="1358"/>
                        <a:pt x="399" y="1358"/>
                        <a:pt x="397" y="1358"/>
                      </a:cubicBezTo>
                      <a:cubicBezTo>
                        <a:pt x="399" y="1363"/>
                        <a:pt x="399" y="1369"/>
                        <a:pt x="396" y="1373"/>
                      </a:cubicBezTo>
                      <a:cubicBezTo>
                        <a:pt x="397" y="1376"/>
                        <a:pt x="400" y="1377"/>
                        <a:pt x="402" y="1378"/>
                      </a:cubicBezTo>
                      <a:cubicBezTo>
                        <a:pt x="398" y="1384"/>
                        <a:pt x="406" y="1386"/>
                        <a:pt x="403" y="1391"/>
                      </a:cubicBezTo>
                      <a:cubicBezTo>
                        <a:pt x="399" y="1390"/>
                        <a:pt x="396" y="1389"/>
                        <a:pt x="392" y="1390"/>
                      </a:cubicBezTo>
                      <a:cubicBezTo>
                        <a:pt x="395" y="1396"/>
                        <a:pt x="394" y="1402"/>
                        <a:pt x="402" y="1404"/>
                      </a:cubicBezTo>
                      <a:cubicBezTo>
                        <a:pt x="403" y="1397"/>
                        <a:pt x="397" y="1397"/>
                        <a:pt x="396" y="1393"/>
                      </a:cubicBezTo>
                      <a:cubicBezTo>
                        <a:pt x="398" y="1393"/>
                        <a:pt x="401" y="1393"/>
                        <a:pt x="402" y="1392"/>
                      </a:cubicBezTo>
                      <a:cubicBezTo>
                        <a:pt x="407" y="1396"/>
                        <a:pt x="404" y="1403"/>
                        <a:pt x="405" y="1409"/>
                      </a:cubicBezTo>
                      <a:cubicBezTo>
                        <a:pt x="405" y="1412"/>
                        <a:pt x="409" y="1414"/>
                        <a:pt x="405" y="1416"/>
                      </a:cubicBezTo>
                      <a:cubicBezTo>
                        <a:pt x="401" y="1411"/>
                        <a:pt x="398" y="1403"/>
                        <a:pt x="388" y="1406"/>
                      </a:cubicBezTo>
                      <a:cubicBezTo>
                        <a:pt x="386" y="1407"/>
                        <a:pt x="390" y="1408"/>
                        <a:pt x="390" y="1410"/>
                      </a:cubicBezTo>
                      <a:cubicBezTo>
                        <a:pt x="388" y="1412"/>
                        <a:pt x="383" y="1412"/>
                        <a:pt x="383" y="1417"/>
                      </a:cubicBezTo>
                      <a:cubicBezTo>
                        <a:pt x="390" y="1419"/>
                        <a:pt x="401" y="1418"/>
                        <a:pt x="407" y="1425"/>
                      </a:cubicBezTo>
                      <a:cubicBezTo>
                        <a:pt x="406" y="1426"/>
                        <a:pt x="405" y="1428"/>
                        <a:pt x="405" y="1430"/>
                      </a:cubicBezTo>
                      <a:cubicBezTo>
                        <a:pt x="407" y="1435"/>
                        <a:pt x="421" y="1434"/>
                        <a:pt x="419" y="1441"/>
                      </a:cubicBezTo>
                      <a:cubicBezTo>
                        <a:pt x="414" y="1442"/>
                        <a:pt x="414" y="1435"/>
                        <a:pt x="410" y="1438"/>
                      </a:cubicBezTo>
                      <a:cubicBezTo>
                        <a:pt x="409" y="1444"/>
                        <a:pt x="415" y="1442"/>
                        <a:pt x="415" y="1446"/>
                      </a:cubicBezTo>
                      <a:cubicBezTo>
                        <a:pt x="414" y="1448"/>
                        <a:pt x="413" y="1450"/>
                        <a:pt x="410" y="1450"/>
                      </a:cubicBezTo>
                      <a:cubicBezTo>
                        <a:pt x="411" y="1441"/>
                        <a:pt x="401" y="1430"/>
                        <a:pt x="394" y="1440"/>
                      </a:cubicBezTo>
                      <a:cubicBezTo>
                        <a:pt x="394" y="1444"/>
                        <a:pt x="399" y="1442"/>
                        <a:pt x="401" y="1445"/>
                      </a:cubicBezTo>
                      <a:cubicBezTo>
                        <a:pt x="401" y="1447"/>
                        <a:pt x="398" y="1446"/>
                        <a:pt x="399" y="1449"/>
                      </a:cubicBezTo>
                      <a:cubicBezTo>
                        <a:pt x="412" y="1451"/>
                        <a:pt x="404" y="1466"/>
                        <a:pt x="413" y="1470"/>
                      </a:cubicBezTo>
                      <a:cubicBezTo>
                        <a:pt x="417" y="1466"/>
                        <a:pt x="411" y="1462"/>
                        <a:pt x="412" y="1460"/>
                      </a:cubicBezTo>
                      <a:cubicBezTo>
                        <a:pt x="414" y="1464"/>
                        <a:pt x="421" y="1459"/>
                        <a:pt x="421" y="1468"/>
                      </a:cubicBezTo>
                      <a:cubicBezTo>
                        <a:pt x="420" y="1470"/>
                        <a:pt x="418" y="1470"/>
                        <a:pt x="415" y="1470"/>
                      </a:cubicBezTo>
                      <a:cubicBezTo>
                        <a:pt x="418" y="1474"/>
                        <a:pt x="415" y="1480"/>
                        <a:pt x="418" y="1481"/>
                      </a:cubicBezTo>
                      <a:cubicBezTo>
                        <a:pt x="423" y="1484"/>
                        <a:pt x="422" y="1473"/>
                        <a:pt x="426" y="1472"/>
                      </a:cubicBezTo>
                      <a:cubicBezTo>
                        <a:pt x="426" y="1478"/>
                        <a:pt x="432" y="1482"/>
                        <a:pt x="436" y="1487"/>
                      </a:cubicBezTo>
                      <a:cubicBezTo>
                        <a:pt x="433" y="1487"/>
                        <a:pt x="431" y="1489"/>
                        <a:pt x="431" y="1493"/>
                      </a:cubicBezTo>
                      <a:cubicBezTo>
                        <a:pt x="434" y="1493"/>
                        <a:pt x="434" y="1495"/>
                        <a:pt x="437" y="1494"/>
                      </a:cubicBezTo>
                      <a:cubicBezTo>
                        <a:pt x="436" y="1489"/>
                        <a:pt x="438" y="1485"/>
                        <a:pt x="441" y="1484"/>
                      </a:cubicBezTo>
                      <a:cubicBezTo>
                        <a:pt x="443" y="1487"/>
                        <a:pt x="449" y="1486"/>
                        <a:pt x="448" y="1493"/>
                      </a:cubicBezTo>
                      <a:cubicBezTo>
                        <a:pt x="445" y="1495"/>
                        <a:pt x="444" y="1490"/>
                        <a:pt x="440" y="1492"/>
                      </a:cubicBezTo>
                      <a:cubicBezTo>
                        <a:pt x="440" y="1494"/>
                        <a:pt x="437" y="1494"/>
                        <a:pt x="437" y="1497"/>
                      </a:cubicBezTo>
                      <a:cubicBezTo>
                        <a:pt x="444" y="1497"/>
                        <a:pt x="447" y="1505"/>
                        <a:pt x="453" y="1506"/>
                      </a:cubicBezTo>
                      <a:cubicBezTo>
                        <a:pt x="457" y="1507"/>
                        <a:pt x="461" y="1501"/>
                        <a:pt x="465" y="1505"/>
                      </a:cubicBezTo>
                      <a:cubicBezTo>
                        <a:pt x="460" y="1508"/>
                        <a:pt x="451" y="1506"/>
                        <a:pt x="448" y="1509"/>
                      </a:cubicBezTo>
                      <a:cubicBezTo>
                        <a:pt x="448" y="1511"/>
                        <a:pt x="449" y="1512"/>
                        <a:pt x="449" y="1515"/>
                      </a:cubicBezTo>
                      <a:cubicBezTo>
                        <a:pt x="458" y="1514"/>
                        <a:pt x="459" y="1521"/>
                        <a:pt x="466" y="1519"/>
                      </a:cubicBezTo>
                      <a:cubicBezTo>
                        <a:pt x="465" y="1521"/>
                        <a:pt x="463" y="1521"/>
                        <a:pt x="464" y="1524"/>
                      </a:cubicBezTo>
                      <a:cubicBezTo>
                        <a:pt x="473" y="1522"/>
                        <a:pt x="472" y="1531"/>
                        <a:pt x="479" y="1531"/>
                      </a:cubicBezTo>
                      <a:cubicBezTo>
                        <a:pt x="481" y="1528"/>
                        <a:pt x="476" y="1530"/>
                        <a:pt x="477" y="1527"/>
                      </a:cubicBezTo>
                      <a:cubicBezTo>
                        <a:pt x="482" y="1527"/>
                        <a:pt x="484" y="1528"/>
                        <a:pt x="487" y="1529"/>
                      </a:cubicBezTo>
                      <a:cubicBezTo>
                        <a:pt x="487" y="1531"/>
                        <a:pt x="485" y="1532"/>
                        <a:pt x="486" y="1535"/>
                      </a:cubicBezTo>
                      <a:cubicBezTo>
                        <a:pt x="491" y="1538"/>
                        <a:pt x="501" y="1536"/>
                        <a:pt x="504" y="1541"/>
                      </a:cubicBezTo>
                      <a:cubicBezTo>
                        <a:pt x="504" y="1535"/>
                        <a:pt x="508" y="1540"/>
                        <a:pt x="511" y="1539"/>
                      </a:cubicBezTo>
                      <a:cubicBezTo>
                        <a:pt x="511" y="1537"/>
                        <a:pt x="511" y="1535"/>
                        <a:pt x="512" y="1535"/>
                      </a:cubicBezTo>
                      <a:cubicBezTo>
                        <a:pt x="515" y="1536"/>
                        <a:pt x="527" y="1540"/>
                        <a:pt x="528" y="1535"/>
                      </a:cubicBezTo>
                      <a:cubicBezTo>
                        <a:pt x="513" y="1528"/>
                        <a:pt x="499" y="1520"/>
                        <a:pt x="491" y="1506"/>
                      </a:cubicBezTo>
                      <a:cubicBezTo>
                        <a:pt x="482" y="1502"/>
                        <a:pt x="475" y="1506"/>
                        <a:pt x="470" y="1511"/>
                      </a:cubicBezTo>
                      <a:cubicBezTo>
                        <a:pt x="469" y="1509"/>
                        <a:pt x="467" y="1508"/>
                        <a:pt x="468" y="1505"/>
                      </a:cubicBezTo>
                      <a:cubicBezTo>
                        <a:pt x="476" y="1505"/>
                        <a:pt x="482" y="1498"/>
                        <a:pt x="489" y="1502"/>
                      </a:cubicBezTo>
                      <a:cubicBezTo>
                        <a:pt x="488" y="1493"/>
                        <a:pt x="473" y="1488"/>
                        <a:pt x="478" y="1479"/>
                      </a:cubicBezTo>
                      <a:cubicBezTo>
                        <a:pt x="481" y="1475"/>
                        <a:pt x="487" y="1479"/>
                        <a:pt x="490" y="1474"/>
                      </a:cubicBezTo>
                      <a:cubicBezTo>
                        <a:pt x="490" y="1471"/>
                        <a:pt x="490" y="1467"/>
                        <a:pt x="490" y="1464"/>
                      </a:cubicBezTo>
                      <a:cubicBezTo>
                        <a:pt x="495" y="1459"/>
                        <a:pt x="503" y="1460"/>
                        <a:pt x="505" y="1454"/>
                      </a:cubicBezTo>
                      <a:cubicBezTo>
                        <a:pt x="512" y="1439"/>
                        <a:pt x="477" y="1439"/>
                        <a:pt x="478" y="1421"/>
                      </a:cubicBezTo>
                      <a:cubicBezTo>
                        <a:pt x="484" y="1417"/>
                        <a:pt x="489" y="1412"/>
                        <a:pt x="500" y="1414"/>
                      </a:cubicBezTo>
                      <a:cubicBezTo>
                        <a:pt x="499" y="1408"/>
                        <a:pt x="505" y="1409"/>
                        <a:pt x="504" y="1404"/>
                      </a:cubicBezTo>
                      <a:cubicBezTo>
                        <a:pt x="503" y="1400"/>
                        <a:pt x="500" y="1399"/>
                        <a:pt x="501" y="1394"/>
                      </a:cubicBezTo>
                      <a:cubicBezTo>
                        <a:pt x="502" y="1390"/>
                        <a:pt x="508" y="1390"/>
                        <a:pt x="511" y="1388"/>
                      </a:cubicBezTo>
                      <a:cubicBezTo>
                        <a:pt x="511" y="1384"/>
                        <a:pt x="503" y="1388"/>
                        <a:pt x="504" y="1383"/>
                      </a:cubicBezTo>
                      <a:cubicBezTo>
                        <a:pt x="511" y="1380"/>
                        <a:pt x="512" y="1390"/>
                        <a:pt x="520" y="1388"/>
                      </a:cubicBezTo>
                      <a:cubicBezTo>
                        <a:pt x="524" y="1384"/>
                        <a:pt x="521" y="1375"/>
                        <a:pt x="515" y="1375"/>
                      </a:cubicBezTo>
                      <a:cubicBezTo>
                        <a:pt x="512" y="1375"/>
                        <a:pt x="514" y="1381"/>
                        <a:pt x="510" y="1380"/>
                      </a:cubicBezTo>
                      <a:cubicBezTo>
                        <a:pt x="507" y="1377"/>
                        <a:pt x="503" y="1375"/>
                        <a:pt x="499" y="1373"/>
                      </a:cubicBezTo>
                      <a:cubicBezTo>
                        <a:pt x="500" y="1367"/>
                        <a:pt x="497" y="1360"/>
                        <a:pt x="500" y="1354"/>
                      </a:cubicBezTo>
                      <a:cubicBezTo>
                        <a:pt x="510" y="1360"/>
                        <a:pt x="523" y="1369"/>
                        <a:pt x="537" y="1361"/>
                      </a:cubicBezTo>
                      <a:cubicBezTo>
                        <a:pt x="538" y="1355"/>
                        <a:pt x="532" y="1356"/>
                        <a:pt x="531" y="1350"/>
                      </a:cubicBezTo>
                      <a:cubicBezTo>
                        <a:pt x="536" y="1347"/>
                        <a:pt x="535" y="1337"/>
                        <a:pt x="541" y="1335"/>
                      </a:cubicBezTo>
                      <a:cubicBezTo>
                        <a:pt x="554" y="1341"/>
                        <a:pt x="579" y="1336"/>
                        <a:pt x="597" y="1335"/>
                      </a:cubicBezTo>
                      <a:cubicBezTo>
                        <a:pt x="598" y="1332"/>
                        <a:pt x="599" y="1330"/>
                        <a:pt x="599" y="1327"/>
                      </a:cubicBezTo>
                      <a:cubicBezTo>
                        <a:pt x="614" y="1325"/>
                        <a:pt x="614" y="1300"/>
                        <a:pt x="599" y="1299"/>
                      </a:cubicBezTo>
                      <a:cubicBezTo>
                        <a:pt x="620" y="1282"/>
                        <a:pt x="573" y="1279"/>
                        <a:pt x="587" y="1266"/>
                      </a:cubicBezTo>
                      <a:cubicBezTo>
                        <a:pt x="591" y="1267"/>
                        <a:pt x="592" y="1271"/>
                        <a:pt x="595" y="1275"/>
                      </a:cubicBezTo>
                      <a:cubicBezTo>
                        <a:pt x="598" y="1275"/>
                        <a:pt x="601" y="1276"/>
                        <a:pt x="605" y="1277"/>
                      </a:cubicBezTo>
                      <a:cubicBezTo>
                        <a:pt x="606" y="1278"/>
                        <a:pt x="607" y="1280"/>
                        <a:pt x="609" y="1280"/>
                      </a:cubicBezTo>
                      <a:cubicBezTo>
                        <a:pt x="616" y="1284"/>
                        <a:pt x="630" y="1287"/>
                        <a:pt x="637" y="1288"/>
                      </a:cubicBezTo>
                      <a:cubicBezTo>
                        <a:pt x="660" y="1291"/>
                        <a:pt x="663" y="1270"/>
                        <a:pt x="677" y="1265"/>
                      </a:cubicBezTo>
                      <a:cubicBezTo>
                        <a:pt x="677" y="1262"/>
                        <a:pt x="679" y="1261"/>
                        <a:pt x="678" y="1257"/>
                      </a:cubicBezTo>
                      <a:cubicBezTo>
                        <a:pt x="681" y="1255"/>
                        <a:pt x="683" y="1252"/>
                        <a:pt x="686" y="1250"/>
                      </a:cubicBezTo>
                      <a:cubicBezTo>
                        <a:pt x="716" y="1246"/>
                        <a:pt x="716" y="1213"/>
                        <a:pt x="742" y="1205"/>
                      </a:cubicBezTo>
                      <a:cubicBezTo>
                        <a:pt x="744" y="1201"/>
                        <a:pt x="747" y="1198"/>
                        <a:pt x="750" y="1195"/>
                      </a:cubicBezTo>
                      <a:cubicBezTo>
                        <a:pt x="752" y="1189"/>
                        <a:pt x="753" y="1182"/>
                        <a:pt x="756" y="1177"/>
                      </a:cubicBezTo>
                      <a:cubicBezTo>
                        <a:pt x="746" y="1167"/>
                        <a:pt x="761" y="1157"/>
                        <a:pt x="759" y="1146"/>
                      </a:cubicBezTo>
                      <a:cubicBezTo>
                        <a:pt x="764" y="1145"/>
                        <a:pt x="763" y="1151"/>
                        <a:pt x="768" y="1151"/>
                      </a:cubicBezTo>
                      <a:cubicBezTo>
                        <a:pt x="770" y="1141"/>
                        <a:pt x="775" y="1142"/>
                        <a:pt x="783" y="1139"/>
                      </a:cubicBezTo>
                      <a:cubicBezTo>
                        <a:pt x="786" y="1138"/>
                        <a:pt x="788" y="1134"/>
                        <a:pt x="791" y="1133"/>
                      </a:cubicBezTo>
                      <a:cubicBezTo>
                        <a:pt x="798" y="1130"/>
                        <a:pt x="805" y="1131"/>
                        <a:pt x="811" y="1129"/>
                      </a:cubicBezTo>
                      <a:cubicBezTo>
                        <a:pt x="815" y="1129"/>
                        <a:pt x="815" y="1134"/>
                        <a:pt x="819" y="1134"/>
                      </a:cubicBezTo>
                      <a:cubicBezTo>
                        <a:pt x="818" y="1128"/>
                        <a:pt x="824" y="1124"/>
                        <a:pt x="833" y="1127"/>
                      </a:cubicBezTo>
                      <a:cubicBezTo>
                        <a:pt x="833" y="1124"/>
                        <a:pt x="830" y="1122"/>
                        <a:pt x="834" y="1121"/>
                      </a:cubicBezTo>
                      <a:cubicBezTo>
                        <a:pt x="837" y="1121"/>
                        <a:pt x="834" y="1126"/>
                        <a:pt x="837" y="1125"/>
                      </a:cubicBezTo>
                      <a:cubicBezTo>
                        <a:pt x="846" y="1122"/>
                        <a:pt x="851" y="1125"/>
                        <a:pt x="859" y="1120"/>
                      </a:cubicBezTo>
                      <a:cubicBezTo>
                        <a:pt x="859" y="1123"/>
                        <a:pt x="857" y="1123"/>
                        <a:pt x="858" y="1126"/>
                      </a:cubicBezTo>
                      <a:cubicBezTo>
                        <a:pt x="862" y="1128"/>
                        <a:pt x="868" y="1129"/>
                        <a:pt x="873" y="1130"/>
                      </a:cubicBezTo>
                      <a:cubicBezTo>
                        <a:pt x="879" y="1124"/>
                        <a:pt x="882" y="1115"/>
                        <a:pt x="896" y="1117"/>
                      </a:cubicBezTo>
                      <a:cubicBezTo>
                        <a:pt x="900" y="1098"/>
                        <a:pt x="912" y="1088"/>
                        <a:pt x="926" y="1079"/>
                      </a:cubicBezTo>
                      <a:cubicBezTo>
                        <a:pt x="930" y="1067"/>
                        <a:pt x="929" y="1050"/>
                        <a:pt x="943" y="1047"/>
                      </a:cubicBezTo>
                      <a:cubicBezTo>
                        <a:pt x="943" y="1032"/>
                        <a:pt x="953" y="1025"/>
                        <a:pt x="956" y="1013"/>
                      </a:cubicBezTo>
                      <a:cubicBezTo>
                        <a:pt x="958" y="1004"/>
                        <a:pt x="955" y="989"/>
                        <a:pt x="961" y="984"/>
                      </a:cubicBezTo>
                      <a:cubicBezTo>
                        <a:pt x="961" y="980"/>
                        <a:pt x="961" y="975"/>
                        <a:pt x="961" y="971"/>
                      </a:cubicBezTo>
                      <a:cubicBezTo>
                        <a:pt x="966" y="968"/>
                        <a:pt x="968" y="963"/>
                        <a:pt x="970" y="959"/>
                      </a:cubicBezTo>
                      <a:cubicBezTo>
                        <a:pt x="973" y="960"/>
                        <a:pt x="973" y="965"/>
                        <a:pt x="977" y="965"/>
                      </a:cubicBezTo>
                      <a:cubicBezTo>
                        <a:pt x="991" y="962"/>
                        <a:pt x="990" y="944"/>
                        <a:pt x="1004" y="940"/>
                      </a:cubicBezTo>
                      <a:cubicBezTo>
                        <a:pt x="1004" y="936"/>
                        <a:pt x="1006" y="934"/>
                        <a:pt x="1008" y="933"/>
                      </a:cubicBezTo>
                      <a:cubicBezTo>
                        <a:pt x="1011" y="932"/>
                        <a:pt x="1014" y="932"/>
                        <a:pt x="1017" y="931"/>
                      </a:cubicBezTo>
                      <a:cubicBezTo>
                        <a:pt x="1018" y="929"/>
                        <a:pt x="1018" y="926"/>
                        <a:pt x="1021" y="925"/>
                      </a:cubicBezTo>
                      <a:cubicBezTo>
                        <a:pt x="1036" y="921"/>
                        <a:pt x="1039" y="905"/>
                        <a:pt x="1051" y="897"/>
                      </a:cubicBezTo>
                      <a:cubicBezTo>
                        <a:pt x="1050" y="890"/>
                        <a:pt x="1056" y="881"/>
                        <a:pt x="1055" y="872"/>
                      </a:cubicBezTo>
                      <a:cubicBezTo>
                        <a:pt x="1055" y="866"/>
                        <a:pt x="1052" y="860"/>
                        <a:pt x="1053" y="853"/>
                      </a:cubicBezTo>
                      <a:close/>
                      <a:moveTo>
                        <a:pt x="629" y="83"/>
                      </a:moveTo>
                      <a:cubicBezTo>
                        <a:pt x="632" y="83"/>
                        <a:pt x="634" y="84"/>
                        <a:pt x="636" y="84"/>
                      </a:cubicBezTo>
                      <a:cubicBezTo>
                        <a:pt x="629" y="88"/>
                        <a:pt x="614" y="82"/>
                        <a:pt x="629" y="83"/>
                      </a:cubicBezTo>
                      <a:close/>
                      <a:moveTo>
                        <a:pt x="575" y="91"/>
                      </a:moveTo>
                      <a:cubicBezTo>
                        <a:pt x="574" y="93"/>
                        <a:pt x="570" y="94"/>
                        <a:pt x="567" y="95"/>
                      </a:cubicBezTo>
                      <a:cubicBezTo>
                        <a:pt x="568" y="92"/>
                        <a:pt x="571" y="91"/>
                        <a:pt x="575" y="91"/>
                      </a:cubicBezTo>
                      <a:close/>
                      <a:moveTo>
                        <a:pt x="295" y="159"/>
                      </a:moveTo>
                      <a:cubicBezTo>
                        <a:pt x="297" y="159"/>
                        <a:pt x="298" y="159"/>
                        <a:pt x="300" y="159"/>
                      </a:cubicBezTo>
                      <a:cubicBezTo>
                        <a:pt x="301" y="162"/>
                        <a:pt x="297" y="161"/>
                        <a:pt x="295" y="161"/>
                      </a:cubicBezTo>
                      <a:cubicBezTo>
                        <a:pt x="295" y="160"/>
                        <a:pt x="295" y="160"/>
                        <a:pt x="295" y="159"/>
                      </a:cubicBezTo>
                      <a:close/>
                      <a:moveTo>
                        <a:pt x="220" y="632"/>
                      </a:moveTo>
                      <a:cubicBezTo>
                        <a:pt x="217" y="633"/>
                        <a:pt x="215" y="632"/>
                        <a:pt x="214" y="629"/>
                      </a:cubicBezTo>
                      <a:cubicBezTo>
                        <a:pt x="217" y="626"/>
                        <a:pt x="222" y="628"/>
                        <a:pt x="220" y="632"/>
                      </a:cubicBezTo>
                      <a:close/>
                      <a:moveTo>
                        <a:pt x="320" y="452"/>
                      </a:moveTo>
                      <a:cubicBezTo>
                        <a:pt x="320" y="450"/>
                        <a:pt x="320" y="448"/>
                        <a:pt x="321" y="447"/>
                      </a:cubicBezTo>
                      <a:cubicBezTo>
                        <a:pt x="324" y="447"/>
                        <a:pt x="323" y="452"/>
                        <a:pt x="320" y="452"/>
                      </a:cubicBezTo>
                      <a:close/>
                      <a:moveTo>
                        <a:pt x="411" y="1395"/>
                      </a:moveTo>
                      <a:cubicBezTo>
                        <a:pt x="408" y="1394"/>
                        <a:pt x="408" y="1398"/>
                        <a:pt x="405" y="1396"/>
                      </a:cubicBezTo>
                      <a:cubicBezTo>
                        <a:pt x="408" y="1395"/>
                        <a:pt x="409" y="1392"/>
                        <a:pt x="411" y="1392"/>
                      </a:cubicBezTo>
                      <a:cubicBezTo>
                        <a:pt x="411" y="1393"/>
                        <a:pt x="411" y="1394"/>
                        <a:pt x="411" y="1395"/>
                      </a:cubicBezTo>
                      <a:close/>
                      <a:moveTo>
                        <a:pt x="434" y="437"/>
                      </a:moveTo>
                      <a:cubicBezTo>
                        <a:pt x="432" y="448"/>
                        <a:pt x="416" y="441"/>
                        <a:pt x="416" y="436"/>
                      </a:cubicBezTo>
                      <a:cubicBezTo>
                        <a:pt x="416" y="431"/>
                        <a:pt x="426" y="426"/>
                        <a:pt x="431" y="424"/>
                      </a:cubicBezTo>
                      <a:cubicBezTo>
                        <a:pt x="432" y="431"/>
                        <a:pt x="435" y="434"/>
                        <a:pt x="434" y="437"/>
                      </a:cubicBezTo>
                      <a:close/>
                      <a:moveTo>
                        <a:pt x="498" y="1532"/>
                      </a:moveTo>
                      <a:cubicBezTo>
                        <a:pt x="499" y="1532"/>
                        <a:pt x="500" y="1532"/>
                        <a:pt x="501" y="1532"/>
                      </a:cubicBezTo>
                      <a:cubicBezTo>
                        <a:pt x="502" y="1536"/>
                        <a:pt x="497" y="1536"/>
                        <a:pt x="498" y="1532"/>
                      </a:cubicBezTo>
                      <a:close/>
                      <a:moveTo>
                        <a:pt x="484" y="1514"/>
                      </a:moveTo>
                      <a:cubicBezTo>
                        <a:pt x="480" y="1521"/>
                        <a:pt x="469" y="1510"/>
                        <a:pt x="473" y="1522"/>
                      </a:cubicBezTo>
                      <a:cubicBezTo>
                        <a:pt x="475" y="1521"/>
                        <a:pt x="477" y="1521"/>
                        <a:pt x="477" y="1518"/>
                      </a:cubicBezTo>
                      <a:cubicBezTo>
                        <a:pt x="480" y="1520"/>
                        <a:pt x="483" y="1522"/>
                        <a:pt x="487" y="1522"/>
                      </a:cubicBezTo>
                      <a:cubicBezTo>
                        <a:pt x="483" y="1525"/>
                        <a:pt x="476" y="1522"/>
                        <a:pt x="469" y="1522"/>
                      </a:cubicBezTo>
                      <a:cubicBezTo>
                        <a:pt x="471" y="1514"/>
                        <a:pt x="461" y="1517"/>
                        <a:pt x="459" y="1513"/>
                      </a:cubicBezTo>
                      <a:cubicBezTo>
                        <a:pt x="468" y="1517"/>
                        <a:pt x="475" y="1510"/>
                        <a:pt x="484" y="1514"/>
                      </a:cubicBezTo>
                      <a:close/>
                      <a:moveTo>
                        <a:pt x="531" y="1330"/>
                      </a:moveTo>
                      <a:cubicBezTo>
                        <a:pt x="535" y="1329"/>
                        <a:pt x="531" y="1337"/>
                        <a:pt x="535" y="1336"/>
                      </a:cubicBezTo>
                      <a:cubicBezTo>
                        <a:pt x="532" y="1339"/>
                        <a:pt x="529" y="1333"/>
                        <a:pt x="531" y="1330"/>
                      </a:cubicBezTo>
                      <a:close/>
                      <a:moveTo>
                        <a:pt x="621" y="485"/>
                      </a:moveTo>
                      <a:cubicBezTo>
                        <a:pt x="619" y="485"/>
                        <a:pt x="616" y="485"/>
                        <a:pt x="615" y="484"/>
                      </a:cubicBezTo>
                      <a:cubicBezTo>
                        <a:pt x="615" y="482"/>
                        <a:pt x="623" y="481"/>
                        <a:pt x="621" y="485"/>
                      </a:cubicBezTo>
                      <a:close/>
                      <a:moveTo>
                        <a:pt x="682" y="1248"/>
                      </a:moveTo>
                      <a:cubicBezTo>
                        <a:pt x="682" y="1241"/>
                        <a:pt x="689" y="1242"/>
                        <a:pt x="693" y="1238"/>
                      </a:cubicBezTo>
                      <a:cubicBezTo>
                        <a:pt x="699" y="1234"/>
                        <a:pt x="701" y="1222"/>
                        <a:pt x="711" y="1226"/>
                      </a:cubicBezTo>
                      <a:cubicBezTo>
                        <a:pt x="705" y="1236"/>
                        <a:pt x="695" y="1244"/>
                        <a:pt x="682" y="1248"/>
                      </a:cubicBezTo>
                      <a:close/>
                      <a:moveTo>
                        <a:pt x="765" y="695"/>
                      </a:moveTo>
                      <a:cubicBezTo>
                        <a:pt x="762" y="695"/>
                        <a:pt x="759" y="694"/>
                        <a:pt x="758" y="693"/>
                      </a:cubicBezTo>
                      <a:cubicBezTo>
                        <a:pt x="759" y="691"/>
                        <a:pt x="767" y="691"/>
                        <a:pt x="765" y="695"/>
                      </a:cubicBezTo>
                      <a:close/>
                      <a:moveTo>
                        <a:pt x="782" y="687"/>
                      </a:moveTo>
                      <a:cubicBezTo>
                        <a:pt x="786" y="683"/>
                        <a:pt x="782" y="679"/>
                        <a:pt x="779" y="677"/>
                      </a:cubicBezTo>
                      <a:cubicBezTo>
                        <a:pt x="783" y="669"/>
                        <a:pt x="786" y="680"/>
                        <a:pt x="792" y="677"/>
                      </a:cubicBezTo>
                      <a:cubicBezTo>
                        <a:pt x="794" y="678"/>
                        <a:pt x="793" y="681"/>
                        <a:pt x="793" y="683"/>
                      </a:cubicBezTo>
                      <a:cubicBezTo>
                        <a:pt x="787" y="683"/>
                        <a:pt x="792" y="690"/>
                        <a:pt x="789" y="694"/>
                      </a:cubicBezTo>
                      <a:cubicBezTo>
                        <a:pt x="787" y="692"/>
                        <a:pt x="788" y="686"/>
                        <a:pt x="782" y="687"/>
                      </a:cubicBezTo>
                      <a:close/>
                      <a:moveTo>
                        <a:pt x="815" y="713"/>
                      </a:moveTo>
                      <a:cubicBezTo>
                        <a:pt x="809" y="709"/>
                        <a:pt x="801" y="712"/>
                        <a:pt x="790" y="708"/>
                      </a:cubicBezTo>
                      <a:cubicBezTo>
                        <a:pt x="790" y="706"/>
                        <a:pt x="787" y="703"/>
                        <a:pt x="789" y="701"/>
                      </a:cubicBezTo>
                      <a:cubicBezTo>
                        <a:pt x="796" y="712"/>
                        <a:pt x="810" y="705"/>
                        <a:pt x="821" y="709"/>
                      </a:cubicBezTo>
                      <a:cubicBezTo>
                        <a:pt x="822" y="713"/>
                        <a:pt x="818" y="712"/>
                        <a:pt x="815" y="713"/>
                      </a:cubicBezTo>
                      <a:close/>
                      <a:moveTo>
                        <a:pt x="793" y="32"/>
                      </a:moveTo>
                      <a:cubicBezTo>
                        <a:pt x="796" y="32"/>
                        <a:pt x="797" y="34"/>
                        <a:pt x="797" y="34"/>
                      </a:cubicBezTo>
                      <a:cubicBezTo>
                        <a:pt x="815" y="41"/>
                        <a:pt x="798" y="29"/>
                        <a:pt x="793" y="32"/>
                      </a:cubicBezTo>
                      <a:close/>
                      <a:moveTo>
                        <a:pt x="1228" y="306"/>
                      </a:moveTo>
                      <a:cubicBezTo>
                        <a:pt x="1231" y="308"/>
                        <a:pt x="1234" y="313"/>
                        <a:pt x="1237" y="317"/>
                      </a:cubicBezTo>
                      <a:cubicBezTo>
                        <a:pt x="1239" y="319"/>
                        <a:pt x="1244" y="325"/>
                        <a:pt x="1239" y="317"/>
                      </a:cubicBezTo>
                      <a:cubicBezTo>
                        <a:pt x="1237" y="315"/>
                        <a:pt x="1232" y="307"/>
                        <a:pt x="1228" y="306"/>
                      </a:cubicBezTo>
                      <a:close/>
                      <a:moveTo>
                        <a:pt x="1245" y="328"/>
                      </a:moveTo>
                      <a:cubicBezTo>
                        <a:pt x="1256" y="344"/>
                        <a:pt x="1269" y="361"/>
                        <a:pt x="1281" y="376"/>
                      </a:cubicBezTo>
                      <a:cubicBezTo>
                        <a:pt x="1285" y="381"/>
                        <a:pt x="1288" y="389"/>
                        <a:pt x="1293" y="391"/>
                      </a:cubicBezTo>
                      <a:cubicBezTo>
                        <a:pt x="1278" y="371"/>
                        <a:pt x="1263" y="344"/>
                        <a:pt x="1245" y="328"/>
                      </a:cubicBezTo>
                      <a:close/>
                      <a:moveTo>
                        <a:pt x="1296" y="400"/>
                      </a:moveTo>
                      <a:cubicBezTo>
                        <a:pt x="1297" y="404"/>
                        <a:pt x="1299" y="406"/>
                        <a:pt x="1300" y="410"/>
                      </a:cubicBezTo>
                      <a:cubicBezTo>
                        <a:pt x="1298" y="411"/>
                        <a:pt x="1297" y="407"/>
                        <a:pt x="1296" y="410"/>
                      </a:cubicBezTo>
                      <a:cubicBezTo>
                        <a:pt x="1298" y="425"/>
                        <a:pt x="1314" y="440"/>
                        <a:pt x="1307" y="453"/>
                      </a:cubicBezTo>
                      <a:cubicBezTo>
                        <a:pt x="1303" y="455"/>
                        <a:pt x="1301" y="447"/>
                        <a:pt x="1300" y="452"/>
                      </a:cubicBezTo>
                      <a:cubicBezTo>
                        <a:pt x="1300" y="456"/>
                        <a:pt x="1302" y="458"/>
                        <a:pt x="1301" y="462"/>
                      </a:cubicBezTo>
                      <a:cubicBezTo>
                        <a:pt x="1298" y="463"/>
                        <a:pt x="1299" y="461"/>
                        <a:pt x="1296" y="461"/>
                      </a:cubicBezTo>
                      <a:cubicBezTo>
                        <a:pt x="1297" y="469"/>
                        <a:pt x="1299" y="474"/>
                        <a:pt x="1300" y="481"/>
                      </a:cubicBezTo>
                      <a:cubicBezTo>
                        <a:pt x="1292" y="486"/>
                        <a:pt x="1300" y="501"/>
                        <a:pt x="1293" y="507"/>
                      </a:cubicBezTo>
                      <a:cubicBezTo>
                        <a:pt x="1292" y="517"/>
                        <a:pt x="1302" y="524"/>
                        <a:pt x="1304" y="533"/>
                      </a:cubicBezTo>
                      <a:cubicBezTo>
                        <a:pt x="1305" y="537"/>
                        <a:pt x="1303" y="541"/>
                        <a:pt x="1304" y="545"/>
                      </a:cubicBezTo>
                      <a:cubicBezTo>
                        <a:pt x="1306" y="558"/>
                        <a:pt x="1313" y="563"/>
                        <a:pt x="1312" y="577"/>
                      </a:cubicBezTo>
                      <a:cubicBezTo>
                        <a:pt x="1311" y="588"/>
                        <a:pt x="1311" y="600"/>
                        <a:pt x="1305" y="607"/>
                      </a:cubicBezTo>
                      <a:cubicBezTo>
                        <a:pt x="1315" y="615"/>
                        <a:pt x="1309" y="632"/>
                        <a:pt x="1312" y="645"/>
                      </a:cubicBezTo>
                      <a:cubicBezTo>
                        <a:pt x="1312" y="647"/>
                        <a:pt x="1316" y="649"/>
                        <a:pt x="1317" y="653"/>
                      </a:cubicBezTo>
                      <a:cubicBezTo>
                        <a:pt x="1320" y="659"/>
                        <a:pt x="1319" y="661"/>
                        <a:pt x="1324" y="662"/>
                      </a:cubicBezTo>
                      <a:cubicBezTo>
                        <a:pt x="1326" y="682"/>
                        <a:pt x="1341" y="698"/>
                        <a:pt x="1344" y="717"/>
                      </a:cubicBezTo>
                      <a:cubicBezTo>
                        <a:pt x="1345" y="719"/>
                        <a:pt x="1343" y="723"/>
                        <a:pt x="1343" y="725"/>
                      </a:cubicBezTo>
                      <a:cubicBezTo>
                        <a:pt x="1344" y="737"/>
                        <a:pt x="1350" y="745"/>
                        <a:pt x="1355" y="755"/>
                      </a:cubicBezTo>
                      <a:cubicBezTo>
                        <a:pt x="1365" y="776"/>
                        <a:pt x="1370" y="801"/>
                        <a:pt x="1380" y="820"/>
                      </a:cubicBezTo>
                      <a:cubicBezTo>
                        <a:pt x="1396" y="812"/>
                        <a:pt x="1405" y="826"/>
                        <a:pt x="1408" y="840"/>
                      </a:cubicBezTo>
                      <a:cubicBezTo>
                        <a:pt x="1414" y="837"/>
                        <a:pt x="1416" y="836"/>
                        <a:pt x="1421" y="833"/>
                      </a:cubicBezTo>
                      <a:cubicBezTo>
                        <a:pt x="1432" y="842"/>
                        <a:pt x="1424" y="871"/>
                        <a:pt x="1431" y="885"/>
                      </a:cubicBezTo>
                      <a:cubicBezTo>
                        <a:pt x="1435" y="676"/>
                        <a:pt x="1375" y="519"/>
                        <a:pt x="1296" y="400"/>
                      </a:cubicBezTo>
                      <a:close/>
                      <a:moveTo>
                        <a:pt x="1419" y="1003"/>
                      </a:moveTo>
                      <a:cubicBezTo>
                        <a:pt x="1420" y="987"/>
                        <a:pt x="1425" y="975"/>
                        <a:pt x="1425" y="959"/>
                      </a:cubicBezTo>
                      <a:cubicBezTo>
                        <a:pt x="1423" y="969"/>
                        <a:pt x="1418" y="990"/>
                        <a:pt x="1419" y="1003"/>
                      </a:cubicBezTo>
                      <a:close/>
                      <a:moveTo>
                        <a:pt x="1365" y="1188"/>
                      </a:moveTo>
                      <a:cubicBezTo>
                        <a:pt x="1359" y="1197"/>
                        <a:pt x="1354" y="1212"/>
                        <a:pt x="1349" y="1222"/>
                      </a:cubicBezTo>
                      <a:cubicBezTo>
                        <a:pt x="1348" y="1224"/>
                        <a:pt x="1343" y="1230"/>
                        <a:pt x="1346" y="1230"/>
                      </a:cubicBezTo>
                      <a:cubicBezTo>
                        <a:pt x="1351" y="1220"/>
                        <a:pt x="1356" y="1206"/>
                        <a:pt x="1361" y="1196"/>
                      </a:cubicBezTo>
                      <a:cubicBezTo>
                        <a:pt x="1362" y="1193"/>
                        <a:pt x="1367" y="1185"/>
                        <a:pt x="1365" y="1188"/>
                      </a:cubicBezTo>
                      <a:close/>
                      <a:moveTo>
                        <a:pt x="1336" y="1249"/>
                      </a:moveTo>
                      <a:cubicBezTo>
                        <a:pt x="1334" y="1253"/>
                        <a:pt x="1328" y="1260"/>
                        <a:pt x="1331" y="1260"/>
                      </a:cubicBezTo>
                      <a:cubicBezTo>
                        <a:pt x="1331" y="1256"/>
                        <a:pt x="1336" y="1251"/>
                        <a:pt x="1339" y="1246"/>
                      </a:cubicBezTo>
                      <a:cubicBezTo>
                        <a:pt x="1340" y="1242"/>
                        <a:pt x="1345" y="1231"/>
                        <a:pt x="1343" y="1234"/>
                      </a:cubicBezTo>
                      <a:cubicBezTo>
                        <a:pt x="1341" y="1237"/>
                        <a:pt x="1338" y="1244"/>
                        <a:pt x="1336" y="1249"/>
                      </a:cubicBezTo>
                      <a:close/>
                    </a:path>
                  </a:pathLst>
                </a:custGeom>
                <a:solidFill>
                  <a:srgbClr val="E0301E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8" name="Oval 31"/>
                <p:cNvSpPr>
                  <a:spLocks noChangeAspect="1" noChangeArrowheads="1"/>
                </p:cNvSpPr>
                <p:nvPr/>
              </p:nvSpPr>
              <p:spPr bwMode="auto">
                <a:xfrm>
                  <a:off x="7325445" y="4357366"/>
                  <a:ext cx="1969466" cy="1969465"/>
                </a:xfrm>
                <a:prstGeom prst="ellipse">
                  <a:avLst/>
                </a:prstGeom>
                <a:noFill/>
                <a:ln w="9525">
                  <a:solidFill>
                    <a:srgbClr val="E0301E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9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38" name="Groupe 337"/>
            <p:cNvGrpSpPr>
              <a:grpSpLocks noChangeAspect="1"/>
            </p:cNvGrpSpPr>
            <p:nvPr/>
          </p:nvGrpSpPr>
          <p:grpSpPr>
            <a:xfrm>
              <a:off x="2721926" y="4348469"/>
              <a:ext cx="401895" cy="460527"/>
              <a:chOff x="1625311" y="4357365"/>
              <a:chExt cx="2143125" cy="2455782"/>
            </a:xfrm>
          </p:grpSpPr>
          <p:sp>
            <p:nvSpPr>
              <p:cNvPr id="334" name="Rectangle 16"/>
              <p:cNvSpPr>
                <a:spLocks noChangeArrowheads="1"/>
              </p:cNvSpPr>
              <p:nvPr/>
            </p:nvSpPr>
            <p:spPr bwMode="auto">
              <a:xfrm>
                <a:off x="1625311" y="6565497"/>
                <a:ext cx="2143125" cy="2476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lIns="90000" tIns="90000" rIns="72000" bIns="90000" anchor="ctr"/>
              <a:lstStyle/>
              <a:p>
                <a:pPr marL="177800" indent="-177800" algn="ctr" defTabSz="801688">
                  <a:spcBef>
                    <a:spcPct val="20000"/>
                  </a:spcBef>
                </a:pPr>
                <a:r>
                  <a:rPr lang="en-GB" sz="800" b="1" dirty="0" smtClean="0">
                    <a:solidFill>
                      <a:schemeClr val="accent5"/>
                    </a:solidFill>
                    <a:cs typeface="Arial" charset="0"/>
                  </a:rPr>
                  <a:t>Europe</a:t>
                </a:r>
                <a:endParaRPr lang="en-GB" sz="800" b="1" dirty="0">
                  <a:solidFill>
                    <a:schemeClr val="accent5"/>
                  </a:solidFill>
                  <a:cs typeface="Arial" charset="0"/>
                </a:endParaRPr>
              </a:p>
            </p:txBody>
          </p:sp>
          <p:grpSp>
            <p:nvGrpSpPr>
              <p:cNvPr id="335" name="Group 6"/>
              <p:cNvGrpSpPr/>
              <p:nvPr/>
            </p:nvGrpSpPr>
            <p:grpSpPr>
              <a:xfrm>
                <a:off x="1641336" y="4357365"/>
                <a:ext cx="2052000" cy="2052000"/>
                <a:chOff x="1641336" y="4357365"/>
                <a:chExt cx="2052000" cy="2052000"/>
              </a:xfrm>
            </p:grpSpPr>
            <p:sp>
              <p:nvSpPr>
                <p:cNvPr id="336" name="Freeform 5"/>
                <p:cNvSpPr>
                  <a:spLocks noChangeAspect="1" noEditPoints="1"/>
                </p:cNvSpPr>
                <p:nvPr/>
              </p:nvSpPr>
              <p:spPr bwMode="auto">
                <a:xfrm>
                  <a:off x="1704690" y="4380626"/>
                  <a:ext cx="1984375" cy="2022475"/>
                </a:xfrm>
                <a:custGeom>
                  <a:avLst/>
                  <a:gdLst>
                    <a:gd name="T0" fmla="*/ 673441375 w 1656"/>
                    <a:gd name="T1" fmla="*/ 163653960 h 1688"/>
                    <a:gd name="T2" fmla="*/ 664825643 w 1656"/>
                    <a:gd name="T3" fmla="*/ 182316319 h 1688"/>
                    <a:gd name="T4" fmla="*/ 733749102 w 1656"/>
                    <a:gd name="T5" fmla="*/ 205284822 h 1688"/>
                    <a:gd name="T6" fmla="*/ 643287512 w 1656"/>
                    <a:gd name="T7" fmla="*/ 213898311 h 1688"/>
                    <a:gd name="T8" fmla="*/ 582978437 w 1656"/>
                    <a:gd name="T9" fmla="*/ 282805021 h 1688"/>
                    <a:gd name="T10" fmla="*/ 1430165363 w 1656"/>
                    <a:gd name="T11" fmla="*/ 315823668 h 1688"/>
                    <a:gd name="T12" fmla="*/ 1339702574 w 1656"/>
                    <a:gd name="T13" fmla="*/ 423490477 h 1688"/>
                    <a:gd name="T14" fmla="*/ 1428729807 w 1656"/>
                    <a:gd name="T15" fmla="*/ 499575293 h 1688"/>
                    <a:gd name="T16" fmla="*/ 712210970 w 1656"/>
                    <a:gd name="T17" fmla="*/ 564174660 h 1688"/>
                    <a:gd name="T18" fmla="*/ 831390868 w 1656"/>
                    <a:gd name="T19" fmla="*/ 714909061 h 1688"/>
                    <a:gd name="T20" fmla="*/ 677749241 w 1656"/>
                    <a:gd name="T21" fmla="*/ 842673610 h 1688"/>
                    <a:gd name="T22" fmla="*/ 788314605 w 1656"/>
                    <a:gd name="T23" fmla="*/ 1205870716 h 1688"/>
                    <a:gd name="T24" fmla="*/ 1266471250 w 1656"/>
                    <a:gd name="T25" fmla="*/ 1297746229 h 1688"/>
                    <a:gd name="T26" fmla="*/ 1244932819 w 1656"/>
                    <a:gd name="T27" fmla="*/ 1326457458 h 1688"/>
                    <a:gd name="T28" fmla="*/ 1395703633 w 1656"/>
                    <a:gd name="T29" fmla="*/ 1359476030 h 1688"/>
                    <a:gd name="T30" fmla="*/ 1825040294 w 1656"/>
                    <a:gd name="T31" fmla="*/ 2147483647 h 1688"/>
                    <a:gd name="T32" fmla="*/ 284309642 w 1656"/>
                    <a:gd name="T33" fmla="*/ 542641538 h 1688"/>
                    <a:gd name="T34" fmla="*/ 437952542 w 1656"/>
                    <a:gd name="T35" fmla="*/ 330178683 h 1688"/>
                    <a:gd name="T36" fmla="*/ 535594308 w 1656"/>
                    <a:gd name="T37" fmla="*/ 245480303 h 1688"/>
                    <a:gd name="T38" fmla="*/ 541337730 w 1656"/>
                    <a:gd name="T39" fmla="*/ 344534897 h 1688"/>
                    <a:gd name="T40" fmla="*/ 666261199 w 1656"/>
                    <a:gd name="T41" fmla="*/ 242609540 h 1688"/>
                    <a:gd name="T42" fmla="*/ 584415191 w 1656"/>
                    <a:gd name="T43" fmla="*/ 209592166 h 1688"/>
                    <a:gd name="T44" fmla="*/ 142154821 w 1656"/>
                    <a:gd name="T45" fmla="*/ 534028049 h 1688"/>
                    <a:gd name="T46" fmla="*/ 656209911 w 1656"/>
                    <a:gd name="T47" fmla="*/ 259836517 h 1688"/>
                    <a:gd name="T48" fmla="*/ 1941349079 w 1656"/>
                    <a:gd name="T49" fmla="*/ 288547746 h 1688"/>
                    <a:gd name="T50" fmla="*/ 1651294893 w 1656"/>
                    <a:gd name="T51" fmla="*/ 122023060 h 1688"/>
                    <a:gd name="T52" fmla="*/ 1635500183 w 1656"/>
                    <a:gd name="T53" fmla="*/ 274191532 h 1688"/>
                    <a:gd name="T54" fmla="*/ 1507704553 w 1656"/>
                    <a:gd name="T55" fmla="*/ 384730378 h 1688"/>
                    <a:gd name="T56" fmla="*/ 1450267938 w 1656"/>
                    <a:gd name="T57" fmla="*/ 462250576 h 1688"/>
                    <a:gd name="T58" fmla="*/ 1302369733 w 1656"/>
                    <a:gd name="T59" fmla="*/ 607242102 h 1688"/>
                    <a:gd name="T60" fmla="*/ 1186060648 w 1656"/>
                    <a:gd name="T61" fmla="*/ 509624163 h 1688"/>
                    <a:gd name="T62" fmla="*/ 1005136269 w 1656"/>
                    <a:gd name="T63" fmla="*/ 643131588 h 1688"/>
                    <a:gd name="T64" fmla="*/ 1118572745 w 1656"/>
                    <a:gd name="T65" fmla="*/ 654615840 h 1688"/>
                    <a:gd name="T66" fmla="*/ 1109957013 w 1656"/>
                    <a:gd name="T67" fmla="*/ 852722480 h 1688"/>
                    <a:gd name="T68" fmla="*/ 900314327 w 1656"/>
                    <a:gd name="T69" fmla="*/ 869949457 h 1688"/>
                    <a:gd name="T70" fmla="*/ 762467409 w 1656"/>
                    <a:gd name="T71" fmla="*/ 792429259 h 1688"/>
                    <a:gd name="T72" fmla="*/ 752416122 w 1656"/>
                    <a:gd name="T73" fmla="*/ 908709556 h 1688"/>
                    <a:gd name="T74" fmla="*/ 542773286 w 1656"/>
                    <a:gd name="T75" fmla="*/ 1175724105 h 1688"/>
                    <a:gd name="T76" fmla="*/ 1013752001 w 1656"/>
                    <a:gd name="T77" fmla="*/ 1224533074 h 1688"/>
                    <a:gd name="T78" fmla="*/ 969238984 w 1656"/>
                    <a:gd name="T79" fmla="*/ 1109688159 h 1688"/>
                    <a:gd name="T80" fmla="*/ 1163085762 w 1656"/>
                    <a:gd name="T81" fmla="*/ 1289133939 h 1688"/>
                    <a:gd name="T82" fmla="*/ 1267908004 w 1656"/>
                    <a:gd name="T83" fmla="*/ 1290569320 h 1688"/>
                    <a:gd name="T84" fmla="*/ 1120008301 w 1656"/>
                    <a:gd name="T85" fmla="*/ 1458529350 h 1688"/>
                    <a:gd name="T86" fmla="*/ 664825643 w 1656"/>
                    <a:gd name="T87" fmla="*/ 1293440084 h 1688"/>
                    <a:gd name="T88" fmla="*/ 265642622 w 1656"/>
                    <a:gd name="T89" fmla="*/ 1615005129 h 1688"/>
                    <a:gd name="T90" fmla="*/ 736621412 w 1656"/>
                    <a:gd name="T91" fmla="*/ 2015526952 h 1688"/>
                    <a:gd name="T92" fmla="*/ 946264098 w 1656"/>
                    <a:gd name="T93" fmla="*/ 2147483647 h 1688"/>
                    <a:gd name="T94" fmla="*/ 1711603818 w 1656"/>
                    <a:gd name="T95" fmla="*/ 2072949410 h 1688"/>
                    <a:gd name="T96" fmla="*/ 1688628932 w 1656"/>
                    <a:gd name="T97" fmla="*/ 1805934861 h 1688"/>
                    <a:gd name="T98" fmla="*/ 1725962971 w 1656"/>
                    <a:gd name="T99" fmla="*/ 1780095594 h 1688"/>
                    <a:gd name="T100" fmla="*/ 1786270698 w 1656"/>
                    <a:gd name="T101" fmla="*/ 1419769251 h 1688"/>
                    <a:gd name="T102" fmla="*/ 2147483647 w 1656"/>
                    <a:gd name="T103" fmla="*/ 1340813671 h 1688"/>
                    <a:gd name="T104" fmla="*/ 2147483647 w 1656"/>
                    <a:gd name="T105" fmla="*/ 1109688159 h 1688"/>
                    <a:gd name="T106" fmla="*/ 1412933899 w 1656"/>
                    <a:gd name="T107" fmla="*/ 1168545998 h 1688"/>
                    <a:gd name="T108" fmla="*/ 1448832382 w 1656"/>
                    <a:gd name="T109" fmla="*/ 1024989854 h 1688"/>
                    <a:gd name="T110" fmla="*/ 726570124 w 1656"/>
                    <a:gd name="T111" fmla="*/ 167960105 h 1688"/>
                    <a:gd name="T112" fmla="*/ 715082082 w 1656"/>
                    <a:gd name="T113" fmla="*/ 223947181 h 1688"/>
                    <a:gd name="T114" fmla="*/ 677749241 w 1656"/>
                    <a:gd name="T115" fmla="*/ 351711805 h 1688"/>
                    <a:gd name="T116" fmla="*/ 613133499 w 1656"/>
                    <a:gd name="T117" fmla="*/ 475170209 h 1688"/>
                    <a:gd name="T118" fmla="*/ 883084061 w 1656"/>
                    <a:gd name="T119" fmla="*/ 399085393 h 1688"/>
                    <a:gd name="T120" fmla="*/ 749545010 w 1656"/>
                    <a:gd name="T121" fmla="*/ 223947181 h 1688"/>
                    <a:gd name="T122" fmla="*/ 218258493 w 1656"/>
                    <a:gd name="T123" fmla="*/ 618726354 h 168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656"/>
                    <a:gd name="T187" fmla="*/ 0 h 1688"/>
                    <a:gd name="T188" fmla="*/ 1656 w 1656"/>
                    <a:gd name="T189" fmla="*/ 1688 h 168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656" h="1688">
                      <a:moveTo>
                        <a:pt x="1132" y="74"/>
                      </a:moveTo>
                      <a:cubicBezTo>
                        <a:pt x="1127" y="73"/>
                        <a:pt x="1125" y="68"/>
                        <a:pt x="1120" y="67"/>
                      </a:cubicBezTo>
                      <a:cubicBezTo>
                        <a:pt x="1119" y="73"/>
                        <a:pt x="1128" y="75"/>
                        <a:pt x="1132" y="74"/>
                      </a:cubicBezTo>
                      <a:close/>
                      <a:moveTo>
                        <a:pt x="493" y="82"/>
                      </a:moveTo>
                      <a:cubicBezTo>
                        <a:pt x="486" y="82"/>
                        <a:pt x="473" y="80"/>
                        <a:pt x="471" y="91"/>
                      </a:cubicBezTo>
                      <a:cubicBezTo>
                        <a:pt x="476" y="92"/>
                        <a:pt x="475" y="100"/>
                        <a:pt x="478" y="103"/>
                      </a:cubicBezTo>
                      <a:cubicBezTo>
                        <a:pt x="489" y="100"/>
                        <a:pt x="496" y="93"/>
                        <a:pt x="501" y="84"/>
                      </a:cubicBezTo>
                      <a:cubicBezTo>
                        <a:pt x="496" y="83"/>
                        <a:pt x="496" y="88"/>
                        <a:pt x="491" y="87"/>
                      </a:cubicBezTo>
                      <a:cubicBezTo>
                        <a:pt x="491" y="85"/>
                        <a:pt x="493" y="85"/>
                        <a:pt x="493" y="82"/>
                      </a:cubicBezTo>
                      <a:close/>
                      <a:moveTo>
                        <a:pt x="506" y="103"/>
                      </a:moveTo>
                      <a:cubicBezTo>
                        <a:pt x="514" y="107"/>
                        <a:pt x="524" y="104"/>
                        <a:pt x="524" y="95"/>
                      </a:cubicBezTo>
                      <a:cubicBezTo>
                        <a:pt x="523" y="95"/>
                        <a:pt x="521" y="96"/>
                        <a:pt x="521" y="94"/>
                      </a:cubicBezTo>
                      <a:cubicBezTo>
                        <a:pt x="519" y="90"/>
                        <a:pt x="524" y="92"/>
                        <a:pt x="523" y="89"/>
                      </a:cubicBezTo>
                      <a:cubicBezTo>
                        <a:pt x="514" y="89"/>
                        <a:pt x="509" y="92"/>
                        <a:pt x="506" y="98"/>
                      </a:cubicBezTo>
                      <a:cubicBezTo>
                        <a:pt x="508" y="98"/>
                        <a:pt x="511" y="96"/>
                        <a:pt x="512" y="99"/>
                      </a:cubicBezTo>
                      <a:cubicBezTo>
                        <a:pt x="510" y="100"/>
                        <a:pt x="506" y="99"/>
                        <a:pt x="506" y="103"/>
                      </a:cubicBezTo>
                      <a:close/>
                      <a:moveTo>
                        <a:pt x="420" y="139"/>
                      </a:moveTo>
                      <a:cubicBezTo>
                        <a:pt x="428" y="140"/>
                        <a:pt x="431" y="131"/>
                        <a:pt x="438" y="128"/>
                      </a:cubicBezTo>
                      <a:cubicBezTo>
                        <a:pt x="448" y="124"/>
                        <a:pt x="462" y="126"/>
                        <a:pt x="469" y="117"/>
                      </a:cubicBezTo>
                      <a:cubicBezTo>
                        <a:pt x="466" y="115"/>
                        <a:pt x="459" y="120"/>
                        <a:pt x="455" y="116"/>
                      </a:cubicBezTo>
                      <a:cubicBezTo>
                        <a:pt x="460" y="116"/>
                        <a:pt x="465" y="115"/>
                        <a:pt x="469" y="114"/>
                      </a:cubicBezTo>
                      <a:cubicBezTo>
                        <a:pt x="469" y="110"/>
                        <a:pt x="463" y="113"/>
                        <a:pt x="463" y="110"/>
                      </a:cubicBezTo>
                      <a:cubicBezTo>
                        <a:pt x="465" y="110"/>
                        <a:pt x="467" y="111"/>
                        <a:pt x="470" y="111"/>
                      </a:cubicBezTo>
                      <a:cubicBezTo>
                        <a:pt x="470" y="106"/>
                        <a:pt x="471" y="106"/>
                        <a:pt x="476" y="105"/>
                      </a:cubicBezTo>
                      <a:cubicBezTo>
                        <a:pt x="474" y="101"/>
                        <a:pt x="471" y="97"/>
                        <a:pt x="466" y="95"/>
                      </a:cubicBezTo>
                      <a:cubicBezTo>
                        <a:pt x="464" y="96"/>
                        <a:pt x="461" y="97"/>
                        <a:pt x="460" y="99"/>
                      </a:cubicBezTo>
                      <a:cubicBezTo>
                        <a:pt x="458" y="94"/>
                        <a:pt x="454" y="100"/>
                        <a:pt x="451" y="100"/>
                      </a:cubicBezTo>
                      <a:cubicBezTo>
                        <a:pt x="441" y="98"/>
                        <a:pt x="424" y="105"/>
                        <a:pt x="425" y="121"/>
                      </a:cubicBezTo>
                      <a:cubicBezTo>
                        <a:pt x="421" y="126"/>
                        <a:pt x="413" y="127"/>
                        <a:pt x="411" y="134"/>
                      </a:cubicBezTo>
                      <a:cubicBezTo>
                        <a:pt x="415" y="135"/>
                        <a:pt x="417" y="130"/>
                        <a:pt x="419" y="132"/>
                      </a:cubicBezTo>
                      <a:cubicBezTo>
                        <a:pt x="419" y="135"/>
                        <a:pt x="418" y="138"/>
                        <a:pt x="420" y="139"/>
                      </a:cubicBezTo>
                      <a:close/>
                      <a:moveTo>
                        <a:pt x="498" y="97"/>
                      </a:moveTo>
                      <a:cubicBezTo>
                        <a:pt x="497" y="101"/>
                        <a:pt x="504" y="99"/>
                        <a:pt x="503" y="97"/>
                      </a:cubicBezTo>
                      <a:cubicBezTo>
                        <a:pt x="501" y="97"/>
                        <a:pt x="500" y="95"/>
                        <a:pt x="498" y="97"/>
                      </a:cubicBezTo>
                      <a:close/>
                      <a:moveTo>
                        <a:pt x="521" y="113"/>
                      </a:moveTo>
                      <a:cubicBezTo>
                        <a:pt x="521" y="111"/>
                        <a:pt x="522" y="111"/>
                        <a:pt x="521" y="110"/>
                      </a:cubicBezTo>
                      <a:cubicBezTo>
                        <a:pt x="516" y="110"/>
                        <a:pt x="511" y="110"/>
                        <a:pt x="511" y="115"/>
                      </a:cubicBezTo>
                      <a:cubicBezTo>
                        <a:pt x="518" y="114"/>
                        <a:pt x="527" y="120"/>
                        <a:pt x="528" y="113"/>
                      </a:cubicBezTo>
                      <a:cubicBezTo>
                        <a:pt x="526" y="110"/>
                        <a:pt x="524" y="114"/>
                        <a:pt x="521" y="113"/>
                      </a:cubicBezTo>
                      <a:close/>
                      <a:moveTo>
                        <a:pt x="463" y="127"/>
                      </a:moveTo>
                      <a:cubicBezTo>
                        <a:pt x="468" y="127"/>
                        <a:pt x="471" y="124"/>
                        <a:pt x="473" y="120"/>
                      </a:cubicBezTo>
                      <a:cubicBezTo>
                        <a:pt x="468" y="121"/>
                        <a:pt x="463" y="122"/>
                        <a:pt x="463" y="127"/>
                      </a:cubicBezTo>
                      <a:close/>
                      <a:moveTo>
                        <a:pt x="515" y="122"/>
                      </a:moveTo>
                      <a:cubicBezTo>
                        <a:pt x="512" y="123"/>
                        <a:pt x="508" y="123"/>
                        <a:pt x="506" y="125"/>
                      </a:cubicBezTo>
                      <a:cubicBezTo>
                        <a:pt x="509" y="124"/>
                        <a:pt x="513" y="124"/>
                        <a:pt x="515" y="122"/>
                      </a:cubicBezTo>
                      <a:close/>
                      <a:moveTo>
                        <a:pt x="532" y="123"/>
                      </a:moveTo>
                      <a:cubicBezTo>
                        <a:pt x="523" y="124"/>
                        <a:pt x="519" y="130"/>
                        <a:pt x="514" y="134"/>
                      </a:cubicBezTo>
                      <a:cubicBezTo>
                        <a:pt x="523" y="133"/>
                        <a:pt x="531" y="132"/>
                        <a:pt x="532" y="123"/>
                      </a:cubicBezTo>
                      <a:close/>
                      <a:moveTo>
                        <a:pt x="500" y="125"/>
                      </a:moveTo>
                      <a:cubicBezTo>
                        <a:pt x="490" y="125"/>
                        <a:pt x="489" y="133"/>
                        <a:pt x="480" y="135"/>
                      </a:cubicBezTo>
                      <a:cubicBezTo>
                        <a:pt x="480" y="137"/>
                        <a:pt x="480" y="138"/>
                        <a:pt x="481" y="139"/>
                      </a:cubicBezTo>
                      <a:cubicBezTo>
                        <a:pt x="489" y="138"/>
                        <a:pt x="502" y="140"/>
                        <a:pt x="502" y="131"/>
                      </a:cubicBezTo>
                      <a:cubicBezTo>
                        <a:pt x="497" y="132"/>
                        <a:pt x="498" y="130"/>
                        <a:pt x="493" y="130"/>
                      </a:cubicBezTo>
                      <a:cubicBezTo>
                        <a:pt x="496" y="129"/>
                        <a:pt x="500" y="128"/>
                        <a:pt x="500" y="125"/>
                      </a:cubicBezTo>
                      <a:close/>
                      <a:moveTo>
                        <a:pt x="467" y="140"/>
                      </a:moveTo>
                      <a:cubicBezTo>
                        <a:pt x="471" y="139"/>
                        <a:pt x="476" y="134"/>
                        <a:pt x="472" y="130"/>
                      </a:cubicBezTo>
                      <a:cubicBezTo>
                        <a:pt x="467" y="129"/>
                        <a:pt x="466" y="133"/>
                        <a:pt x="462" y="133"/>
                      </a:cubicBezTo>
                      <a:cubicBezTo>
                        <a:pt x="462" y="130"/>
                        <a:pt x="466" y="132"/>
                        <a:pt x="465" y="129"/>
                      </a:cubicBezTo>
                      <a:cubicBezTo>
                        <a:pt x="455" y="131"/>
                        <a:pt x="449" y="136"/>
                        <a:pt x="441" y="139"/>
                      </a:cubicBezTo>
                      <a:cubicBezTo>
                        <a:pt x="440" y="142"/>
                        <a:pt x="443" y="141"/>
                        <a:pt x="443" y="144"/>
                      </a:cubicBezTo>
                      <a:cubicBezTo>
                        <a:pt x="454" y="146"/>
                        <a:pt x="458" y="136"/>
                        <a:pt x="467" y="140"/>
                      </a:cubicBezTo>
                      <a:close/>
                      <a:moveTo>
                        <a:pt x="525" y="135"/>
                      </a:moveTo>
                      <a:cubicBezTo>
                        <a:pt x="519" y="136"/>
                        <a:pt x="512" y="137"/>
                        <a:pt x="511" y="143"/>
                      </a:cubicBezTo>
                      <a:cubicBezTo>
                        <a:pt x="517" y="142"/>
                        <a:pt x="527" y="140"/>
                        <a:pt x="525" y="135"/>
                      </a:cubicBezTo>
                      <a:close/>
                      <a:moveTo>
                        <a:pt x="506" y="139"/>
                      </a:moveTo>
                      <a:cubicBezTo>
                        <a:pt x="502" y="137"/>
                        <a:pt x="499" y="142"/>
                        <a:pt x="496" y="142"/>
                      </a:cubicBezTo>
                      <a:cubicBezTo>
                        <a:pt x="495" y="152"/>
                        <a:pt x="482" y="148"/>
                        <a:pt x="476" y="152"/>
                      </a:cubicBezTo>
                      <a:cubicBezTo>
                        <a:pt x="478" y="161"/>
                        <a:pt x="473" y="168"/>
                        <a:pt x="480" y="176"/>
                      </a:cubicBezTo>
                      <a:cubicBezTo>
                        <a:pt x="487" y="175"/>
                        <a:pt x="496" y="175"/>
                        <a:pt x="497" y="166"/>
                      </a:cubicBezTo>
                      <a:cubicBezTo>
                        <a:pt x="488" y="164"/>
                        <a:pt x="490" y="161"/>
                        <a:pt x="490" y="159"/>
                      </a:cubicBezTo>
                      <a:cubicBezTo>
                        <a:pt x="489" y="151"/>
                        <a:pt x="495" y="156"/>
                        <a:pt x="501" y="149"/>
                      </a:cubicBezTo>
                      <a:cubicBezTo>
                        <a:pt x="502" y="148"/>
                        <a:pt x="501" y="146"/>
                        <a:pt x="501" y="145"/>
                      </a:cubicBezTo>
                      <a:cubicBezTo>
                        <a:pt x="503" y="143"/>
                        <a:pt x="507" y="143"/>
                        <a:pt x="506" y="139"/>
                      </a:cubicBezTo>
                      <a:close/>
                      <a:moveTo>
                        <a:pt x="1122" y="141"/>
                      </a:moveTo>
                      <a:cubicBezTo>
                        <a:pt x="1121" y="150"/>
                        <a:pt x="1134" y="146"/>
                        <a:pt x="1134" y="141"/>
                      </a:cubicBezTo>
                      <a:cubicBezTo>
                        <a:pt x="1132" y="140"/>
                        <a:pt x="1131" y="138"/>
                        <a:pt x="1127" y="139"/>
                      </a:cubicBezTo>
                      <a:cubicBezTo>
                        <a:pt x="1129" y="143"/>
                        <a:pt x="1124" y="143"/>
                        <a:pt x="1122" y="141"/>
                      </a:cubicBezTo>
                      <a:close/>
                      <a:moveTo>
                        <a:pt x="475" y="148"/>
                      </a:moveTo>
                      <a:cubicBezTo>
                        <a:pt x="481" y="147"/>
                        <a:pt x="489" y="149"/>
                        <a:pt x="488" y="141"/>
                      </a:cubicBezTo>
                      <a:cubicBezTo>
                        <a:pt x="482" y="139"/>
                        <a:pt x="477" y="143"/>
                        <a:pt x="475" y="148"/>
                      </a:cubicBezTo>
                      <a:close/>
                      <a:moveTo>
                        <a:pt x="452" y="155"/>
                      </a:moveTo>
                      <a:cubicBezTo>
                        <a:pt x="460" y="154"/>
                        <a:pt x="462" y="158"/>
                        <a:pt x="469" y="156"/>
                      </a:cubicBezTo>
                      <a:cubicBezTo>
                        <a:pt x="471" y="152"/>
                        <a:pt x="473" y="149"/>
                        <a:pt x="473" y="143"/>
                      </a:cubicBezTo>
                      <a:cubicBezTo>
                        <a:pt x="464" y="143"/>
                        <a:pt x="454" y="143"/>
                        <a:pt x="448" y="149"/>
                      </a:cubicBezTo>
                      <a:cubicBezTo>
                        <a:pt x="449" y="151"/>
                        <a:pt x="453" y="150"/>
                        <a:pt x="456" y="150"/>
                      </a:cubicBezTo>
                      <a:cubicBezTo>
                        <a:pt x="456" y="152"/>
                        <a:pt x="453" y="153"/>
                        <a:pt x="452" y="155"/>
                      </a:cubicBezTo>
                      <a:close/>
                      <a:moveTo>
                        <a:pt x="509" y="151"/>
                      </a:moveTo>
                      <a:cubicBezTo>
                        <a:pt x="511" y="150"/>
                        <a:pt x="514" y="150"/>
                        <a:pt x="515" y="148"/>
                      </a:cubicBezTo>
                      <a:cubicBezTo>
                        <a:pt x="512" y="148"/>
                        <a:pt x="508" y="148"/>
                        <a:pt x="509" y="151"/>
                      </a:cubicBezTo>
                      <a:close/>
                      <a:moveTo>
                        <a:pt x="1111" y="158"/>
                      </a:moveTo>
                      <a:cubicBezTo>
                        <a:pt x="1114" y="166"/>
                        <a:pt x="1123" y="164"/>
                        <a:pt x="1132" y="163"/>
                      </a:cubicBezTo>
                      <a:cubicBezTo>
                        <a:pt x="1129" y="158"/>
                        <a:pt x="1125" y="155"/>
                        <a:pt x="1127" y="150"/>
                      </a:cubicBezTo>
                      <a:cubicBezTo>
                        <a:pt x="1125" y="149"/>
                        <a:pt x="1119" y="146"/>
                        <a:pt x="1119" y="151"/>
                      </a:cubicBezTo>
                      <a:cubicBezTo>
                        <a:pt x="1118" y="154"/>
                        <a:pt x="1123" y="152"/>
                        <a:pt x="1123" y="154"/>
                      </a:cubicBezTo>
                      <a:cubicBezTo>
                        <a:pt x="1119" y="155"/>
                        <a:pt x="1117" y="151"/>
                        <a:pt x="1115" y="153"/>
                      </a:cubicBezTo>
                      <a:cubicBezTo>
                        <a:pt x="1113" y="155"/>
                        <a:pt x="1115" y="155"/>
                        <a:pt x="1116" y="157"/>
                      </a:cubicBezTo>
                      <a:cubicBezTo>
                        <a:pt x="1113" y="156"/>
                        <a:pt x="1114" y="159"/>
                        <a:pt x="1111" y="158"/>
                      </a:cubicBezTo>
                      <a:close/>
                      <a:moveTo>
                        <a:pt x="1150" y="154"/>
                      </a:moveTo>
                      <a:cubicBezTo>
                        <a:pt x="1148" y="152"/>
                        <a:pt x="1144" y="153"/>
                        <a:pt x="1141" y="153"/>
                      </a:cubicBezTo>
                      <a:cubicBezTo>
                        <a:pt x="1141" y="158"/>
                        <a:pt x="1144" y="160"/>
                        <a:pt x="1148" y="161"/>
                      </a:cubicBezTo>
                      <a:cubicBezTo>
                        <a:pt x="1148" y="157"/>
                        <a:pt x="1148" y="155"/>
                        <a:pt x="1150" y="154"/>
                      </a:cubicBezTo>
                      <a:close/>
                      <a:moveTo>
                        <a:pt x="1136" y="157"/>
                      </a:moveTo>
                      <a:cubicBezTo>
                        <a:pt x="1135" y="160"/>
                        <a:pt x="1141" y="162"/>
                        <a:pt x="1143" y="160"/>
                      </a:cubicBezTo>
                      <a:cubicBezTo>
                        <a:pt x="1140" y="159"/>
                        <a:pt x="1139" y="156"/>
                        <a:pt x="1136" y="157"/>
                      </a:cubicBezTo>
                      <a:close/>
                      <a:moveTo>
                        <a:pt x="406" y="197"/>
                      </a:moveTo>
                      <a:cubicBezTo>
                        <a:pt x="410" y="197"/>
                        <a:pt x="412" y="199"/>
                        <a:pt x="414" y="196"/>
                      </a:cubicBezTo>
                      <a:cubicBezTo>
                        <a:pt x="412" y="196"/>
                        <a:pt x="407" y="194"/>
                        <a:pt x="406" y="197"/>
                      </a:cubicBezTo>
                      <a:close/>
                      <a:moveTo>
                        <a:pt x="1344" y="196"/>
                      </a:moveTo>
                      <a:cubicBezTo>
                        <a:pt x="1346" y="197"/>
                        <a:pt x="1347" y="199"/>
                        <a:pt x="1350" y="199"/>
                      </a:cubicBezTo>
                      <a:cubicBezTo>
                        <a:pt x="1350" y="197"/>
                        <a:pt x="1345" y="194"/>
                        <a:pt x="1344" y="196"/>
                      </a:cubicBezTo>
                      <a:close/>
                      <a:moveTo>
                        <a:pt x="333" y="204"/>
                      </a:moveTo>
                      <a:cubicBezTo>
                        <a:pt x="328" y="205"/>
                        <a:pt x="321" y="204"/>
                        <a:pt x="320" y="210"/>
                      </a:cubicBezTo>
                      <a:cubicBezTo>
                        <a:pt x="325" y="211"/>
                        <a:pt x="333" y="209"/>
                        <a:pt x="333" y="204"/>
                      </a:cubicBezTo>
                      <a:close/>
                      <a:moveTo>
                        <a:pt x="387" y="212"/>
                      </a:moveTo>
                      <a:cubicBezTo>
                        <a:pt x="392" y="211"/>
                        <a:pt x="399" y="212"/>
                        <a:pt x="400" y="206"/>
                      </a:cubicBezTo>
                      <a:cubicBezTo>
                        <a:pt x="394" y="202"/>
                        <a:pt x="384" y="206"/>
                        <a:pt x="387" y="212"/>
                      </a:cubicBezTo>
                      <a:close/>
                      <a:moveTo>
                        <a:pt x="996" y="220"/>
                      </a:moveTo>
                      <a:cubicBezTo>
                        <a:pt x="999" y="220"/>
                        <a:pt x="999" y="220"/>
                        <a:pt x="999" y="220"/>
                      </a:cubicBezTo>
                      <a:cubicBezTo>
                        <a:pt x="1000" y="218"/>
                        <a:pt x="996" y="217"/>
                        <a:pt x="999" y="216"/>
                      </a:cubicBezTo>
                      <a:cubicBezTo>
                        <a:pt x="1000" y="216"/>
                        <a:pt x="1000" y="216"/>
                        <a:pt x="1001" y="215"/>
                      </a:cubicBezTo>
                      <a:cubicBezTo>
                        <a:pt x="1001" y="217"/>
                        <a:pt x="1002" y="218"/>
                        <a:pt x="1002" y="219"/>
                      </a:cubicBezTo>
                      <a:cubicBezTo>
                        <a:pt x="1010" y="219"/>
                        <a:pt x="1016" y="218"/>
                        <a:pt x="1021" y="215"/>
                      </a:cubicBezTo>
                      <a:cubicBezTo>
                        <a:pt x="1016" y="213"/>
                        <a:pt x="1013" y="209"/>
                        <a:pt x="1006" y="209"/>
                      </a:cubicBezTo>
                      <a:cubicBezTo>
                        <a:pt x="1006" y="210"/>
                        <a:pt x="1008" y="211"/>
                        <a:pt x="1006" y="211"/>
                      </a:cubicBezTo>
                      <a:cubicBezTo>
                        <a:pt x="999" y="211"/>
                        <a:pt x="990" y="204"/>
                        <a:pt x="980" y="206"/>
                      </a:cubicBezTo>
                      <a:cubicBezTo>
                        <a:pt x="982" y="214"/>
                        <a:pt x="992" y="214"/>
                        <a:pt x="996" y="220"/>
                      </a:cubicBezTo>
                      <a:close/>
                      <a:moveTo>
                        <a:pt x="1036" y="221"/>
                      </a:moveTo>
                      <a:cubicBezTo>
                        <a:pt x="1035" y="215"/>
                        <a:pt x="1039" y="214"/>
                        <a:pt x="1040" y="210"/>
                      </a:cubicBezTo>
                      <a:cubicBezTo>
                        <a:pt x="1032" y="207"/>
                        <a:pt x="1024" y="207"/>
                        <a:pt x="1019" y="208"/>
                      </a:cubicBezTo>
                      <a:cubicBezTo>
                        <a:pt x="1025" y="212"/>
                        <a:pt x="1028" y="219"/>
                        <a:pt x="1036" y="221"/>
                      </a:cubicBezTo>
                      <a:close/>
                      <a:moveTo>
                        <a:pt x="394" y="213"/>
                      </a:moveTo>
                      <a:cubicBezTo>
                        <a:pt x="394" y="215"/>
                        <a:pt x="394" y="216"/>
                        <a:pt x="395" y="216"/>
                      </a:cubicBezTo>
                      <a:cubicBezTo>
                        <a:pt x="397" y="216"/>
                        <a:pt x="398" y="215"/>
                        <a:pt x="399" y="213"/>
                      </a:cubicBezTo>
                      <a:cubicBezTo>
                        <a:pt x="397" y="212"/>
                        <a:pt x="395" y="212"/>
                        <a:pt x="394" y="213"/>
                      </a:cubicBezTo>
                      <a:close/>
                      <a:moveTo>
                        <a:pt x="315" y="221"/>
                      </a:moveTo>
                      <a:cubicBezTo>
                        <a:pt x="319" y="221"/>
                        <a:pt x="323" y="221"/>
                        <a:pt x="323" y="217"/>
                      </a:cubicBezTo>
                      <a:cubicBezTo>
                        <a:pt x="320" y="215"/>
                        <a:pt x="316" y="219"/>
                        <a:pt x="315" y="221"/>
                      </a:cubicBezTo>
                      <a:close/>
                      <a:moveTo>
                        <a:pt x="337" y="218"/>
                      </a:moveTo>
                      <a:cubicBezTo>
                        <a:pt x="334" y="219"/>
                        <a:pt x="332" y="220"/>
                        <a:pt x="331" y="223"/>
                      </a:cubicBezTo>
                      <a:cubicBezTo>
                        <a:pt x="334" y="222"/>
                        <a:pt x="338" y="222"/>
                        <a:pt x="337" y="218"/>
                      </a:cubicBezTo>
                      <a:close/>
                      <a:moveTo>
                        <a:pt x="250" y="247"/>
                      </a:moveTo>
                      <a:cubicBezTo>
                        <a:pt x="253" y="246"/>
                        <a:pt x="255" y="245"/>
                        <a:pt x="256" y="242"/>
                      </a:cubicBezTo>
                      <a:cubicBezTo>
                        <a:pt x="252" y="242"/>
                        <a:pt x="250" y="244"/>
                        <a:pt x="250" y="247"/>
                      </a:cubicBezTo>
                      <a:close/>
                      <a:moveTo>
                        <a:pt x="223" y="250"/>
                      </a:moveTo>
                      <a:cubicBezTo>
                        <a:pt x="220" y="250"/>
                        <a:pt x="220" y="253"/>
                        <a:pt x="218" y="255"/>
                      </a:cubicBezTo>
                      <a:cubicBezTo>
                        <a:pt x="221" y="254"/>
                        <a:pt x="222" y="253"/>
                        <a:pt x="223" y="250"/>
                      </a:cubicBezTo>
                      <a:close/>
                      <a:moveTo>
                        <a:pt x="933" y="295"/>
                      </a:moveTo>
                      <a:cubicBezTo>
                        <a:pt x="933" y="308"/>
                        <a:pt x="933" y="322"/>
                        <a:pt x="933" y="331"/>
                      </a:cubicBezTo>
                      <a:cubicBezTo>
                        <a:pt x="936" y="333"/>
                        <a:pt x="941" y="334"/>
                        <a:pt x="947" y="333"/>
                      </a:cubicBezTo>
                      <a:cubicBezTo>
                        <a:pt x="951" y="341"/>
                        <a:pt x="961" y="344"/>
                        <a:pt x="970" y="339"/>
                      </a:cubicBezTo>
                      <a:cubicBezTo>
                        <a:pt x="953" y="332"/>
                        <a:pt x="942" y="316"/>
                        <a:pt x="948" y="294"/>
                      </a:cubicBezTo>
                      <a:cubicBezTo>
                        <a:pt x="948" y="292"/>
                        <a:pt x="953" y="290"/>
                        <a:pt x="951" y="286"/>
                      </a:cubicBezTo>
                      <a:cubicBezTo>
                        <a:pt x="956" y="284"/>
                        <a:pt x="960" y="279"/>
                        <a:pt x="965" y="276"/>
                      </a:cubicBezTo>
                      <a:cubicBezTo>
                        <a:pt x="967" y="258"/>
                        <a:pt x="950" y="265"/>
                        <a:pt x="949" y="275"/>
                      </a:cubicBezTo>
                      <a:cubicBezTo>
                        <a:pt x="937" y="277"/>
                        <a:pt x="934" y="283"/>
                        <a:pt x="929" y="292"/>
                      </a:cubicBezTo>
                      <a:cubicBezTo>
                        <a:pt x="929" y="295"/>
                        <a:pt x="933" y="293"/>
                        <a:pt x="933" y="295"/>
                      </a:cubicBezTo>
                      <a:close/>
                      <a:moveTo>
                        <a:pt x="305" y="269"/>
                      </a:moveTo>
                      <a:cubicBezTo>
                        <a:pt x="301" y="269"/>
                        <a:pt x="301" y="272"/>
                        <a:pt x="300" y="275"/>
                      </a:cubicBezTo>
                      <a:cubicBezTo>
                        <a:pt x="303" y="274"/>
                        <a:pt x="305" y="273"/>
                        <a:pt x="305" y="269"/>
                      </a:cubicBezTo>
                      <a:close/>
                      <a:moveTo>
                        <a:pt x="319" y="275"/>
                      </a:moveTo>
                      <a:cubicBezTo>
                        <a:pt x="318" y="276"/>
                        <a:pt x="317" y="277"/>
                        <a:pt x="317" y="279"/>
                      </a:cubicBezTo>
                      <a:cubicBezTo>
                        <a:pt x="320" y="279"/>
                        <a:pt x="322" y="279"/>
                        <a:pt x="322" y="276"/>
                      </a:cubicBezTo>
                      <a:cubicBezTo>
                        <a:pt x="321" y="276"/>
                        <a:pt x="320" y="275"/>
                        <a:pt x="319" y="275"/>
                      </a:cubicBezTo>
                      <a:close/>
                      <a:moveTo>
                        <a:pt x="1006" y="296"/>
                      </a:moveTo>
                      <a:cubicBezTo>
                        <a:pt x="1006" y="292"/>
                        <a:pt x="1003" y="291"/>
                        <a:pt x="999" y="291"/>
                      </a:cubicBezTo>
                      <a:cubicBezTo>
                        <a:pt x="999" y="296"/>
                        <a:pt x="1003" y="298"/>
                        <a:pt x="1006" y="296"/>
                      </a:cubicBezTo>
                      <a:close/>
                      <a:moveTo>
                        <a:pt x="981" y="340"/>
                      </a:moveTo>
                      <a:cubicBezTo>
                        <a:pt x="983" y="346"/>
                        <a:pt x="989" y="347"/>
                        <a:pt x="995" y="348"/>
                      </a:cubicBezTo>
                      <a:cubicBezTo>
                        <a:pt x="995" y="341"/>
                        <a:pt x="986" y="339"/>
                        <a:pt x="981" y="340"/>
                      </a:cubicBezTo>
                      <a:close/>
                      <a:moveTo>
                        <a:pt x="171" y="378"/>
                      </a:moveTo>
                      <a:cubicBezTo>
                        <a:pt x="174" y="373"/>
                        <a:pt x="176" y="363"/>
                        <a:pt x="175" y="357"/>
                      </a:cubicBezTo>
                      <a:cubicBezTo>
                        <a:pt x="172" y="362"/>
                        <a:pt x="166" y="372"/>
                        <a:pt x="171" y="378"/>
                      </a:cubicBezTo>
                      <a:close/>
                      <a:moveTo>
                        <a:pt x="558" y="387"/>
                      </a:moveTo>
                      <a:cubicBezTo>
                        <a:pt x="558" y="383"/>
                        <a:pt x="560" y="382"/>
                        <a:pt x="561" y="379"/>
                      </a:cubicBezTo>
                      <a:cubicBezTo>
                        <a:pt x="558" y="379"/>
                        <a:pt x="556" y="377"/>
                        <a:pt x="557" y="373"/>
                      </a:cubicBezTo>
                      <a:cubicBezTo>
                        <a:pt x="551" y="378"/>
                        <a:pt x="547" y="374"/>
                        <a:pt x="541" y="375"/>
                      </a:cubicBezTo>
                      <a:cubicBezTo>
                        <a:pt x="539" y="373"/>
                        <a:pt x="542" y="372"/>
                        <a:pt x="539" y="371"/>
                      </a:cubicBezTo>
                      <a:cubicBezTo>
                        <a:pt x="537" y="373"/>
                        <a:pt x="534" y="374"/>
                        <a:pt x="531" y="375"/>
                      </a:cubicBezTo>
                      <a:cubicBezTo>
                        <a:pt x="531" y="372"/>
                        <a:pt x="533" y="371"/>
                        <a:pt x="530" y="370"/>
                      </a:cubicBezTo>
                      <a:cubicBezTo>
                        <a:pt x="528" y="376"/>
                        <a:pt x="524" y="375"/>
                        <a:pt x="521" y="375"/>
                      </a:cubicBezTo>
                      <a:cubicBezTo>
                        <a:pt x="521" y="372"/>
                        <a:pt x="523" y="371"/>
                        <a:pt x="525" y="370"/>
                      </a:cubicBezTo>
                      <a:cubicBezTo>
                        <a:pt x="526" y="366"/>
                        <a:pt x="525" y="364"/>
                        <a:pt x="524" y="361"/>
                      </a:cubicBezTo>
                      <a:cubicBezTo>
                        <a:pt x="518" y="364"/>
                        <a:pt x="509" y="362"/>
                        <a:pt x="505" y="371"/>
                      </a:cubicBezTo>
                      <a:cubicBezTo>
                        <a:pt x="509" y="373"/>
                        <a:pt x="514" y="369"/>
                        <a:pt x="516" y="373"/>
                      </a:cubicBezTo>
                      <a:cubicBezTo>
                        <a:pt x="513" y="374"/>
                        <a:pt x="512" y="376"/>
                        <a:pt x="510" y="378"/>
                      </a:cubicBezTo>
                      <a:cubicBezTo>
                        <a:pt x="507" y="377"/>
                        <a:pt x="502" y="374"/>
                        <a:pt x="499" y="376"/>
                      </a:cubicBezTo>
                      <a:cubicBezTo>
                        <a:pt x="501" y="380"/>
                        <a:pt x="509" y="383"/>
                        <a:pt x="504" y="389"/>
                      </a:cubicBezTo>
                      <a:cubicBezTo>
                        <a:pt x="501" y="392"/>
                        <a:pt x="500" y="387"/>
                        <a:pt x="497" y="389"/>
                      </a:cubicBezTo>
                      <a:cubicBezTo>
                        <a:pt x="497" y="391"/>
                        <a:pt x="495" y="391"/>
                        <a:pt x="496" y="393"/>
                      </a:cubicBezTo>
                      <a:cubicBezTo>
                        <a:pt x="497" y="395"/>
                        <a:pt x="500" y="395"/>
                        <a:pt x="504" y="395"/>
                      </a:cubicBezTo>
                      <a:cubicBezTo>
                        <a:pt x="505" y="400"/>
                        <a:pt x="508" y="402"/>
                        <a:pt x="509" y="406"/>
                      </a:cubicBezTo>
                      <a:cubicBezTo>
                        <a:pt x="528" y="404"/>
                        <a:pt x="551" y="409"/>
                        <a:pt x="562" y="389"/>
                      </a:cubicBezTo>
                      <a:cubicBezTo>
                        <a:pt x="562" y="389"/>
                        <a:pt x="559" y="388"/>
                        <a:pt x="558" y="387"/>
                      </a:cubicBezTo>
                      <a:close/>
                      <a:moveTo>
                        <a:pt x="136" y="406"/>
                      </a:moveTo>
                      <a:cubicBezTo>
                        <a:pt x="135" y="410"/>
                        <a:pt x="136" y="414"/>
                        <a:pt x="139" y="414"/>
                      </a:cubicBezTo>
                      <a:cubicBezTo>
                        <a:pt x="140" y="410"/>
                        <a:pt x="144" y="409"/>
                        <a:pt x="144" y="404"/>
                      </a:cubicBezTo>
                      <a:cubicBezTo>
                        <a:pt x="141" y="402"/>
                        <a:pt x="138" y="406"/>
                        <a:pt x="136" y="406"/>
                      </a:cubicBezTo>
                      <a:close/>
                      <a:moveTo>
                        <a:pt x="576" y="445"/>
                      </a:moveTo>
                      <a:cubicBezTo>
                        <a:pt x="573" y="445"/>
                        <a:pt x="572" y="447"/>
                        <a:pt x="572" y="451"/>
                      </a:cubicBezTo>
                      <a:cubicBezTo>
                        <a:pt x="576" y="450"/>
                        <a:pt x="576" y="448"/>
                        <a:pt x="576" y="445"/>
                      </a:cubicBezTo>
                      <a:close/>
                      <a:moveTo>
                        <a:pt x="607" y="477"/>
                      </a:moveTo>
                      <a:cubicBezTo>
                        <a:pt x="607" y="480"/>
                        <a:pt x="605" y="479"/>
                        <a:pt x="607" y="481"/>
                      </a:cubicBezTo>
                      <a:cubicBezTo>
                        <a:pt x="611" y="482"/>
                        <a:pt x="611" y="477"/>
                        <a:pt x="607" y="477"/>
                      </a:cubicBezTo>
                      <a:close/>
                      <a:moveTo>
                        <a:pt x="602" y="480"/>
                      </a:moveTo>
                      <a:cubicBezTo>
                        <a:pt x="600" y="482"/>
                        <a:pt x="598" y="485"/>
                        <a:pt x="599" y="490"/>
                      </a:cubicBezTo>
                      <a:cubicBezTo>
                        <a:pt x="603" y="490"/>
                        <a:pt x="607" y="482"/>
                        <a:pt x="602" y="480"/>
                      </a:cubicBezTo>
                      <a:close/>
                      <a:moveTo>
                        <a:pt x="486" y="492"/>
                      </a:moveTo>
                      <a:cubicBezTo>
                        <a:pt x="485" y="493"/>
                        <a:pt x="483" y="496"/>
                        <a:pt x="486" y="497"/>
                      </a:cubicBezTo>
                      <a:cubicBezTo>
                        <a:pt x="487" y="495"/>
                        <a:pt x="489" y="492"/>
                        <a:pt x="486" y="492"/>
                      </a:cubicBezTo>
                      <a:close/>
                      <a:moveTo>
                        <a:pt x="579" y="498"/>
                      </a:moveTo>
                      <a:cubicBezTo>
                        <a:pt x="579" y="498"/>
                        <a:pt x="579" y="499"/>
                        <a:pt x="578" y="499"/>
                      </a:cubicBezTo>
                      <a:cubicBezTo>
                        <a:pt x="579" y="502"/>
                        <a:pt x="579" y="504"/>
                        <a:pt x="582" y="504"/>
                      </a:cubicBezTo>
                      <a:cubicBezTo>
                        <a:pt x="580" y="501"/>
                        <a:pt x="584" y="498"/>
                        <a:pt x="579" y="498"/>
                      </a:cubicBezTo>
                      <a:close/>
                      <a:moveTo>
                        <a:pt x="551" y="502"/>
                      </a:moveTo>
                      <a:cubicBezTo>
                        <a:pt x="549" y="501"/>
                        <a:pt x="544" y="504"/>
                        <a:pt x="542" y="505"/>
                      </a:cubicBezTo>
                      <a:cubicBezTo>
                        <a:pt x="542" y="508"/>
                        <a:pt x="540" y="509"/>
                        <a:pt x="542" y="511"/>
                      </a:cubicBezTo>
                      <a:cubicBezTo>
                        <a:pt x="547" y="511"/>
                        <a:pt x="550" y="507"/>
                        <a:pt x="551" y="502"/>
                      </a:cubicBezTo>
                      <a:close/>
                      <a:moveTo>
                        <a:pt x="543" y="523"/>
                      </a:moveTo>
                      <a:cubicBezTo>
                        <a:pt x="544" y="521"/>
                        <a:pt x="546" y="519"/>
                        <a:pt x="545" y="515"/>
                      </a:cubicBezTo>
                      <a:cubicBezTo>
                        <a:pt x="539" y="514"/>
                        <a:pt x="538" y="522"/>
                        <a:pt x="543" y="523"/>
                      </a:cubicBezTo>
                      <a:close/>
                      <a:moveTo>
                        <a:pt x="466" y="602"/>
                      </a:moveTo>
                      <a:cubicBezTo>
                        <a:pt x="480" y="605"/>
                        <a:pt x="490" y="596"/>
                        <a:pt x="504" y="598"/>
                      </a:cubicBezTo>
                      <a:cubicBezTo>
                        <a:pt x="511" y="592"/>
                        <a:pt x="516" y="584"/>
                        <a:pt x="517" y="571"/>
                      </a:cubicBezTo>
                      <a:cubicBezTo>
                        <a:pt x="529" y="572"/>
                        <a:pt x="531" y="562"/>
                        <a:pt x="527" y="551"/>
                      </a:cubicBezTo>
                      <a:cubicBezTo>
                        <a:pt x="517" y="545"/>
                        <a:pt x="510" y="545"/>
                        <a:pt x="500" y="553"/>
                      </a:cubicBezTo>
                      <a:cubicBezTo>
                        <a:pt x="500" y="556"/>
                        <a:pt x="504" y="556"/>
                        <a:pt x="501" y="558"/>
                      </a:cubicBezTo>
                      <a:cubicBezTo>
                        <a:pt x="498" y="557"/>
                        <a:pt x="499" y="561"/>
                        <a:pt x="497" y="560"/>
                      </a:cubicBezTo>
                      <a:cubicBezTo>
                        <a:pt x="494" y="559"/>
                        <a:pt x="495" y="555"/>
                        <a:pt x="491" y="555"/>
                      </a:cubicBezTo>
                      <a:cubicBezTo>
                        <a:pt x="483" y="557"/>
                        <a:pt x="486" y="564"/>
                        <a:pt x="480" y="569"/>
                      </a:cubicBezTo>
                      <a:cubicBezTo>
                        <a:pt x="479" y="574"/>
                        <a:pt x="484" y="572"/>
                        <a:pt x="484" y="576"/>
                      </a:cubicBezTo>
                      <a:cubicBezTo>
                        <a:pt x="479" y="579"/>
                        <a:pt x="475" y="583"/>
                        <a:pt x="472" y="587"/>
                      </a:cubicBezTo>
                      <a:cubicBezTo>
                        <a:pt x="462" y="584"/>
                        <a:pt x="464" y="594"/>
                        <a:pt x="466" y="602"/>
                      </a:cubicBezTo>
                      <a:close/>
                      <a:moveTo>
                        <a:pt x="537" y="569"/>
                      </a:moveTo>
                      <a:cubicBezTo>
                        <a:pt x="533" y="568"/>
                        <a:pt x="532" y="572"/>
                        <a:pt x="531" y="574"/>
                      </a:cubicBezTo>
                      <a:cubicBezTo>
                        <a:pt x="535" y="575"/>
                        <a:pt x="537" y="573"/>
                        <a:pt x="537" y="569"/>
                      </a:cubicBezTo>
                      <a:close/>
                      <a:moveTo>
                        <a:pt x="609" y="872"/>
                      </a:moveTo>
                      <a:cubicBezTo>
                        <a:pt x="617" y="874"/>
                        <a:pt x="620" y="868"/>
                        <a:pt x="628" y="870"/>
                      </a:cubicBezTo>
                      <a:cubicBezTo>
                        <a:pt x="629" y="855"/>
                        <a:pt x="640" y="840"/>
                        <a:pt x="629" y="829"/>
                      </a:cubicBezTo>
                      <a:cubicBezTo>
                        <a:pt x="633" y="821"/>
                        <a:pt x="638" y="811"/>
                        <a:pt x="635" y="799"/>
                      </a:cubicBezTo>
                      <a:cubicBezTo>
                        <a:pt x="623" y="803"/>
                        <a:pt x="619" y="811"/>
                        <a:pt x="621" y="825"/>
                      </a:cubicBezTo>
                      <a:cubicBezTo>
                        <a:pt x="623" y="827"/>
                        <a:pt x="625" y="829"/>
                        <a:pt x="628" y="830"/>
                      </a:cubicBezTo>
                      <a:cubicBezTo>
                        <a:pt x="625" y="832"/>
                        <a:pt x="622" y="834"/>
                        <a:pt x="618" y="835"/>
                      </a:cubicBezTo>
                      <a:cubicBezTo>
                        <a:pt x="616" y="835"/>
                        <a:pt x="614" y="832"/>
                        <a:pt x="611" y="833"/>
                      </a:cubicBezTo>
                      <a:cubicBezTo>
                        <a:pt x="609" y="837"/>
                        <a:pt x="614" y="839"/>
                        <a:pt x="614" y="844"/>
                      </a:cubicBezTo>
                      <a:cubicBezTo>
                        <a:pt x="614" y="852"/>
                        <a:pt x="607" y="862"/>
                        <a:pt x="609" y="872"/>
                      </a:cubicBezTo>
                      <a:close/>
                      <a:moveTo>
                        <a:pt x="1654" y="815"/>
                      </a:moveTo>
                      <a:cubicBezTo>
                        <a:pt x="1655" y="818"/>
                        <a:pt x="1653" y="828"/>
                        <a:pt x="1655" y="826"/>
                      </a:cubicBezTo>
                      <a:cubicBezTo>
                        <a:pt x="1655" y="823"/>
                        <a:pt x="1656" y="813"/>
                        <a:pt x="1654" y="815"/>
                      </a:cubicBezTo>
                      <a:close/>
                      <a:moveTo>
                        <a:pt x="544" y="845"/>
                      </a:moveTo>
                      <a:cubicBezTo>
                        <a:pt x="543" y="839"/>
                        <a:pt x="531" y="837"/>
                        <a:pt x="528" y="845"/>
                      </a:cubicBezTo>
                      <a:cubicBezTo>
                        <a:pt x="531" y="852"/>
                        <a:pt x="544" y="854"/>
                        <a:pt x="544" y="845"/>
                      </a:cubicBezTo>
                      <a:close/>
                      <a:moveTo>
                        <a:pt x="549" y="840"/>
                      </a:moveTo>
                      <a:cubicBezTo>
                        <a:pt x="548" y="842"/>
                        <a:pt x="551" y="847"/>
                        <a:pt x="555" y="847"/>
                      </a:cubicBezTo>
                      <a:cubicBezTo>
                        <a:pt x="559" y="843"/>
                        <a:pt x="552" y="838"/>
                        <a:pt x="549" y="840"/>
                      </a:cubicBezTo>
                      <a:close/>
                      <a:moveTo>
                        <a:pt x="517" y="851"/>
                      </a:moveTo>
                      <a:cubicBezTo>
                        <a:pt x="515" y="851"/>
                        <a:pt x="515" y="848"/>
                        <a:pt x="513" y="849"/>
                      </a:cubicBezTo>
                      <a:cubicBezTo>
                        <a:pt x="511" y="850"/>
                        <a:pt x="509" y="854"/>
                        <a:pt x="511" y="856"/>
                      </a:cubicBezTo>
                      <a:cubicBezTo>
                        <a:pt x="514" y="855"/>
                        <a:pt x="516" y="854"/>
                        <a:pt x="517" y="851"/>
                      </a:cubicBezTo>
                      <a:close/>
                      <a:moveTo>
                        <a:pt x="838" y="859"/>
                      </a:moveTo>
                      <a:cubicBezTo>
                        <a:pt x="838" y="862"/>
                        <a:pt x="843" y="863"/>
                        <a:pt x="844" y="861"/>
                      </a:cubicBezTo>
                      <a:cubicBezTo>
                        <a:pt x="844" y="858"/>
                        <a:pt x="840" y="858"/>
                        <a:pt x="838" y="859"/>
                      </a:cubicBezTo>
                      <a:close/>
                      <a:moveTo>
                        <a:pt x="858" y="869"/>
                      </a:moveTo>
                      <a:cubicBezTo>
                        <a:pt x="858" y="868"/>
                        <a:pt x="859" y="867"/>
                        <a:pt x="859" y="866"/>
                      </a:cubicBezTo>
                      <a:cubicBezTo>
                        <a:pt x="858" y="863"/>
                        <a:pt x="852" y="864"/>
                        <a:pt x="852" y="868"/>
                      </a:cubicBezTo>
                      <a:cubicBezTo>
                        <a:pt x="853" y="869"/>
                        <a:pt x="856" y="869"/>
                        <a:pt x="858" y="869"/>
                      </a:cubicBezTo>
                      <a:close/>
                      <a:moveTo>
                        <a:pt x="786" y="895"/>
                      </a:moveTo>
                      <a:cubicBezTo>
                        <a:pt x="786" y="897"/>
                        <a:pt x="784" y="897"/>
                        <a:pt x="785" y="901"/>
                      </a:cubicBezTo>
                      <a:cubicBezTo>
                        <a:pt x="787" y="901"/>
                        <a:pt x="790" y="903"/>
                        <a:pt x="792" y="901"/>
                      </a:cubicBezTo>
                      <a:cubicBezTo>
                        <a:pt x="792" y="897"/>
                        <a:pt x="790" y="896"/>
                        <a:pt x="786" y="895"/>
                      </a:cubicBezTo>
                      <a:close/>
                      <a:moveTo>
                        <a:pt x="855" y="911"/>
                      </a:moveTo>
                      <a:cubicBezTo>
                        <a:pt x="861" y="911"/>
                        <a:pt x="857" y="903"/>
                        <a:pt x="852" y="904"/>
                      </a:cubicBezTo>
                      <a:cubicBezTo>
                        <a:pt x="851" y="908"/>
                        <a:pt x="855" y="908"/>
                        <a:pt x="855" y="911"/>
                      </a:cubicBezTo>
                      <a:close/>
                      <a:moveTo>
                        <a:pt x="882" y="904"/>
                      </a:moveTo>
                      <a:cubicBezTo>
                        <a:pt x="882" y="905"/>
                        <a:pt x="880" y="906"/>
                        <a:pt x="881" y="908"/>
                      </a:cubicBezTo>
                      <a:cubicBezTo>
                        <a:pt x="883" y="911"/>
                        <a:pt x="884" y="910"/>
                        <a:pt x="886" y="908"/>
                      </a:cubicBezTo>
                      <a:cubicBezTo>
                        <a:pt x="886" y="906"/>
                        <a:pt x="884" y="905"/>
                        <a:pt x="882" y="904"/>
                      </a:cubicBezTo>
                      <a:close/>
                      <a:moveTo>
                        <a:pt x="792" y="911"/>
                      </a:moveTo>
                      <a:cubicBezTo>
                        <a:pt x="792" y="909"/>
                        <a:pt x="793" y="906"/>
                        <a:pt x="791" y="905"/>
                      </a:cubicBezTo>
                      <a:cubicBezTo>
                        <a:pt x="788" y="905"/>
                        <a:pt x="788" y="905"/>
                        <a:pt x="788" y="905"/>
                      </a:cubicBezTo>
                      <a:cubicBezTo>
                        <a:pt x="787" y="908"/>
                        <a:pt x="787" y="912"/>
                        <a:pt x="792" y="911"/>
                      </a:cubicBezTo>
                      <a:close/>
                      <a:moveTo>
                        <a:pt x="872" y="908"/>
                      </a:moveTo>
                      <a:cubicBezTo>
                        <a:pt x="871" y="910"/>
                        <a:pt x="871" y="911"/>
                        <a:pt x="871" y="913"/>
                      </a:cubicBezTo>
                      <a:cubicBezTo>
                        <a:pt x="875" y="913"/>
                        <a:pt x="875" y="913"/>
                        <a:pt x="875" y="913"/>
                      </a:cubicBezTo>
                      <a:cubicBezTo>
                        <a:pt x="875" y="910"/>
                        <a:pt x="875" y="908"/>
                        <a:pt x="872" y="908"/>
                      </a:cubicBezTo>
                      <a:close/>
                      <a:moveTo>
                        <a:pt x="849" y="912"/>
                      </a:moveTo>
                      <a:cubicBezTo>
                        <a:pt x="849" y="910"/>
                        <a:pt x="845" y="912"/>
                        <a:pt x="844" y="911"/>
                      </a:cubicBezTo>
                      <a:cubicBezTo>
                        <a:pt x="842" y="915"/>
                        <a:pt x="850" y="916"/>
                        <a:pt x="849" y="912"/>
                      </a:cubicBezTo>
                      <a:close/>
                      <a:moveTo>
                        <a:pt x="887" y="914"/>
                      </a:moveTo>
                      <a:cubicBezTo>
                        <a:pt x="882" y="914"/>
                        <a:pt x="882" y="914"/>
                        <a:pt x="882" y="914"/>
                      </a:cubicBezTo>
                      <a:cubicBezTo>
                        <a:pt x="881" y="919"/>
                        <a:pt x="887" y="916"/>
                        <a:pt x="887" y="914"/>
                      </a:cubicBezTo>
                      <a:close/>
                      <a:moveTo>
                        <a:pt x="867" y="924"/>
                      </a:moveTo>
                      <a:cubicBezTo>
                        <a:pt x="867" y="922"/>
                        <a:pt x="868" y="922"/>
                        <a:pt x="868" y="920"/>
                      </a:cubicBezTo>
                      <a:cubicBezTo>
                        <a:pt x="867" y="917"/>
                        <a:pt x="863" y="916"/>
                        <a:pt x="860" y="918"/>
                      </a:cubicBezTo>
                      <a:cubicBezTo>
                        <a:pt x="860" y="922"/>
                        <a:pt x="862" y="925"/>
                        <a:pt x="867" y="924"/>
                      </a:cubicBezTo>
                      <a:close/>
                      <a:moveTo>
                        <a:pt x="889" y="927"/>
                      </a:moveTo>
                      <a:cubicBezTo>
                        <a:pt x="893" y="925"/>
                        <a:pt x="896" y="923"/>
                        <a:pt x="896" y="919"/>
                      </a:cubicBezTo>
                      <a:cubicBezTo>
                        <a:pt x="890" y="918"/>
                        <a:pt x="886" y="922"/>
                        <a:pt x="889" y="927"/>
                      </a:cubicBezTo>
                      <a:close/>
                      <a:moveTo>
                        <a:pt x="876" y="931"/>
                      </a:moveTo>
                      <a:cubicBezTo>
                        <a:pt x="886" y="935"/>
                        <a:pt x="879" y="921"/>
                        <a:pt x="876" y="931"/>
                      </a:cubicBezTo>
                      <a:close/>
                      <a:moveTo>
                        <a:pt x="856" y="928"/>
                      </a:moveTo>
                      <a:cubicBezTo>
                        <a:pt x="855" y="929"/>
                        <a:pt x="853" y="930"/>
                        <a:pt x="855" y="932"/>
                      </a:cubicBezTo>
                      <a:cubicBezTo>
                        <a:pt x="858" y="933"/>
                        <a:pt x="858" y="928"/>
                        <a:pt x="856" y="928"/>
                      </a:cubicBezTo>
                      <a:close/>
                      <a:moveTo>
                        <a:pt x="907" y="930"/>
                      </a:moveTo>
                      <a:cubicBezTo>
                        <a:pt x="902" y="926"/>
                        <a:pt x="898" y="935"/>
                        <a:pt x="901" y="940"/>
                      </a:cubicBezTo>
                      <a:cubicBezTo>
                        <a:pt x="906" y="940"/>
                        <a:pt x="906" y="934"/>
                        <a:pt x="907" y="930"/>
                      </a:cubicBezTo>
                      <a:close/>
                      <a:moveTo>
                        <a:pt x="695" y="941"/>
                      </a:moveTo>
                      <a:cubicBezTo>
                        <a:pt x="698" y="937"/>
                        <a:pt x="695" y="932"/>
                        <a:pt x="690" y="931"/>
                      </a:cubicBezTo>
                      <a:cubicBezTo>
                        <a:pt x="687" y="935"/>
                        <a:pt x="689" y="942"/>
                        <a:pt x="695" y="941"/>
                      </a:cubicBezTo>
                      <a:close/>
                      <a:moveTo>
                        <a:pt x="830" y="939"/>
                      </a:moveTo>
                      <a:cubicBezTo>
                        <a:pt x="829" y="935"/>
                        <a:pt x="827" y="935"/>
                        <a:pt x="824" y="936"/>
                      </a:cubicBezTo>
                      <a:cubicBezTo>
                        <a:pt x="823" y="941"/>
                        <a:pt x="827" y="940"/>
                        <a:pt x="830" y="939"/>
                      </a:cubicBezTo>
                      <a:close/>
                      <a:moveTo>
                        <a:pt x="972" y="947"/>
                      </a:moveTo>
                      <a:cubicBezTo>
                        <a:pt x="976" y="965"/>
                        <a:pt x="990" y="952"/>
                        <a:pt x="1001" y="949"/>
                      </a:cubicBezTo>
                      <a:cubicBezTo>
                        <a:pt x="999" y="942"/>
                        <a:pt x="1002" y="940"/>
                        <a:pt x="1003" y="935"/>
                      </a:cubicBezTo>
                      <a:cubicBezTo>
                        <a:pt x="993" y="940"/>
                        <a:pt x="982" y="943"/>
                        <a:pt x="972" y="947"/>
                      </a:cubicBezTo>
                      <a:close/>
                      <a:moveTo>
                        <a:pt x="895" y="951"/>
                      </a:moveTo>
                      <a:cubicBezTo>
                        <a:pt x="895" y="946"/>
                        <a:pt x="894" y="944"/>
                        <a:pt x="891" y="942"/>
                      </a:cubicBezTo>
                      <a:cubicBezTo>
                        <a:pt x="889" y="944"/>
                        <a:pt x="890" y="948"/>
                        <a:pt x="890" y="951"/>
                      </a:cubicBezTo>
                      <a:lnTo>
                        <a:pt x="895" y="951"/>
                      </a:lnTo>
                      <a:close/>
                      <a:moveTo>
                        <a:pt x="836" y="953"/>
                      </a:moveTo>
                      <a:cubicBezTo>
                        <a:pt x="837" y="958"/>
                        <a:pt x="845" y="954"/>
                        <a:pt x="851" y="956"/>
                      </a:cubicBezTo>
                      <a:cubicBezTo>
                        <a:pt x="854" y="958"/>
                        <a:pt x="855" y="962"/>
                        <a:pt x="858" y="962"/>
                      </a:cubicBezTo>
                      <a:cubicBezTo>
                        <a:pt x="865" y="963"/>
                        <a:pt x="884" y="961"/>
                        <a:pt x="880" y="953"/>
                      </a:cubicBezTo>
                      <a:cubicBezTo>
                        <a:pt x="866" y="954"/>
                        <a:pt x="851" y="950"/>
                        <a:pt x="838" y="947"/>
                      </a:cubicBezTo>
                      <a:cubicBezTo>
                        <a:pt x="838" y="949"/>
                        <a:pt x="837" y="950"/>
                        <a:pt x="836" y="953"/>
                      </a:cubicBezTo>
                      <a:close/>
                      <a:moveTo>
                        <a:pt x="1618" y="1038"/>
                      </a:moveTo>
                      <a:cubicBezTo>
                        <a:pt x="1625" y="1028"/>
                        <a:pt x="1635" y="1002"/>
                        <a:pt x="1623" y="990"/>
                      </a:cubicBezTo>
                      <a:cubicBezTo>
                        <a:pt x="1617" y="1003"/>
                        <a:pt x="1619" y="1020"/>
                        <a:pt x="1618" y="1038"/>
                      </a:cubicBezTo>
                      <a:close/>
                      <a:moveTo>
                        <a:pt x="1272" y="1507"/>
                      </a:moveTo>
                      <a:cubicBezTo>
                        <a:pt x="1255" y="1507"/>
                        <a:pt x="1255" y="1525"/>
                        <a:pt x="1240" y="1528"/>
                      </a:cubicBezTo>
                      <a:cubicBezTo>
                        <a:pt x="1238" y="1531"/>
                        <a:pt x="1238" y="1532"/>
                        <a:pt x="1235" y="1535"/>
                      </a:cubicBezTo>
                      <a:cubicBezTo>
                        <a:pt x="1232" y="1535"/>
                        <a:pt x="1231" y="1536"/>
                        <a:pt x="1229" y="1536"/>
                      </a:cubicBezTo>
                      <a:cubicBezTo>
                        <a:pt x="1213" y="1556"/>
                        <a:pt x="1182" y="1560"/>
                        <a:pt x="1164" y="1578"/>
                      </a:cubicBezTo>
                      <a:cubicBezTo>
                        <a:pt x="1162" y="1600"/>
                        <a:pt x="1128" y="1597"/>
                        <a:pt x="1128" y="1615"/>
                      </a:cubicBezTo>
                      <a:cubicBezTo>
                        <a:pt x="1178" y="1602"/>
                        <a:pt x="1209" y="1571"/>
                        <a:pt x="1245" y="1545"/>
                      </a:cubicBezTo>
                      <a:cubicBezTo>
                        <a:pt x="1250" y="1533"/>
                        <a:pt x="1261" y="1528"/>
                        <a:pt x="1271" y="1522"/>
                      </a:cubicBezTo>
                      <a:cubicBezTo>
                        <a:pt x="1270" y="1518"/>
                        <a:pt x="1273" y="1516"/>
                        <a:pt x="1275" y="1511"/>
                      </a:cubicBezTo>
                      <a:cubicBezTo>
                        <a:pt x="1270" y="1511"/>
                        <a:pt x="1274" y="1508"/>
                        <a:pt x="1272" y="1507"/>
                      </a:cubicBezTo>
                      <a:close/>
                      <a:moveTo>
                        <a:pt x="597" y="4"/>
                      </a:moveTo>
                      <a:cubicBezTo>
                        <a:pt x="601" y="2"/>
                        <a:pt x="608" y="3"/>
                        <a:pt x="611" y="0"/>
                      </a:cubicBezTo>
                      <a:cubicBezTo>
                        <a:pt x="606" y="0"/>
                        <a:pt x="598" y="2"/>
                        <a:pt x="597" y="4"/>
                      </a:cubicBezTo>
                      <a:close/>
                      <a:moveTo>
                        <a:pt x="138" y="388"/>
                      </a:moveTo>
                      <a:cubicBezTo>
                        <a:pt x="139" y="391"/>
                        <a:pt x="136" y="395"/>
                        <a:pt x="138" y="397"/>
                      </a:cubicBezTo>
                      <a:cubicBezTo>
                        <a:pt x="140" y="394"/>
                        <a:pt x="142" y="385"/>
                        <a:pt x="141" y="382"/>
                      </a:cubicBezTo>
                      <a:cubicBezTo>
                        <a:pt x="141" y="383"/>
                        <a:pt x="140" y="385"/>
                        <a:pt x="139" y="385"/>
                      </a:cubicBezTo>
                      <a:cubicBezTo>
                        <a:pt x="140" y="374"/>
                        <a:pt x="151" y="374"/>
                        <a:pt x="157" y="368"/>
                      </a:cubicBezTo>
                      <a:cubicBezTo>
                        <a:pt x="154" y="368"/>
                        <a:pt x="154" y="366"/>
                        <a:pt x="154" y="364"/>
                      </a:cubicBezTo>
                      <a:cubicBezTo>
                        <a:pt x="155" y="363"/>
                        <a:pt x="156" y="360"/>
                        <a:pt x="158" y="359"/>
                      </a:cubicBezTo>
                      <a:cubicBezTo>
                        <a:pt x="158" y="362"/>
                        <a:pt x="155" y="361"/>
                        <a:pt x="156" y="365"/>
                      </a:cubicBezTo>
                      <a:cubicBezTo>
                        <a:pt x="160" y="363"/>
                        <a:pt x="158" y="368"/>
                        <a:pt x="161" y="368"/>
                      </a:cubicBezTo>
                      <a:cubicBezTo>
                        <a:pt x="177" y="362"/>
                        <a:pt x="168" y="334"/>
                        <a:pt x="151" y="340"/>
                      </a:cubicBezTo>
                      <a:cubicBezTo>
                        <a:pt x="156" y="337"/>
                        <a:pt x="163" y="339"/>
                        <a:pt x="169" y="339"/>
                      </a:cubicBezTo>
                      <a:cubicBezTo>
                        <a:pt x="170" y="340"/>
                        <a:pt x="170" y="344"/>
                        <a:pt x="172" y="344"/>
                      </a:cubicBezTo>
                      <a:cubicBezTo>
                        <a:pt x="173" y="343"/>
                        <a:pt x="175" y="342"/>
                        <a:pt x="178" y="342"/>
                      </a:cubicBezTo>
                      <a:cubicBezTo>
                        <a:pt x="183" y="351"/>
                        <a:pt x="181" y="361"/>
                        <a:pt x="180" y="373"/>
                      </a:cubicBezTo>
                      <a:cubicBezTo>
                        <a:pt x="184" y="373"/>
                        <a:pt x="184" y="377"/>
                        <a:pt x="186" y="379"/>
                      </a:cubicBezTo>
                      <a:cubicBezTo>
                        <a:pt x="191" y="379"/>
                        <a:pt x="193" y="377"/>
                        <a:pt x="198" y="378"/>
                      </a:cubicBezTo>
                      <a:cubicBezTo>
                        <a:pt x="201" y="382"/>
                        <a:pt x="205" y="386"/>
                        <a:pt x="211" y="387"/>
                      </a:cubicBezTo>
                      <a:cubicBezTo>
                        <a:pt x="215" y="377"/>
                        <a:pt x="231" y="380"/>
                        <a:pt x="232" y="366"/>
                      </a:cubicBezTo>
                      <a:cubicBezTo>
                        <a:pt x="231" y="364"/>
                        <a:pt x="229" y="368"/>
                        <a:pt x="227" y="367"/>
                      </a:cubicBezTo>
                      <a:cubicBezTo>
                        <a:pt x="231" y="364"/>
                        <a:pt x="235" y="360"/>
                        <a:pt x="236" y="355"/>
                      </a:cubicBezTo>
                      <a:cubicBezTo>
                        <a:pt x="238" y="355"/>
                        <a:pt x="236" y="360"/>
                        <a:pt x="240" y="359"/>
                      </a:cubicBezTo>
                      <a:cubicBezTo>
                        <a:pt x="247" y="349"/>
                        <a:pt x="238" y="336"/>
                        <a:pt x="253" y="331"/>
                      </a:cubicBezTo>
                      <a:cubicBezTo>
                        <a:pt x="251" y="326"/>
                        <a:pt x="257" y="322"/>
                        <a:pt x="260" y="319"/>
                      </a:cubicBezTo>
                      <a:cubicBezTo>
                        <a:pt x="260" y="321"/>
                        <a:pt x="264" y="321"/>
                        <a:pt x="266" y="321"/>
                      </a:cubicBezTo>
                      <a:cubicBezTo>
                        <a:pt x="267" y="317"/>
                        <a:pt x="269" y="313"/>
                        <a:pt x="275" y="314"/>
                      </a:cubicBezTo>
                      <a:cubicBezTo>
                        <a:pt x="277" y="309"/>
                        <a:pt x="278" y="303"/>
                        <a:pt x="285" y="303"/>
                      </a:cubicBezTo>
                      <a:cubicBezTo>
                        <a:pt x="288" y="295"/>
                        <a:pt x="303" y="291"/>
                        <a:pt x="301" y="284"/>
                      </a:cubicBezTo>
                      <a:cubicBezTo>
                        <a:pt x="295" y="286"/>
                        <a:pt x="289" y="288"/>
                        <a:pt x="283" y="289"/>
                      </a:cubicBezTo>
                      <a:cubicBezTo>
                        <a:pt x="282" y="287"/>
                        <a:pt x="288" y="286"/>
                        <a:pt x="283" y="285"/>
                      </a:cubicBezTo>
                      <a:cubicBezTo>
                        <a:pt x="281" y="285"/>
                        <a:pt x="277" y="288"/>
                        <a:pt x="276" y="285"/>
                      </a:cubicBezTo>
                      <a:cubicBezTo>
                        <a:pt x="280" y="276"/>
                        <a:pt x="290" y="265"/>
                        <a:pt x="307" y="264"/>
                      </a:cubicBezTo>
                      <a:cubicBezTo>
                        <a:pt x="309" y="251"/>
                        <a:pt x="321" y="248"/>
                        <a:pt x="326" y="238"/>
                      </a:cubicBezTo>
                      <a:cubicBezTo>
                        <a:pt x="325" y="237"/>
                        <a:pt x="322" y="238"/>
                        <a:pt x="322" y="236"/>
                      </a:cubicBezTo>
                      <a:cubicBezTo>
                        <a:pt x="325" y="236"/>
                        <a:pt x="323" y="234"/>
                        <a:pt x="322" y="233"/>
                      </a:cubicBezTo>
                      <a:cubicBezTo>
                        <a:pt x="324" y="230"/>
                        <a:pt x="325" y="227"/>
                        <a:pt x="327" y="224"/>
                      </a:cubicBezTo>
                      <a:cubicBezTo>
                        <a:pt x="320" y="223"/>
                        <a:pt x="316" y="229"/>
                        <a:pt x="310" y="231"/>
                      </a:cubicBezTo>
                      <a:cubicBezTo>
                        <a:pt x="309" y="231"/>
                        <a:pt x="307" y="229"/>
                        <a:pt x="305" y="230"/>
                      </a:cubicBezTo>
                      <a:cubicBezTo>
                        <a:pt x="298" y="231"/>
                        <a:pt x="291" y="241"/>
                        <a:pt x="281" y="236"/>
                      </a:cubicBezTo>
                      <a:cubicBezTo>
                        <a:pt x="271" y="246"/>
                        <a:pt x="258" y="263"/>
                        <a:pt x="239" y="255"/>
                      </a:cubicBezTo>
                      <a:cubicBezTo>
                        <a:pt x="239" y="249"/>
                        <a:pt x="239" y="249"/>
                        <a:pt x="239" y="249"/>
                      </a:cubicBezTo>
                      <a:cubicBezTo>
                        <a:pt x="228" y="255"/>
                        <a:pt x="218" y="267"/>
                        <a:pt x="205" y="267"/>
                      </a:cubicBezTo>
                      <a:cubicBezTo>
                        <a:pt x="207" y="265"/>
                        <a:pt x="203" y="266"/>
                        <a:pt x="204" y="263"/>
                      </a:cubicBezTo>
                      <a:cubicBezTo>
                        <a:pt x="215" y="246"/>
                        <a:pt x="245" y="246"/>
                        <a:pt x="251" y="223"/>
                      </a:cubicBezTo>
                      <a:cubicBezTo>
                        <a:pt x="261" y="211"/>
                        <a:pt x="276" y="204"/>
                        <a:pt x="282" y="188"/>
                      </a:cubicBezTo>
                      <a:cubicBezTo>
                        <a:pt x="292" y="187"/>
                        <a:pt x="299" y="176"/>
                        <a:pt x="305" y="173"/>
                      </a:cubicBezTo>
                      <a:cubicBezTo>
                        <a:pt x="316" y="168"/>
                        <a:pt x="324" y="173"/>
                        <a:pt x="338" y="174"/>
                      </a:cubicBezTo>
                      <a:cubicBezTo>
                        <a:pt x="339" y="176"/>
                        <a:pt x="336" y="176"/>
                        <a:pt x="337" y="179"/>
                      </a:cubicBezTo>
                      <a:cubicBezTo>
                        <a:pt x="340" y="179"/>
                        <a:pt x="341" y="177"/>
                        <a:pt x="344" y="176"/>
                      </a:cubicBezTo>
                      <a:cubicBezTo>
                        <a:pt x="340" y="180"/>
                        <a:pt x="349" y="176"/>
                        <a:pt x="350" y="179"/>
                      </a:cubicBezTo>
                      <a:cubicBezTo>
                        <a:pt x="349" y="181"/>
                        <a:pt x="347" y="181"/>
                        <a:pt x="347" y="183"/>
                      </a:cubicBezTo>
                      <a:cubicBezTo>
                        <a:pt x="350" y="183"/>
                        <a:pt x="352" y="184"/>
                        <a:pt x="353" y="187"/>
                      </a:cubicBezTo>
                      <a:cubicBezTo>
                        <a:pt x="350" y="188"/>
                        <a:pt x="349" y="188"/>
                        <a:pt x="344" y="187"/>
                      </a:cubicBezTo>
                      <a:cubicBezTo>
                        <a:pt x="344" y="194"/>
                        <a:pt x="334" y="192"/>
                        <a:pt x="334" y="199"/>
                      </a:cubicBezTo>
                      <a:cubicBezTo>
                        <a:pt x="336" y="202"/>
                        <a:pt x="341" y="198"/>
                        <a:pt x="342" y="200"/>
                      </a:cubicBezTo>
                      <a:cubicBezTo>
                        <a:pt x="341" y="206"/>
                        <a:pt x="333" y="207"/>
                        <a:pt x="334" y="215"/>
                      </a:cubicBezTo>
                      <a:cubicBezTo>
                        <a:pt x="347" y="207"/>
                        <a:pt x="357" y="194"/>
                        <a:pt x="369" y="188"/>
                      </a:cubicBezTo>
                      <a:cubicBezTo>
                        <a:pt x="367" y="184"/>
                        <a:pt x="357" y="189"/>
                        <a:pt x="355" y="187"/>
                      </a:cubicBezTo>
                      <a:cubicBezTo>
                        <a:pt x="363" y="183"/>
                        <a:pt x="364" y="174"/>
                        <a:pt x="373" y="171"/>
                      </a:cubicBezTo>
                      <a:cubicBezTo>
                        <a:pt x="372" y="178"/>
                        <a:pt x="364" y="178"/>
                        <a:pt x="362" y="184"/>
                      </a:cubicBezTo>
                      <a:cubicBezTo>
                        <a:pt x="368" y="187"/>
                        <a:pt x="372" y="185"/>
                        <a:pt x="376" y="185"/>
                      </a:cubicBezTo>
                      <a:cubicBezTo>
                        <a:pt x="375" y="187"/>
                        <a:pt x="372" y="187"/>
                        <a:pt x="372" y="190"/>
                      </a:cubicBezTo>
                      <a:cubicBezTo>
                        <a:pt x="374" y="192"/>
                        <a:pt x="373" y="192"/>
                        <a:pt x="372" y="194"/>
                      </a:cubicBezTo>
                      <a:cubicBezTo>
                        <a:pt x="381" y="201"/>
                        <a:pt x="389" y="192"/>
                        <a:pt x="397" y="189"/>
                      </a:cubicBezTo>
                      <a:cubicBezTo>
                        <a:pt x="407" y="196"/>
                        <a:pt x="414" y="179"/>
                        <a:pt x="422" y="186"/>
                      </a:cubicBezTo>
                      <a:cubicBezTo>
                        <a:pt x="421" y="189"/>
                        <a:pt x="420" y="191"/>
                        <a:pt x="419" y="193"/>
                      </a:cubicBezTo>
                      <a:cubicBezTo>
                        <a:pt x="423" y="195"/>
                        <a:pt x="425" y="188"/>
                        <a:pt x="428" y="191"/>
                      </a:cubicBezTo>
                      <a:cubicBezTo>
                        <a:pt x="411" y="202"/>
                        <a:pt x="402" y="227"/>
                        <a:pt x="373" y="220"/>
                      </a:cubicBezTo>
                      <a:cubicBezTo>
                        <a:pt x="371" y="222"/>
                        <a:pt x="369" y="224"/>
                        <a:pt x="366" y="225"/>
                      </a:cubicBezTo>
                      <a:cubicBezTo>
                        <a:pt x="363" y="224"/>
                        <a:pt x="363" y="221"/>
                        <a:pt x="360" y="219"/>
                      </a:cubicBezTo>
                      <a:cubicBezTo>
                        <a:pt x="362" y="219"/>
                        <a:pt x="362" y="217"/>
                        <a:pt x="362" y="214"/>
                      </a:cubicBezTo>
                      <a:cubicBezTo>
                        <a:pt x="354" y="214"/>
                        <a:pt x="346" y="214"/>
                        <a:pt x="346" y="221"/>
                      </a:cubicBezTo>
                      <a:cubicBezTo>
                        <a:pt x="349" y="224"/>
                        <a:pt x="352" y="224"/>
                        <a:pt x="349" y="228"/>
                      </a:cubicBezTo>
                      <a:cubicBezTo>
                        <a:pt x="351" y="229"/>
                        <a:pt x="353" y="225"/>
                        <a:pt x="353" y="228"/>
                      </a:cubicBezTo>
                      <a:cubicBezTo>
                        <a:pt x="345" y="238"/>
                        <a:pt x="334" y="243"/>
                        <a:pt x="327" y="252"/>
                      </a:cubicBezTo>
                      <a:cubicBezTo>
                        <a:pt x="327" y="255"/>
                        <a:pt x="331" y="248"/>
                        <a:pt x="331" y="251"/>
                      </a:cubicBezTo>
                      <a:cubicBezTo>
                        <a:pt x="325" y="257"/>
                        <a:pt x="327" y="264"/>
                        <a:pt x="322" y="271"/>
                      </a:cubicBezTo>
                      <a:cubicBezTo>
                        <a:pt x="333" y="269"/>
                        <a:pt x="334" y="256"/>
                        <a:pt x="344" y="252"/>
                      </a:cubicBezTo>
                      <a:cubicBezTo>
                        <a:pt x="342" y="258"/>
                        <a:pt x="337" y="262"/>
                        <a:pt x="337" y="268"/>
                      </a:cubicBezTo>
                      <a:cubicBezTo>
                        <a:pt x="353" y="268"/>
                        <a:pt x="365" y="250"/>
                        <a:pt x="377" y="240"/>
                      </a:cubicBezTo>
                      <a:cubicBezTo>
                        <a:pt x="377" y="243"/>
                        <a:pt x="375" y="242"/>
                        <a:pt x="375" y="244"/>
                      </a:cubicBezTo>
                      <a:cubicBezTo>
                        <a:pt x="378" y="244"/>
                        <a:pt x="381" y="239"/>
                        <a:pt x="384" y="242"/>
                      </a:cubicBezTo>
                      <a:cubicBezTo>
                        <a:pt x="380" y="250"/>
                        <a:pt x="371" y="253"/>
                        <a:pt x="366" y="261"/>
                      </a:cubicBezTo>
                      <a:cubicBezTo>
                        <a:pt x="373" y="262"/>
                        <a:pt x="374" y="258"/>
                        <a:pt x="379" y="258"/>
                      </a:cubicBezTo>
                      <a:cubicBezTo>
                        <a:pt x="379" y="259"/>
                        <a:pt x="378" y="259"/>
                        <a:pt x="378" y="260"/>
                      </a:cubicBezTo>
                      <a:cubicBezTo>
                        <a:pt x="386" y="256"/>
                        <a:pt x="392" y="262"/>
                        <a:pt x="398" y="255"/>
                      </a:cubicBezTo>
                      <a:cubicBezTo>
                        <a:pt x="396" y="251"/>
                        <a:pt x="398" y="251"/>
                        <a:pt x="396" y="249"/>
                      </a:cubicBezTo>
                      <a:cubicBezTo>
                        <a:pt x="398" y="246"/>
                        <a:pt x="401" y="244"/>
                        <a:pt x="404" y="242"/>
                      </a:cubicBezTo>
                      <a:cubicBezTo>
                        <a:pt x="405" y="231"/>
                        <a:pt x="410" y="226"/>
                        <a:pt x="419" y="225"/>
                      </a:cubicBezTo>
                      <a:cubicBezTo>
                        <a:pt x="419" y="227"/>
                        <a:pt x="419" y="228"/>
                        <a:pt x="420" y="229"/>
                      </a:cubicBezTo>
                      <a:cubicBezTo>
                        <a:pt x="424" y="227"/>
                        <a:pt x="426" y="223"/>
                        <a:pt x="431" y="223"/>
                      </a:cubicBezTo>
                      <a:cubicBezTo>
                        <a:pt x="432" y="221"/>
                        <a:pt x="427" y="219"/>
                        <a:pt x="430" y="217"/>
                      </a:cubicBezTo>
                      <a:cubicBezTo>
                        <a:pt x="433" y="214"/>
                        <a:pt x="431" y="220"/>
                        <a:pt x="435" y="219"/>
                      </a:cubicBezTo>
                      <a:cubicBezTo>
                        <a:pt x="437" y="218"/>
                        <a:pt x="439" y="216"/>
                        <a:pt x="440" y="212"/>
                      </a:cubicBezTo>
                      <a:cubicBezTo>
                        <a:pt x="438" y="212"/>
                        <a:pt x="436" y="213"/>
                        <a:pt x="436" y="211"/>
                      </a:cubicBezTo>
                      <a:cubicBezTo>
                        <a:pt x="440" y="209"/>
                        <a:pt x="446" y="208"/>
                        <a:pt x="448" y="203"/>
                      </a:cubicBezTo>
                      <a:cubicBezTo>
                        <a:pt x="447" y="202"/>
                        <a:pt x="444" y="203"/>
                        <a:pt x="444" y="201"/>
                      </a:cubicBezTo>
                      <a:cubicBezTo>
                        <a:pt x="447" y="200"/>
                        <a:pt x="445" y="199"/>
                        <a:pt x="445" y="197"/>
                      </a:cubicBezTo>
                      <a:cubicBezTo>
                        <a:pt x="456" y="195"/>
                        <a:pt x="460" y="188"/>
                        <a:pt x="470" y="185"/>
                      </a:cubicBezTo>
                      <a:cubicBezTo>
                        <a:pt x="470" y="178"/>
                        <a:pt x="468" y="178"/>
                        <a:pt x="469" y="172"/>
                      </a:cubicBezTo>
                      <a:cubicBezTo>
                        <a:pt x="468" y="170"/>
                        <a:pt x="463" y="173"/>
                        <a:pt x="464" y="169"/>
                      </a:cubicBezTo>
                      <a:cubicBezTo>
                        <a:pt x="464" y="167"/>
                        <a:pt x="468" y="169"/>
                        <a:pt x="468" y="165"/>
                      </a:cubicBezTo>
                      <a:cubicBezTo>
                        <a:pt x="463" y="157"/>
                        <a:pt x="446" y="160"/>
                        <a:pt x="437" y="161"/>
                      </a:cubicBezTo>
                      <a:cubicBezTo>
                        <a:pt x="435" y="162"/>
                        <a:pt x="436" y="165"/>
                        <a:pt x="434" y="166"/>
                      </a:cubicBezTo>
                      <a:cubicBezTo>
                        <a:pt x="431" y="166"/>
                        <a:pt x="430" y="164"/>
                        <a:pt x="428" y="163"/>
                      </a:cubicBezTo>
                      <a:cubicBezTo>
                        <a:pt x="426" y="165"/>
                        <a:pt x="424" y="168"/>
                        <a:pt x="422" y="169"/>
                      </a:cubicBezTo>
                      <a:cubicBezTo>
                        <a:pt x="425" y="172"/>
                        <a:pt x="421" y="174"/>
                        <a:pt x="419" y="177"/>
                      </a:cubicBezTo>
                      <a:cubicBezTo>
                        <a:pt x="408" y="179"/>
                        <a:pt x="397" y="180"/>
                        <a:pt x="386" y="179"/>
                      </a:cubicBezTo>
                      <a:cubicBezTo>
                        <a:pt x="386" y="178"/>
                        <a:pt x="385" y="178"/>
                        <a:pt x="385" y="177"/>
                      </a:cubicBezTo>
                      <a:cubicBezTo>
                        <a:pt x="392" y="171"/>
                        <a:pt x="405" y="176"/>
                        <a:pt x="410" y="168"/>
                      </a:cubicBezTo>
                      <a:cubicBezTo>
                        <a:pt x="409" y="166"/>
                        <a:pt x="404" y="169"/>
                        <a:pt x="405" y="165"/>
                      </a:cubicBezTo>
                      <a:cubicBezTo>
                        <a:pt x="408" y="165"/>
                        <a:pt x="410" y="164"/>
                        <a:pt x="413" y="164"/>
                      </a:cubicBezTo>
                      <a:cubicBezTo>
                        <a:pt x="416" y="162"/>
                        <a:pt x="414" y="160"/>
                        <a:pt x="417" y="159"/>
                      </a:cubicBezTo>
                      <a:cubicBezTo>
                        <a:pt x="419" y="160"/>
                        <a:pt x="419" y="159"/>
                        <a:pt x="422" y="161"/>
                      </a:cubicBezTo>
                      <a:cubicBezTo>
                        <a:pt x="427" y="154"/>
                        <a:pt x="440" y="156"/>
                        <a:pt x="445" y="148"/>
                      </a:cubicBezTo>
                      <a:cubicBezTo>
                        <a:pt x="429" y="138"/>
                        <a:pt x="415" y="159"/>
                        <a:pt x="399" y="156"/>
                      </a:cubicBezTo>
                      <a:cubicBezTo>
                        <a:pt x="399" y="155"/>
                        <a:pt x="400" y="154"/>
                        <a:pt x="400" y="153"/>
                      </a:cubicBezTo>
                      <a:cubicBezTo>
                        <a:pt x="396" y="152"/>
                        <a:pt x="393" y="155"/>
                        <a:pt x="392" y="153"/>
                      </a:cubicBezTo>
                      <a:cubicBezTo>
                        <a:pt x="396" y="151"/>
                        <a:pt x="402" y="153"/>
                        <a:pt x="404" y="149"/>
                      </a:cubicBezTo>
                      <a:cubicBezTo>
                        <a:pt x="404" y="153"/>
                        <a:pt x="404" y="153"/>
                        <a:pt x="404" y="153"/>
                      </a:cubicBezTo>
                      <a:cubicBezTo>
                        <a:pt x="412" y="151"/>
                        <a:pt x="420" y="149"/>
                        <a:pt x="423" y="141"/>
                      </a:cubicBezTo>
                      <a:cubicBezTo>
                        <a:pt x="415" y="140"/>
                        <a:pt x="413" y="142"/>
                        <a:pt x="407" y="146"/>
                      </a:cubicBezTo>
                      <a:cubicBezTo>
                        <a:pt x="406" y="142"/>
                        <a:pt x="399" y="146"/>
                        <a:pt x="398" y="144"/>
                      </a:cubicBezTo>
                      <a:cubicBezTo>
                        <a:pt x="403" y="138"/>
                        <a:pt x="407" y="130"/>
                        <a:pt x="415" y="127"/>
                      </a:cubicBezTo>
                      <a:cubicBezTo>
                        <a:pt x="416" y="124"/>
                        <a:pt x="414" y="123"/>
                        <a:pt x="416" y="119"/>
                      </a:cubicBezTo>
                      <a:cubicBezTo>
                        <a:pt x="413" y="119"/>
                        <a:pt x="410" y="122"/>
                        <a:pt x="408" y="119"/>
                      </a:cubicBezTo>
                      <a:cubicBezTo>
                        <a:pt x="420" y="119"/>
                        <a:pt x="419" y="105"/>
                        <a:pt x="427" y="102"/>
                      </a:cubicBezTo>
                      <a:cubicBezTo>
                        <a:pt x="427" y="103"/>
                        <a:pt x="426" y="103"/>
                        <a:pt x="426" y="105"/>
                      </a:cubicBezTo>
                      <a:cubicBezTo>
                        <a:pt x="441" y="102"/>
                        <a:pt x="446" y="90"/>
                        <a:pt x="460" y="86"/>
                      </a:cubicBezTo>
                      <a:cubicBezTo>
                        <a:pt x="461" y="83"/>
                        <a:pt x="456" y="83"/>
                        <a:pt x="459" y="82"/>
                      </a:cubicBezTo>
                      <a:cubicBezTo>
                        <a:pt x="463" y="81"/>
                        <a:pt x="464" y="83"/>
                        <a:pt x="466" y="80"/>
                      </a:cubicBezTo>
                      <a:cubicBezTo>
                        <a:pt x="465" y="79"/>
                        <a:pt x="462" y="80"/>
                        <a:pt x="462" y="78"/>
                      </a:cubicBezTo>
                      <a:cubicBezTo>
                        <a:pt x="468" y="77"/>
                        <a:pt x="474" y="77"/>
                        <a:pt x="478" y="73"/>
                      </a:cubicBezTo>
                      <a:cubicBezTo>
                        <a:pt x="476" y="74"/>
                        <a:pt x="475" y="73"/>
                        <a:pt x="474" y="71"/>
                      </a:cubicBezTo>
                      <a:cubicBezTo>
                        <a:pt x="484" y="72"/>
                        <a:pt x="482" y="60"/>
                        <a:pt x="491" y="59"/>
                      </a:cubicBezTo>
                      <a:cubicBezTo>
                        <a:pt x="492" y="57"/>
                        <a:pt x="488" y="55"/>
                        <a:pt x="491" y="55"/>
                      </a:cubicBezTo>
                      <a:cubicBezTo>
                        <a:pt x="529" y="38"/>
                        <a:pt x="568" y="22"/>
                        <a:pt x="605" y="4"/>
                      </a:cubicBezTo>
                      <a:cubicBezTo>
                        <a:pt x="600" y="6"/>
                        <a:pt x="595" y="4"/>
                        <a:pt x="593" y="4"/>
                      </a:cubicBezTo>
                      <a:cubicBezTo>
                        <a:pt x="594" y="4"/>
                        <a:pt x="595" y="6"/>
                        <a:pt x="593" y="6"/>
                      </a:cubicBezTo>
                      <a:cubicBezTo>
                        <a:pt x="592" y="6"/>
                        <a:pt x="592" y="3"/>
                        <a:pt x="590" y="4"/>
                      </a:cubicBezTo>
                      <a:cubicBezTo>
                        <a:pt x="359" y="68"/>
                        <a:pt x="191" y="201"/>
                        <a:pt x="80" y="381"/>
                      </a:cubicBezTo>
                      <a:cubicBezTo>
                        <a:pt x="86" y="374"/>
                        <a:pt x="95" y="369"/>
                        <a:pt x="101" y="366"/>
                      </a:cubicBezTo>
                      <a:cubicBezTo>
                        <a:pt x="100" y="368"/>
                        <a:pt x="99" y="370"/>
                        <a:pt x="99" y="372"/>
                      </a:cubicBezTo>
                      <a:cubicBezTo>
                        <a:pt x="100" y="373"/>
                        <a:pt x="103" y="373"/>
                        <a:pt x="103" y="376"/>
                      </a:cubicBezTo>
                      <a:cubicBezTo>
                        <a:pt x="103" y="379"/>
                        <a:pt x="100" y="379"/>
                        <a:pt x="100" y="382"/>
                      </a:cubicBezTo>
                      <a:cubicBezTo>
                        <a:pt x="107" y="381"/>
                        <a:pt x="108" y="366"/>
                        <a:pt x="119" y="366"/>
                      </a:cubicBezTo>
                      <a:cubicBezTo>
                        <a:pt x="121" y="375"/>
                        <a:pt x="128" y="380"/>
                        <a:pt x="133" y="385"/>
                      </a:cubicBezTo>
                      <a:cubicBezTo>
                        <a:pt x="132" y="387"/>
                        <a:pt x="129" y="388"/>
                        <a:pt x="128" y="389"/>
                      </a:cubicBezTo>
                      <a:cubicBezTo>
                        <a:pt x="126" y="388"/>
                        <a:pt x="124" y="386"/>
                        <a:pt x="121" y="386"/>
                      </a:cubicBezTo>
                      <a:cubicBezTo>
                        <a:pt x="116" y="388"/>
                        <a:pt x="114" y="393"/>
                        <a:pt x="113" y="398"/>
                      </a:cubicBezTo>
                      <a:cubicBezTo>
                        <a:pt x="115" y="399"/>
                        <a:pt x="118" y="401"/>
                        <a:pt x="121" y="399"/>
                      </a:cubicBezTo>
                      <a:cubicBezTo>
                        <a:pt x="118" y="405"/>
                        <a:pt x="126" y="406"/>
                        <a:pt x="127" y="412"/>
                      </a:cubicBezTo>
                      <a:cubicBezTo>
                        <a:pt x="138" y="408"/>
                        <a:pt x="130" y="391"/>
                        <a:pt x="138" y="388"/>
                      </a:cubicBezTo>
                      <a:close/>
                      <a:moveTo>
                        <a:pt x="225" y="351"/>
                      </a:moveTo>
                      <a:cubicBezTo>
                        <a:pt x="228" y="353"/>
                        <a:pt x="235" y="351"/>
                        <a:pt x="233" y="356"/>
                      </a:cubicBezTo>
                      <a:cubicBezTo>
                        <a:pt x="231" y="354"/>
                        <a:pt x="230" y="356"/>
                        <a:pt x="226" y="355"/>
                      </a:cubicBezTo>
                      <a:cubicBezTo>
                        <a:pt x="225" y="354"/>
                        <a:pt x="225" y="353"/>
                        <a:pt x="225" y="351"/>
                      </a:cubicBezTo>
                      <a:close/>
                      <a:moveTo>
                        <a:pt x="457" y="181"/>
                      </a:moveTo>
                      <a:cubicBezTo>
                        <a:pt x="454" y="184"/>
                        <a:pt x="459" y="185"/>
                        <a:pt x="461" y="186"/>
                      </a:cubicBezTo>
                      <a:cubicBezTo>
                        <a:pt x="461" y="188"/>
                        <a:pt x="460" y="189"/>
                        <a:pt x="457" y="188"/>
                      </a:cubicBezTo>
                      <a:cubicBezTo>
                        <a:pt x="457" y="185"/>
                        <a:pt x="457" y="185"/>
                        <a:pt x="457" y="185"/>
                      </a:cubicBezTo>
                      <a:cubicBezTo>
                        <a:pt x="455" y="185"/>
                        <a:pt x="454" y="187"/>
                        <a:pt x="450" y="187"/>
                      </a:cubicBezTo>
                      <a:cubicBezTo>
                        <a:pt x="448" y="185"/>
                        <a:pt x="452" y="182"/>
                        <a:pt x="449" y="182"/>
                      </a:cubicBezTo>
                      <a:cubicBezTo>
                        <a:pt x="452" y="178"/>
                        <a:pt x="453" y="183"/>
                        <a:pt x="457" y="181"/>
                      </a:cubicBezTo>
                      <a:close/>
                      <a:moveTo>
                        <a:pt x="89" y="371"/>
                      </a:moveTo>
                      <a:cubicBezTo>
                        <a:pt x="90" y="369"/>
                        <a:pt x="92" y="367"/>
                        <a:pt x="93" y="364"/>
                      </a:cubicBezTo>
                      <a:cubicBezTo>
                        <a:pt x="95" y="363"/>
                        <a:pt x="91" y="371"/>
                        <a:pt x="89" y="371"/>
                      </a:cubicBezTo>
                      <a:close/>
                      <a:moveTo>
                        <a:pt x="80" y="381"/>
                      </a:moveTo>
                      <a:cubicBezTo>
                        <a:pt x="79" y="383"/>
                        <a:pt x="79" y="384"/>
                        <a:pt x="78" y="385"/>
                      </a:cubicBezTo>
                      <a:cubicBezTo>
                        <a:pt x="79" y="384"/>
                        <a:pt x="80" y="383"/>
                        <a:pt x="80" y="381"/>
                      </a:cubicBezTo>
                      <a:close/>
                      <a:moveTo>
                        <a:pt x="1653" y="739"/>
                      </a:moveTo>
                      <a:cubicBezTo>
                        <a:pt x="1639" y="588"/>
                        <a:pt x="1580" y="452"/>
                        <a:pt x="1512" y="356"/>
                      </a:cubicBezTo>
                      <a:cubicBezTo>
                        <a:pt x="1515" y="363"/>
                        <a:pt x="1520" y="368"/>
                        <a:pt x="1523" y="374"/>
                      </a:cubicBezTo>
                      <a:cubicBezTo>
                        <a:pt x="1519" y="372"/>
                        <a:pt x="1520" y="373"/>
                        <a:pt x="1521" y="377"/>
                      </a:cubicBezTo>
                      <a:cubicBezTo>
                        <a:pt x="1512" y="363"/>
                        <a:pt x="1500" y="348"/>
                        <a:pt x="1495" y="335"/>
                      </a:cubicBezTo>
                      <a:cubicBezTo>
                        <a:pt x="1498" y="338"/>
                        <a:pt x="1501" y="347"/>
                        <a:pt x="1505" y="346"/>
                      </a:cubicBezTo>
                      <a:cubicBezTo>
                        <a:pt x="1498" y="337"/>
                        <a:pt x="1489" y="325"/>
                        <a:pt x="1490" y="321"/>
                      </a:cubicBezTo>
                      <a:cubicBezTo>
                        <a:pt x="1448" y="272"/>
                        <a:pt x="1411" y="218"/>
                        <a:pt x="1353" y="186"/>
                      </a:cubicBezTo>
                      <a:cubicBezTo>
                        <a:pt x="1360" y="183"/>
                        <a:pt x="1367" y="195"/>
                        <a:pt x="1373" y="193"/>
                      </a:cubicBezTo>
                      <a:cubicBezTo>
                        <a:pt x="1367" y="189"/>
                        <a:pt x="1360" y="187"/>
                        <a:pt x="1357" y="180"/>
                      </a:cubicBezTo>
                      <a:cubicBezTo>
                        <a:pt x="1348" y="180"/>
                        <a:pt x="1342" y="175"/>
                        <a:pt x="1335" y="176"/>
                      </a:cubicBezTo>
                      <a:cubicBezTo>
                        <a:pt x="1340" y="179"/>
                        <a:pt x="1346" y="183"/>
                        <a:pt x="1352" y="186"/>
                      </a:cubicBezTo>
                      <a:cubicBezTo>
                        <a:pt x="1349" y="186"/>
                        <a:pt x="1346" y="182"/>
                        <a:pt x="1346" y="187"/>
                      </a:cubicBezTo>
                      <a:cubicBezTo>
                        <a:pt x="1344" y="194"/>
                        <a:pt x="1357" y="195"/>
                        <a:pt x="1356" y="202"/>
                      </a:cubicBezTo>
                      <a:cubicBezTo>
                        <a:pt x="1354" y="202"/>
                        <a:pt x="1354" y="201"/>
                        <a:pt x="1352" y="201"/>
                      </a:cubicBezTo>
                      <a:cubicBezTo>
                        <a:pt x="1351" y="204"/>
                        <a:pt x="1355" y="203"/>
                        <a:pt x="1354" y="207"/>
                      </a:cubicBezTo>
                      <a:cubicBezTo>
                        <a:pt x="1342" y="195"/>
                        <a:pt x="1326" y="188"/>
                        <a:pt x="1313" y="179"/>
                      </a:cubicBezTo>
                      <a:cubicBezTo>
                        <a:pt x="1308" y="176"/>
                        <a:pt x="1300" y="171"/>
                        <a:pt x="1296" y="166"/>
                      </a:cubicBezTo>
                      <a:cubicBezTo>
                        <a:pt x="1294" y="163"/>
                        <a:pt x="1294" y="160"/>
                        <a:pt x="1292" y="157"/>
                      </a:cubicBezTo>
                      <a:cubicBezTo>
                        <a:pt x="1287" y="149"/>
                        <a:pt x="1277" y="145"/>
                        <a:pt x="1274" y="137"/>
                      </a:cubicBezTo>
                      <a:cubicBezTo>
                        <a:pt x="1276" y="137"/>
                        <a:pt x="1277" y="139"/>
                        <a:pt x="1279" y="139"/>
                      </a:cubicBezTo>
                      <a:cubicBezTo>
                        <a:pt x="1275" y="134"/>
                        <a:pt x="1269" y="130"/>
                        <a:pt x="1265" y="125"/>
                      </a:cubicBezTo>
                      <a:cubicBezTo>
                        <a:pt x="1255" y="127"/>
                        <a:pt x="1241" y="119"/>
                        <a:pt x="1236" y="111"/>
                      </a:cubicBezTo>
                      <a:cubicBezTo>
                        <a:pt x="1237" y="111"/>
                        <a:pt x="1238" y="110"/>
                        <a:pt x="1239" y="109"/>
                      </a:cubicBezTo>
                      <a:cubicBezTo>
                        <a:pt x="1231" y="103"/>
                        <a:pt x="1222" y="102"/>
                        <a:pt x="1216" y="97"/>
                      </a:cubicBezTo>
                      <a:cubicBezTo>
                        <a:pt x="1243" y="102"/>
                        <a:pt x="1259" y="122"/>
                        <a:pt x="1285" y="126"/>
                      </a:cubicBezTo>
                      <a:cubicBezTo>
                        <a:pt x="1272" y="115"/>
                        <a:pt x="1254" y="104"/>
                        <a:pt x="1239" y="99"/>
                      </a:cubicBezTo>
                      <a:cubicBezTo>
                        <a:pt x="1236" y="100"/>
                        <a:pt x="1244" y="102"/>
                        <a:pt x="1241" y="103"/>
                      </a:cubicBezTo>
                      <a:cubicBezTo>
                        <a:pt x="1227" y="96"/>
                        <a:pt x="1212" y="90"/>
                        <a:pt x="1202" y="79"/>
                      </a:cubicBezTo>
                      <a:cubicBezTo>
                        <a:pt x="1185" y="74"/>
                        <a:pt x="1169" y="63"/>
                        <a:pt x="1155" y="58"/>
                      </a:cubicBezTo>
                      <a:cubicBezTo>
                        <a:pt x="1158" y="61"/>
                        <a:pt x="1156" y="63"/>
                        <a:pt x="1160" y="65"/>
                      </a:cubicBezTo>
                      <a:cubicBezTo>
                        <a:pt x="1154" y="64"/>
                        <a:pt x="1149" y="57"/>
                        <a:pt x="1144" y="61"/>
                      </a:cubicBezTo>
                      <a:cubicBezTo>
                        <a:pt x="1138" y="53"/>
                        <a:pt x="1123" y="41"/>
                        <a:pt x="1110" y="42"/>
                      </a:cubicBezTo>
                      <a:cubicBezTo>
                        <a:pt x="1115" y="46"/>
                        <a:pt x="1122" y="51"/>
                        <a:pt x="1128" y="52"/>
                      </a:cubicBezTo>
                      <a:cubicBezTo>
                        <a:pt x="1125" y="52"/>
                        <a:pt x="1125" y="52"/>
                        <a:pt x="1125" y="52"/>
                      </a:cubicBezTo>
                      <a:cubicBezTo>
                        <a:pt x="1133" y="63"/>
                        <a:pt x="1140" y="76"/>
                        <a:pt x="1150" y="85"/>
                      </a:cubicBezTo>
                      <a:cubicBezTo>
                        <a:pt x="1148" y="86"/>
                        <a:pt x="1151" y="88"/>
                        <a:pt x="1151" y="90"/>
                      </a:cubicBezTo>
                      <a:cubicBezTo>
                        <a:pt x="1158" y="93"/>
                        <a:pt x="1159" y="85"/>
                        <a:pt x="1164" y="90"/>
                      </a:cubicBezTo>
                      <a:cubicBezTo>
                        <a:pt x="1160" y="91"/>
                        <a:pt x="1165" y="94"/>
                        <a:pt x="1163" y="94"/>
                      </a:cubicBezTo>
                      <a:cubicBezTo>
                        <a:pt x="1160" y="95"/>
                        <a:pt x="1161" y="91"/>
                        <a:pt x="1157" y="92"/>
                      </a:cubicBezTo>
                      <a:cubicBezTo>
                        <a:pt x="1157" y="97"/>
                        <a:pt x="1162" y="96"/>
                        <a:pt x="1165" y="97"/>
                      </a:cubicBezTo>
                      <a:cubicBezTo>
                        <a:pt x="1165" y="106"/>
                        <a:pt x="1174" y="107"/>
                        <a:pt x="1174" y="115"/>
                      </a:cubicBezTo>
                      <a:cubicBezTo>
                        <a:pt x="1172" y="116"/>
                        <a:pt x="1168" y="115"/>
                        <a:pt x="1167" y="116"/>
                      </a:cubicBezTo>
                      <a:cubicBezTo>
                        <a:pt x="1164" y="124"/>
                        <a:pt x="1170" y="129"/>
                        <a:pt x="1173" y="133"/>
                      </a:cubicBezTo>
                      <a:cubicBezTo>
                        <a:pt x="1169" y="135"/>
                        <a:pt x="1168" y="140"/>
                        <a:pt x="1161" y="139"/>
                      </a:cubicBezTo>
                      <a:cubicBezTo>
                        <a:pt x="1157" y="147"/>
                        <a:pt x="1156" y="149"/>
                        <a:pt x="1157" y="158"/>
                      </a:cubicBezTo>
                      <a:cubicBezTo>
                        <a:pt x="1154" y="158"/>
                        <a:pt x="1154" y="158"/>
                        <a:pt x="1154" y="158"/>
                      </a:cubicBezTo>
                      <a:cubicBezTo>
                        <a:pt x="1155" y="161"/>
                        <a:pt x="1160" y="161"/>
                        <a:pt x="1162" y="164"/>
                      </a:cubicBezTo>
                      <a:cubicBezTo>
                        <a:pt x="1165" y="163"/>
                        <a:pt x="1168" y="162"/>
                        <a:pt x="1171" y="163"/>
                      </a:cubicBezTo>
                      <a:cubicBezTo>
                        <a:pt x="1167" y="166"/>
                        <a:pt x="1173" y="167"/>
                        <a:pt x="1174" y="169"/>
                      </a:cubicBezTo>
                      <a:cubicBezTo>
                        <a:pt x="1173" y="170"/>
                        <a:pt x="1171" y="170"/>
                        <a:pt x="1169" y="171"/>
                      </a:cubicBezTo>
                      <a:cubicBezTo>
                        <a:pt x="1169" y="175"/>
                        <a:pt x="1174" y="175"/>
                        <a:pt x="1171" y="178"/>
                      </a:cubicBezTo>
                      <a:cubicBezTo>
                        <a:pt x="1171" y="180"/>
                        <a:pt x="1165" y="178"/>
                        <a:pt x="1165" y="180"/>
                      </a:cubicBezTo>
                      <a:cubicBezTo>
                        <a:pt x="1168" y="183"/>
                        <a:pt x="1176" y="182"/>
                        <a:pt x="1178" y="187"/>
                      </a:cubicBezTo>
                      <a:cubicBezTo>
                        <a:pt x="1172" y="188"/>
                        <a:pt x="1168" y="186"/>
                        <a:pt x="1163" y="189"/>
                      </a:cubicBezTo>
                      <a:cubicBezTo>
                        <a:pt x="1158" y="184"/>
                        <a:pt x="1148" y="186"/>
                        <a:pt x="1139" y="187"/>
                      </a:cubicBezTo>
                      <a:cubicBezTo>
                        <a:pt x="1136" y="189"/>
                        <a:pt x="1141" y="189"/>
                        <a:pt x="1139" y="191"/>
                      </a:cubicBezTo>
                      <a:cubicBezTo>
                        <a:pt x="1136" y="191"/>
                        <a:pt x="1135" y="193"/>
                        <a:pt x="1132" y="192"/>
                      </a:cubicBezTo>
                      <a:cubicBezTo>
                        <a:pt x="1132" y="198"/>
                        <a:pt x="1140" y="196"/>
                        <a:pt x="1143" y="199"/>
                      </a:cubicBezTo>
                      <a:cubicBezTo>
                        <a:pt x="1138" y="202"/>
                        <a:pt x="1138" y="206"/>
                        <a:pt x="1134" y="208"/>
                      </a:cubicBezTo>
                      <a:cubicBezTo>
                        <a:pt x="1131" y="208"/>
                        <a:pt x="1132" y="205"/>
                        <a:pt x="1128" y="206"/>
                      </a:cubicBezTo>
                      <a:cubicBezTo>
                        <a:pt x="1126" y="210"/>
                        <a:pt x="1120" y="210"/>
                        <a:pt x="1121" y="217"/>
                      </a:cubicBezTo>
                      <a:cubicBezTo>
                        <a:pt x="1119" y="217"/>
                        <a:pt x="1115" y="214"/>
                        <a:pt x="1113" y="216"/>
                      </a:cubicBezTo>
                      <a:cubicBezTo>
                        <a:pt x="1114" y="217"/>
                        <a:pt x="1117" y="217"/>
                        <a:pt x="1117" y="220"/>
                      </a:cubicBezTo>
                      <a:cubicBezTo>
                        <a:pt x="1107" y="222"/>
                        <a:pt x="1112" y="211"/>
                        <a:pt x="1104" y="214"/>
                      </a:cubicBezTo>
                      <a:cubicBezTo>
                        <a:pt x="1105" y="219"/>
                        <a:pt x="1110" y="218"/>
                        <a:pt x="1109" y="223"/>
                      </a:cubicBezTo>
                      <a:cubicBezTo>
                        <a:pt x="1111" y="224"/>
                        <a:pt x="1115" y="223"/>
                        <a:pt x="1116" y="226"/>
                      </a:cubicBezTo>
                      <a:cubicBezTo>
                        <a:pt x="1116" y="232"/>
                        <a:pt x="1112" y="232"/>
                        <a:pt x="1114" y="236"/>
                      </a:cubicBezTo>
                      <a:cubicBezTo>
                        <a:pt x="1109" y="229"/>
                        <a:pt x="1104" y="222"/>
                        <a:pt x="1101" y="212"/>
                      </a:cubicBezTo>
                      <a:cubicBezTo>
                        <a:pt x="1092" y="204"/>
                        <a:pt x="1069" y="203"/>
                        <a:pt x="1067" y="215"/>
                      </a:cubicBezTo>
                      <a:cubicBezTo>
                        <a:pt x="1058" y="214"/>
                        <a:pt x="1054" y="213"/>
                        <a:pt x="1046" y="214"/>
                      </a:cubicBezTo>
                      <a:cubicBezTo>
                        <a:pt x="1047" y="217"/>
                        <a:pt x="1046" y="217"/>
                        <a:pt x="1046" y="220"/>
                      </a:cubicBezTo>
                      <a:cubicBezTo>
                        <a:pt x="1048" y="223"/>
                        <a:pt x="1053" y="223"/>
                        <a:pt x="1055" y="226"/>
                      </a:cubicBezTo>
                      <a:cubicBezTo>
                        <a:pt x="1049" y="227"/>
                        <a:pt x="1058" y="234"/>
                        <a:pt x="1052" y="236"/>
                      </a:cubicBezTo>
                      <a:cubicBezTo>
                        <a:pt x="1049" y="236"/>
                        <a:pt x="1049" y="233"/>
                        <a:pt x="1046" y="235"/>
                      </a:cubicBezTo>
                      <a:cubicBezTo>
                        <a:pt x="1044" y="240"/>
                        <a:pt x="1043" y="245"/>
                        <a:pt x="1039" y="249"/>
                      </a:cubicBezTo>
                      <a:cubicBezTo>
                        <a:pt x="1039" y="253"/>
                        <a:pt x="1042" y="255"/>
                        <a:pt x="1041" y="259"/>
                      </a:cubicBezTo>
                      <a:cubicBezTo>
                        <a:pt x="1044" y="263"/>
                        <a:pt x="1051" y="262"/>
                        <a:pt x="1050" y="268"/>
                      </a:cubicBezTo>
                      <a:cubicBezTo>
                        <a:pt x="1045" y="272"/>
                        <a:pt x="1040" y="271"/>
                        <a:pt x="1037" y="278"/>
                      </a:cubicBezTo>
                      <a:cubicBezTo>
                        <a:pt x="1040" y="288"/>
                        <a:pt x="1058" y="283"/>
                        <a:pt x="1065" y="290"/>
                      </a:cubicBezTo>
                      <a:cubicBezTo>
                        <a:pt x="1059" y="293"/>
                        <a:pt x="1050" y="287"/>
                        <a:pt x="1043" y="290"/>
                      </a:cubicBezTo>
                      <a:cubicBezTo>
                        <a:pt x="1040" y="293"/>
                        <a:pt x="1048" y="295"/>
                        <a:pt x="1046" y="297"/>
                      </a:cubicBezTo>
                      <a:cubicBezTo>
                        <a:pt x="1044" y="296"/>
                        <a:pt x="1040" y="295"/>
                        <a:pt x="1039" y="296"/>
                      </a:cubicBezTo>
                      <a:cubicBezTo>
                        <a:pt x="1039" y="301"/>
                        <a:pt x="1048" y="302"/>
                        <a:pt x="1047" y="305"/>
                      </a:cubicBezTo>
                      <a:cubicBezTo>
                        <a:pt x="1035" y="304"/>
                        <a:pt x="1036" y="292"/>
                        <a:pt x="1025" y="291"/>
                      </a:cubicBezTo>
                      <a:cubicBezTo>
                        <a:pt x="1025" y="296"/>
                        <a:pt x="1031" y="294"/>
                        <a:pt x="1031" y="298"/>
                      </a:cubicBezTo>
                      <a:cubicBezTo>
                        <a:pt x="1029" y="307"/>
                        <a:pt x="1036" y="312"/>
                        <a:pt x="1046" y="312"/>
                      </a:cubicBezTo>
                      <a:cubicBezTo>
                        <a:pt x="1050" y="321"/>
                        <a:pt x="1058" y="325"/>
                        <a:pt x="1065" y="330"/>
                      </a:cubicBezTo>
                      <a:cubicBezTo>
                        <a:pt x="1071" y="331"/>
                        <a:pt x="1072" y="322"/>
                        <a:pt x="1075" y="324"/>
                      </a:cubicBezTo>
                      <a:cubicBezTo>
                        <a:pt x="1075" y="327"/>
                        <a:pt x="1072" y="328"/>
                        <a:pt x="1072" y="331"/>
                      </a:cubicBezTo>
                      <a:cubicBezTo>
                        <a:pt x="1074" y="336"/>
                        <a:pt x="1079" y="337"/>
                        <a:pt x="1083" y="340"/>
                      </a:cubicBezTo>
                      <a:cubicBezTo>
                        <a:pt x="1085" y="348"/>
                        <a:pt x="1090" y="352"/>
                        <a:pt x="1090" y="362"/>
                      </a:cubicBezTo>
                      <a:cubicBezTo>
                        <a:pt x="1082" y="361"/>
                        <a:pt x="1076" y="369"/>
                        <a:pt x="1073" y="362"/>
                      </a:cubicBezTo>
                      <a:cubicBezTo>
                        <a:pt x="1077" y="362"/>
                        <a:pt x="1077" y="356"/>
                        <a:pt x="1082" y="356"/>
                      </a:cubicBezTo>
                      <a:cubicBezTo>
                        <a:pt x="1079" y="349"/>
                        <a:pt x="1075" y="342"/>
                        <a:pt x="1071" y="335"/>
                      </a:cubicBezTo>
                      <a:cubicBezTo>
                        <a:pt x="1067" y="335"/>
                        <a:pt x="1065" y="336"/>
                        <a:pt x="1063" y="336"/>
                      </a:cubicBezTo>
                      <a:cubicBezTo>
                        <a:pt x="1052" y="327"/>
                        <a:pt x="1042" y="316"/>
                        <a:pt x="1029" y="309"/>
                      </a:cubicBezTo>
                      <a:cubicBezTo>
                        <a:pt x="1028" y="298"/>
                        <a:pt x="1012" y="293"/>
                        <a:pt x="1002" y="301"/>
                      </a:cubicBezTo>
                      <a:cubicBezTo>
                        <a:pt x="1008" y="306"/>
                        <a:pt x="1011" y="312"/>
                        <a:pt x="1010" y="322"/>
                      </a:cubicBezTo>
                      <a:cubicBezTo>
                        <a:pt x="1017" y="325"/>
                        <a:pt x="1023" y="329"/>
                        <a:pt x="1026" y="336"/>
                      </a:cubicBezTo>
                      <a:cubicBezTo>
                        <a:pt x="1034" y="335"/>
                        <a:pt x="1036" y="340"/>
                        <a:pt x="1045" y="340"/>
                      </a:cubicBezTo>
                      <a:cubicBezTo>
                        <a:pt x="1045" y="343"/>
                        <a:pt x="1048" y="343"/>
                        <a:pt x="1048" y="346"/>
                      </a:cubicBezTo>
                      <a:cubicBezTo>
                        <a:pt x="1029" y="346"/>
                        <a:pt x="1016" y="338"/>
                        <a:pt x="997" y="344"/>
                      </a:cubicBezTo>
                      <a:cubicBezTo>
                        <a:pt x="996" y="350"/>
                        <a:pt x="1002" y="350"/>
                        <a:pt x="1004" y="354"/>
                      </a:cubicBezTo>
                      <a:cubicBezTo>
                        <a:pt x="1004" y="356"/>
                        <a:pt x="1006" y="361"/>
                        <a:pt x="1003" y="361"/>
                      </a:cubicBezTo>
                      <a:cubicBezTo>
                        <a:pt x="999" y="360"/>
                        <a:pt x="1001" y="354"/>
                        <a:pt x="996" y="354"/>
                      </a:cubicBezTo>
                      <a:cubicBezTo>
                        <a:pt x="992" y="355"/>
                        <a:pt x="994" y="361"/>
                        <a:pt x="991" y="362"/>
                      </a:cubicBezTo>
                      <a:cubicBezTo>
                        <a:pt x="988" y="363"/>
                        <a:pt x="988" y="361"/>
                        <a:pt x="985" y="361"/>
                      </a:cubicBezTo>
                      <a:cubicBezTo>
                        <a:pt x="979" y="363"/>
                        <a:pt x="982" y="372"/>
                        <a:pt x="975" y="372"/>
                      </a:cubicBezTo>
                      <a:cubicBezTo>
                        <a:pt x="971" y="369"/>
                        <a:pt x="972" y="362"/>
                        <a:pt x="968" y="361"/>
                      </a:cubicBezTo>
                      <a:cubicBezTo>
                        <a:pt x="965" y="364"/>
                        <a:pt x="964" y="365"/>
                        <a:pt x="965" y="371"/>
                      </a:cubicBezTo>
                      <a:cubicBezTo>
                        <a:pt x="956" y="368"/>
                        <a:pt x="945" y="382"/>
                        <a:pt x="948" y="394"/>
                      </a:cubicBezTo>
                      <a:cubicBezTo>
                        <a:pt x="943" y="398"/>
                        <a:pt x="930" y="396"/>
                        <a:pt x="930" y="386"/>
                      </a:cubicBezTo>
                      <a:cubicBezTo>
                        <a:pt x="932" y="385"/>
                        <a:pt x="935" y="385"/>
                        <a:pt x="937" y="385"/>
                      </a:cubicBezTo>
                      <a:cubicBezTo>
                        <a:pt x="938" y="379"/>
                        <a:pt x="922" y="369"/>
                        <a:pt x="915" y="379"/>
                      </a:cubicBezTo>
                      <a:cubicBezTo>
                        <a:pt x="924" y="378"/>
                        <a:pt x="920" y="391"/>
                        <a:pt x="924" y="397"/>
                      </a:cubicBezTo>
                      <a:cubicBezTo>
                        <a:pt x="925" y="399"/>
                        <a:pt x="929" y="398"/>
                        <a:pt x="931" y="400"/>
                      </a:cubicBezTo>
                      <a:cubicBezTo>
                        <a:pt x="930" y="403"/>
                        <a:pt x="934" y="407"/>
                        <a:pt x="931" y="408"/>
                      </a:cubicBezTo>
                      <a:cubicBezTo>
                        <a:pt x="927" y="410"/>
                        <a:pt x="924" y="403"/>
                        <a:pt x="917" y="403"/>
                      </a:cubicBezTo>
                      <a:cubicBezTo>
                        <a:pt x="917" y="413"/>
                        <a:pt x="909" y="415"/>
                        <a:pt x="907" y="423"/>
                      </a:cubicBezTo>
                      <a:cubicBezTo>
                        <a:pt x="910" y="427"/>
                        <a:pt x="916" y="427"/>
                        <a:pt x="917" y="433"/>
                      </a:cubicBezTo>
                      <a:cubicBezTo>
                        <a:pt x="910" y="438"/>
                        <a:pt x="900" y="431"/>
                        <a:pt x="895" y="427"/>
                      </a:cubicBezTo>
                      <a:cubicBezTo>
                        <a:pt x="892" y="428"/>
                        <a:pt x="891" y="431"/>
                        <a:pt x="889" y="433"/>
                      </a:cubicBezTo>
                      <a:cubicBezTo>
                        <a:pt x="892" y="437"/>
                        <a:pt x="896" y="440"/>
                        <a:pt x="903" y="441"/>
                      </a:cubicBezTo>
                      <a:cubicBezTo>
                        <a:pt x="902" y="442"/>
                        <a:pt x="904" y="446"/>
                        <a:pt x="902" y="446"/>
                      </a:cubicBezTo>
                      <a:cubicBezTo>
                        <a:pt x="892" y="446"/>
                        <a:pt x="891" y="438"/>
                        <a:pt x="881" y="441"/>
                      </a:cubicBezTo>
                      <a:cubicBezTo>
                        <a:pt x="879" y="433"/>
                        <a:pt x="874" y="429"/>
                        <a:pt x="878" y="422"/>
                      </a:cubicBezTo>
                      <a:cubicBezTo>
                        <a:pt x="871" y="414"/>
                        <a:pt x="858" y="414"/>
                        <a:pt x="856" y="403"/>
                      </a:cubicBezTo>
                      <a:cubicBezTo>
                        <a:pt x="858" y="408"/>
                        <a:pt x="864" y="406"/>
                        <a:pt x="868" y="407"/>
                      </a:cubicBezTo>
                      <a:cubicBezTo>
                        <a:pt x="870" y="408"/>
                        <a:pt x="872" y="412"/>
                        <a:pt x="875" y="413"/>
                      </a:cubicBezTo>
                      <a:cubicBezTo>
                        <a:pt x="877" y="414"/>
                        <a:pt x="883" y="412"/>
                        <a:pt x="887" y="413"/>
                      </a:cubicBezTo>
                      <a:cubicBezTo>
                        <a:pt x="890" y="414"/>
                        <a:pt x="892" y="416"/>
                        <a:pt x="894" y="416"/>
                      </a:cubicBezTo>
                      <a:cubicBezTo>
                        <a:pt x="904" y="416"/>
                        <a:pt x="913" y="409"/>
                        <a:pt x="913" y="403"/>
                      </a:cubicBezTo>
                      <a:cubicBezTo>
                        <a:pt x="913" y="396"/>
                        <a:pt x="905" y="394"/>
                        <a:pt x="903" y="388"/>
                      </a:cubicBezTo>
                      <a:cubicBezTo>
                        <a:pt x="891" y="388"/>
                        <a:pt x="884" y="379"/>
                        <a:pt x="874" y="376"/>
                      </a:cubicBezTo>
                      <a:cubicBezTo>
                        <a:pt x="865" y="373"/>
                        <a:pt x="854" y="378"/>
                        <a:pt x="850" y="372"/>
                      </a:cubicBezTo>
                      <a:cubicBezTo>
                        <a:pt x="849" y="369"/>
                        <a:pt x="851" y="369"/>
                        <a:pt x="851" y="366"/>
                      </a:cubicBezTo>
                      <a:cubicBezTo>
                        <a:pt x="847" y="366"/>
                        <a:pt x="846" y="364"/>
                        <a:pt x="842" y="364"/>
                      </a:cubicBezTo>
                      <a:cubicBezTo>
                        <a:pt x="843" y="370"/>
                        <a:pt x="834" y="372"/>
                        <a:pt x="832" y="368"/>
                      </a:cubicBezTo>
                      <a:cubicBezTo>
                        <a:pt x="832" y="364"/>
                        <a:pt x="837" y="365"/>
                        <a:pt x="837" y="361"/>
                      </a:cubicBezTo>
                      <a:cubicBezTo>
                        <a:pt x="834" y="358"/>
                        <a:pt x="831" y="356"/>
                        <a:pt x="826" y="355"/>
                      </a:cubicBezTo>
                      <a:cubicBezTo>
                        <a:pt x="823" y="356"/>
                        <a:pt x="825" y="361"/>
                        <a:pt x="822" y="361"/>
                      </a:cubicBezTo>
                      <a:cubicBezTo>
                        <a:pt x="824" y="356"/>
                        <a:pt x="822" y="351"/>
                        <a:pt x="816" y="352"/>
                      </a:cubicBezTo>
                      <a:cubicBezTo>
                        <a:pt x="816" y="356"/>
                        <a:pt x="816" y="361"/>
                        <a:pt x="813" y="362"/>
                      </a:cubicBezTo>
                      <a:cubicBezTo>
                        <a:pt x="811" y="362"/>
                        <a:pt x="814" y="357"/>
                        <a:pt x="811" y="356"/>
                      </a:cubicBezTo>
                      <a:cubicBezTo>
                        <a:pt x="809" y="358"/>
                        <a:pt x="808" y="365"/>
                        <a:pt x="806" y="363"/>
                      </a:cubicBezTo>
                      <a:cubicBezTo>
                        <a:pt x="806" y="359"/>
                        <a:pt x="810" y="357"/>
                        <a:pt x="809" y="353"/>
                      </a:cubicBezTo>
                      <a:cubicBezTo>
                        <a:pt x="801" y="353"/>
                        <a:pt x="797" y="359"/>
                        <a:pt x="793" y="364"/>
                      </a:cubicBezTo>
                      <a:cubicBezTo>
                        <a:pt x="788" y="358"/>
                        <a:pt x="788" y="369"/>
                        <a:pt x="781" y="367"/>
                      </a:cubicBezTo>
                      <a:cubicBezTo>
                        <a:pt x="781" y="370"/>
                        <a:pt x="781" y="373"/>
                        <a:pt x="778" y="373"/>
                      </a:cubicBezTo>
                      <a:cubicBezTo>
                        <a:pt x="775" y="373"/>
                        <a:pt x="779" y="366"/>
                        <a:pt x="775" y="368"/>
                      </a:cubicBezTo>
                      <a:cubicBezTo>
                        <a:pt x="772" y="369"/>
                        <a:pt x="773" y="373"/>
                        <a:pt x="770" y="374"/>
                      </a:cubicBezTo>
                      <a:cubicBezTo>
                        <a:pt x="770" y="370"/>
                        <a:pt x="773" y="368"/>
                        <a:pt x="770" y="365"/>
                      </a:cubicBezTo>
                      <a:cubicBezTo>
                        <a:pt x="767" y="375"/>
                        <a:pt x="757" y="379"/>
                        <a:pt x="754" y="389"/>
                      </a:cubicBezTo>
                      <a:cubicBezTo>
                        <a:pt x="750" y="386"/>
                        <a:pt x="749" y="392"/>
                        <a:pt x="745" y="391"/>
                      </a:cubicBezTo>
                      <a:cubicBezTo>
                        <a:pt x="744" y="394"/>
                        <a:pt x="746" y="394"/>
                        <a:pt x="746" y="397"/>
                      </a:cubicBezTo>
                      <a:cubicBezTo>
                        <a:pt x="740" y="398"/>
                        <a:pt x="738" y="403"/>
                        <a:pt x="733" y="405"/>
                      </a:cubicBezTo>
                      <a:cubicBezTo>
                        <a:pt x="734" y="414"/>
                        <a:pt x="722" y="414"/>
                        <a:pt x="726" y="422"/>
                      </a:cubicBezTo>
                      <a:cubicBezTo>
                        <a:pt x="725" y="423"/>
                        <a:pt x="722" y="423"/>
                        <a:pt x="721" y="424"/>
                      </a:cubicBezTo>
                      <a:cubicBezTo>
                        <a:pt x="721" y="428"/>
                        <a:pt x="722" y="429"/>
                        <a:pt x="721" y="432"/>
                      </a:cubicBezTo>
                      <a:cubicBezTo>
                        <a:pt x="715" y="431"/>
                        <a:pt x="717" y="437"/>
                        <a:pt x="713" y="438"/>
                      </a:cubicBezTo>
                      <a:cubicBezTo>
                        <a:pt x="708" y="436"/>
                        <a:pt x="703" y="444"/>
                        <a:pt x="700" y="448"/>
                      </a:cubicBezTo>
                      <a:cubicBezTo>
                        <a:pt x="685" y="441"/>
                        <a:pt x="686" y="463"/>
                        <a:pt x="674" y="460"/>
                      </a:cubicBezTo>
                      <a:cubicBezTo>
                        <a:pt x="672" y="463"/>
                        <a:pt x="677" y="464"/>
                        <a:pt x="674" y="466"/>
                      </a:cubicBezTo>
                      <a:cubicBezTo>
                        <a:pt x="667" y="464"/>
                        <a:pt x="658" y="469"/>
                        <a:pt x="659" y="480"/>
                      </a:cubicBezTo>
                      <a:cubicBezTo>
                        <a:pt x="660" y="483"/>
                        <a:pt x="665" y="481"/>
                        <a:pt x="665" y="484"/>
                      </a:cubicBezTo>
                      <a:cubicBezTo>
                        <a:pt x="661" y="484"/>
                        <a:pt x="660" y="482"/>
                        <a:pt x="656" y="483"/>
                      </a:cubicBezTo>
                      <a:cubicBezTo>
                        <a:pt x="657" y="494"/>
                        <a:pt x="657" y="503"/>
                        <a:pt x="649" y="507"/>
                      </a:cubicBezTo>
                      <a:cubicBezTo>
                        <a:pt x="650" y="510"/>
                        <a:pt x="656" y="508"/>
                        <a:pt x="656" y="512"/>
                      </a:cubicBezTo>
                      <a:cubicBezTo>
                        <a:pt x="655" y="516"/>
                        <a:pt x="651" y="515"/>
                        <a:pt x="649" y="516"/>
                      </a:cubicBezTo>
                      <a:cubicBezTo>
                        <a:pt x="648" y="524"/>
                        <a:pt x="655" y="525"/>
                        <a:pt x="656" y="532"/>
                      </a:cubicBezTo>
                      <a:cubicBezTo>
                        <a:pt x="674" y="538"/>
                        <a:pt x="679" y="519"/>
                        <a:pt x="694" y="516"/>
                      </a:cubicBezTo>
                      <a:cubicBezTo>
                        <a:pt x="694" y="518"/>
                        <a:pt x="698" y="517"/>
                        <a:pt x="698" y="520"/>
                      </a:cubicBezTo>
                      <a:cubicBezTo>
                        <a:pt x="698" y="527"/>
                        <a:pt x="696" y="531"/>
                        <a:pt x="701" y="534"/>
                      </a:cubicBezTo>
                      <a:cubicBezTo>
                        <a:pt x="694" y="545"/>
                        <a:pt x="704" y="552"/>
                        <a:pt x="706" y="563"/>
                      </a:cubicBezTo>
                      <a:cubicBezTo>
                        <a:pt x="701" y="569"/>
                        <a:pt x="706" y="575"/>
                        <a:pt x="707" y="583"/>
                      </a:cubicBezTo>
                      <a:cubicBezTo>
                        <a:pt x="712" y="582"/>
                        <a:pt x="714" y="584"/>
                        <a:pt x="718" y="584"/>
                      </a:cubicBezTo>
                      <a:cubicBezTo>
                        <a:pt x="719" y="576"/>
                        <a:pt x="724" y="566"/>
                        <a:pt x="736" y="572"/>
                      </a:cubicBezTo>
                      <a:cubicBezTo>
                        <a:pt x="742" y="561"/>
                        <a:pt x="746" y="546"/>
                        <a:pt x="746" y="533"/>
                      </a:cubicBezTo>
                      <a:cubicBezTo>
                        <a:pt x="753" y="533"/>
                        <a:pt x="752" y="524"/>
                        <a:pt x="759" y="527"/>
                      </a:cubicBezTo>
                      <a:cubicBezTo>
                        <a:pt x="765" y="519"/>
                        <a:pt x="768" y="509"/>
                        <a:pt x="760" y="500"/>
                      </a:cubicBezTo>
                      <a:cubicBezTo>
                        <a:pt x="757" y="500"/>
                        <a:pt x="753" y="501"/>
                        <a:pt x="753" y="499"/>
                      </a:cubicBezTo>
                      <a:cubicBezTo>
                        <a:pt x="752" y="477"/>
                        <a:pt x="758" y="459"/>
                        <a:pt x="779" y="456"/>
                      </a:cubicBezTo>
                      <a:cubicBezTo>
                        <a:pt x="785" y="447"/>
                        <a:pt x="785" y="438"/>
                        <a:pt x="786" y="427"/>
                      </a:cubicBezTo>
                      <a:cubicBezTo>
                        <a:pt x="794" y="420"/>
                        <a:pt x="802" y="425"/>
                        <a:pt x="809" y="427"/>
                      </a:cubicBezTo>
                      <a:cubicBezTo>
                        <a:pt x="809" y="430"/>
                        <a:pt x="812" y="430"/>
                        <a:pt x="811" y="433"/>
                      </a:cubicBezTo>
                      <a:cubicBezTo>
                        <a:pt x="806" y="442"/>
                        <a:pt x="799" y="447"/>
                        <a:pt x="793" y="453"/>
                      </a:cubicBezTo>
                      <a:cubicBezTo>
                        <a:pt x="791" y="455"/>
                        <a:pt x="792" y="458"/>
                        <a:pt x="791" y="459"/>
                      </a:cubicBezTo>
                      <a:cubicBezTo>
                        <a:pt x="788" y="463"/>
                        <a:pt x="786" y="462"/>
                        <a:pt x="785" y="464"/>
                      </a:cubicBezTo>
                      <a:cubicBezTo>
                        <a:pt x="781" y="472"/>
                        <a:pt x="786" y="475"/>
                        <a:pt x="786" y="486"/>
                      </a:cubicBezTo>
                      <a:cubicBezTo>
                        <a:pt x="787" y="491"/>
                        <a:pt x="784" y="496"/>
                        <a:pt x="785" y="500"/>
                      </a:cubicBezTo>
                      <a:cubicBezTo>
                        <a:pt x="787" y="505"/>
                        <a:pt x="792" y="505"/>
                        <a:pt x="796" y="507"/>
                      </a:cubicBezTo>
                      <a:cubicBezTo>
                        <a:pt x="800" y="509"/>
                        <a:pt x="800" y="512"/>
                        <a:pt x="803" y="513"/>
                      </a:cubicBezTo>
                      <a:cubicBezTo>
                        <a:pt x="812" y="515"/>
                        <a:pt x="820" y="506"/>
                        <a:pt x="830" y="503"/>
                      </a:cubicBezTo>
                      <a:cubicBezTo>
                        <a:pt x="836" y="502"/>
                        <a:pt x="840" y="505"/>
                        <a:pt x="845" y="500"/>
                      </a:cubicBezTo>
                      <a:cubicBezTo>
                        <a:pt x="846" y="505"/>
                        <a:pt x="850" y="506"/>
                        <a:pt x="853" y="509"/>
                      </a:cubicBezTo>
                      <a:cubicBezTo>
                        <a:pt x="850" y="513"/>
                        <a:pt x="844" y="514"/>
                        <a:pt x="842" y="519"/>
                      </a:cubicBezTo>
                      <a:cubicBezTo>
                        <a:pt x="829" y="513"/>
                        <a:pt x="812" y="517"/>
                        <a:pt x="804" y="524"/>
                      </a:cubicBezTo>
                      <a:cubicBezTo>
                        <a:pt x="801" y="535"/>
                        <a:pt x="809" y="536"/>
                        <a:pt x="813" y="539"/>
                      </a:cubicBezTo>
                      <a:cubicBezTo>
                        <a:pt x="809" y="545"/>
                        <a:pt x="818" y="554"/>
                        <a:pt x="812" y="558"/>
                      </a:cubicBezTo>
                      <a:cubicBezTo>
                        <a:pt x="801" y="559"/>
                        <a:pt x="805" y="547"/>
                        <a:pt x="797" y="547"/>
                      </a:cubicBezTo>
                      <a:cubicBezTo>
                        <a:pt x="791" y="546"/>
                        <a:pt x="784" y="559"/>
                        <a:pt x="784" y="563"/>
                      </a:cubicBezTo>
                      <a:cubicBezTo>
                        <a:pt x="782" y="573"/>
                        <a:pt x="788" y="585"/>
                        <a:pt x="786" y="592"/>
                      </a:cubicBezTo>
                      <a:cubicBezTo>
                        <a:pt x="783" y="594"/>
                        <a:pt x="776" y="592"/>
                        <a:pt x="773" y="594"/>
                      </a:cubicBezTo>
                      <a:cubicBezTo>
                        <a:pt x="779" y="604"/>
                        <a:pt x="761" y="606"/>
                        <a:pt x="761" y="596"/>
                      </a:cubicBezTo>
                      <a:cubicBezTo>
                        <a:pt x="746" y="591"/>
                        <a:pt x="741" y="603"/>
                        <a:pt x="730" y="604"/>
                      </a:cubicBezTo>
                      <a:cubicBezTo>
                        <a:pt x="721" y="605"/>
                        <a:pt x="719" y="607"/>
                        <a:pt x="714" y="611"/>
                      </a:cubicBezTo>
                      <a:cubicBezTo>
                        <a:pt x="712" y="605"/>
                        <a:pt x="707" y="601"/>
                        <a:pt x="700" y="598"/>
                      </a:cubicBezTo>
                      <a:cubicBezTo>
                        <a:pt x="695" y="601"/>
                        <a:pt x="689" y="602"/>
                        <a:pt x="684" y="604"/>
                      </a:cubicBezTo>
                      <a:cubicBezTo>
                        <a:pt x="682" y="602"/>
                        <a:pt x="684" y="598"/>
                        <a:pt x="685" y="595"/>
                      </a:cubicBezTo>
                      <a:cubicBezTo>
                        <a:pt x="677" y="595"/>
                        <a:pt x="677" y="595"/>
                        <a:pt x="677" y="595"/>
                      </a:cubicBezTo>
                      <a:cubicBezTo>
                        <a:pt x="669" y="590"/>
                        <a:pt x="675" y="581"/>
                        <a:pt x="674" y="573"/>
                      </a:cubicBezTo>
                      <a:cubicBezTo>
                        <a:pt x="681" y="572"/>
                        <a:pt x="682" y="565"/>
                        <a:pt x="687" y="562"/>
                      </a:cubicBezTo>
                      <a:cubicBezTo>
                        <a:pt x="688" y="558"/>
                        <a:pt x="682" y="561"/>
                        <a:pt x="683" y="557"/>
                      </a:cubicBezTo>
                      <a:cubicBezTo>
                        <a:pt x="683" y="551"/>
                        <a:pt x="690" y="549"/>
                        <a:pt x="687" y="542"/>
                      </a:cubicBezTo>
                      <a:cubicBezTo>
                        <a:pt x="678" y="540"/>
                        <a:pt x="680" y="550"/>
                        <a:pt x="673" y="551"/>
                      </a:cubicBezTo>
                      <a:cubicBezTo>
                        <a:pt x="671" y="551"/>
                        <a:pt x="673" y="548"/>
                        <a:pt x="672" y="547"/>
                      </a:cubicBezTo>
                      <a:cubicBezTo>
                        <a:pt x="669" y="547"/>
                        <a:pt x="667" y="549"/>
                        <a:pt x="665" y="551"/>
                      </a:cubicBezTo>
                      <a:cubicBezTo>
                        <a:pt x="665" y="555"/>
                        <a:pt x="669" y="554"/>
                        <a:pt x="668" y="557"/>
                      </a:cubicBezTo>
                      <a:cubicBezTo>
                        <a:pt x="653" y="559"/>
                        <a:pt x="665" y="577"/>
                        <a:pt x="660" y="583"/>
                      </a:cubicBezTo>
                      <a:cubicBezTo>
                        <a:pt x="664" y="589"/>
                        <a:pt x="662" y="595"/>
                        <a:pt x="662" y="601"/>
                      </a:cubicBezTo>
                      <a:cubicBezTo>
                        <a:pt x="657" y="602"/>
                        <a:pt x="657" y="607"/>
                        <a:pt x="653" y="608"/>
                      </a:cubicBezTo>
                      <a:cubicBezTo>
                        <a:pt x="650" y="607"/>
                        <a:pt x="650" y="602"/>
                        <a:pt x="644" y="603"/>
                      </a:cubicBezTo>
                      <a:cubicBezTo>
                        <a:pt x="642" y="604"/>
                        <a:pt x="643" y="609"/>
                        <a:pt x="641" y="609"/>
                      </a:cubicBezTo>
                      <a:cubicBezTo>
                        <a:pt x="636" y="607"/>
                        <a:pt x="631" y="605"/>
                        <a:pt x="627" y="606"/>
                      </a:cubicBezTo>
                      <a:cubicBezTo>
                        <a:pt x="614" y="609"/>
                        <a:pt x="610" y="628"/>
                        <a:pt x="599" y="634"/>
                      </a:cubicBezTo>
                      <a:cubicBezTo>
                        <a:pt x="598" y="635"/>
                        <a:pt x="595" y="634"/>
                        <a:pt x="593" y="635"/>
                      </a:cubicBezTo>
                      <a:cubicBezTo>
                        <a:pt x="585" y="638"/>
                        <a:pt x="582" y="643"/>
                        <a:pt x="571" y="637"/>
                      </a:cubicBezTo>
                      <a:cubicBezTo>
                        <a:pt x="575" y="632"/>
                        <a:pt x="569" y="631"/>
                        <a:pt x="569" y="627"/>
                      </a:cubicBezTo>
                      <a:cubicBezTo>
                        <a:pt x="575" y="622"/>
                        <a:pt x="587" y="619"/>
                        <a:pt x="585" y="610"/>
                      </a:cubicBezTo>
                      <a:cubicBezTo>
                        <a:pt x="584" y="604"/>
                        <a:pt x="575" y="603"/>
                        <a:pt x="570" y="604"/>
                      </a:cubicBezTo>
                      <a:cubicBezTo>
                        <a:pt x="571" y="601"/>
                        <a:pt x="574" y="600"/>
                        <a:pt x="574" y="596"/>
                      </a:cubicBezTo>
                      <a:cubicBezTo>
                        <a:pt x="569" y="592"/>
                        <a:pt x="574" y="585"/>
                        <a:pt x="572" y="578"/>
                      </a:cubicBezTo>
                      <a:cubicBezTo>
                        <a:pt x="571" y="573"/>
                        <a:pt x="567" y="571"/>
                        <a:pt x="567" y="567"/>
                      </a:cubicBezTo>
                      <a:cubicBezTo>
                        <a:pt x="566" y="562"/>
                        <a:pt x="570" y="559"/>
                        <a:pt x="569" y="554"/>
                      </a:cubicBezTo>
                      <a:cubicBezTo>
                        <a:pt x="569" y="550"/>
                        <a:pt x="565" y="548"/>
                        <a:pt x="563" y="546"/>
                      </a:cubicBezTo>
                      <a:cubicBezTo>
                        <a:pt x="569" y="538"/>
                        <a:pt x="578" y="533"/>
                        <a:pt x="582" y="523"/>
                      </a:cubicBezTo>
                      <a:cubicBezTo>
                        <a:pt x="576" y="521"/>
                        <a:pt x="569" y="520"/>
                        <a:pt x="565" y="517"/>
                      </a:cubicBezTo>
                      <a:cubicBezTo>
                        <a:pt x="569" y="513"/>
                        <a:pt x="577" y="513"/>
                        <a:pt x="576" y="504"/>
                      </a:cubicBezTo>
                      <a:cubicBezTo>
                        <a:pt x="569" y="505"/>
                        <a:pt x="566" y="505"/>
                        <a:pt x="562" y="502"/>
                      </a:cubicBezTo>
                      <a:cubicBezTo>
                        <a:pt x="557" y="506"/>
                        <a:pt x="556" y="513"/>
                        <a:pt x="548" y="514"/>
                      </a:cubicBezTo>
                      <a:cubicBezTo>
                        <a:pt x="551" y="528"/>
                        <a:pt x="537" y="526"/>
                        <a:pt x="536" y="536"/>
                      </a:cubicBezTo>
                      <a:cubicBezTo>
                        <a:pt x="539" y="537"/>
                        <a:pt x="541" y="531"/>
                        <a:pt x="543" y="534"/>
                      </a:cubicBezTo>
                      <a:cubicBezTo>
                        <a:pt x="538" y="536"/>
                        <a:pt x="538" y="543"/>
                        <a:pt x="535" y="547"/>
                      </a:cubicBezTo>
                      <a:cubicBezTo>
                        <a:pt x="533" y="546"/>
                        <a:pt x="535" y="540"/>
                        <a:pt x="532" y="541"/>
                      </a:cubicBezTo>
                      <a:cubicBezTo>
                        <a:pt x="525" y="544"/>
                        <a:pt x="535" y="547"/>
                        <a:pt x="531" y="552"/>
                      </a:cubicBezTo>
                      <a:cubicBezTo>
                        <a:pt x="535" y="553"/>
                        <a:pt x="533" y="549"/>
                        <a:pt x="536" y="548"/>
                      </a:cubicBezTo>
                      <a:cubicBezTo>
                        <a:pt x="535" y="552"/>
                        <a:pt x="539" y="550"/>
                        <a:pt x="540" y="552"/>
                      </a:cubicBezTo>
                      <a:cubicBezTo>
                        <a:pt x="538" y="556"/>
                        <a:pt x="531" y="558"/>
                        <a:pt x="534" y="563"/>
                      </a:cubicBezTo>
                      <a:cubicBezTo>
                        <a:pt x="538" y="565"/>
                        <a:pt x="545" y="563"/>
                        <a:pt x="549" y="563"/>
                      </a:cubicBezTo>
                      <a:cubicBezTo>
                        <a:pt x="548" y="566"/>
                        <a:pt x="543" y="566"/>
                        <a:pt x="545" y="572"/>
                      </a:cubicBezTo>
                      <a:cubicBezTo>
                        <a:pt x="545" y="576"/>
                        <a:pt x="549" y="575"/>
                        <a:pt x="548" y="578"/>
                      </a:cubicBezTo>
                      <a:cubicBezTo>
                        <a:pt x="546" y="583"/>
                        <a:pt x="544" y="587"/>
                        <a:pt x="541" y="591"/>
                      </a:cubicBezTo>
                      <a:cubicBezTo>
                        <a:pt x="536" y="589"/>
                        <a:pt x="533" y="585"/>
                        <a:pt x="526" y="585"/>
                      </a:cubicBezTo>
                      <a:cubicBezTo>
                        <a:pt x="528" y="590"/>
                        <a:pt x="524" y="590"/>
                        <a:pt x="523" y="593"/>
                      </a:cubicBezTo>
                      <a:cubicBezTo>
                        <a:pt x="523" y="596"/>
                        <a:pt x="529" y="593"/>
                        <a:pt x="528" y="597"/>
                      </a:cubicBezTo>
                      <a:cubicBezTo>
                        <a:pt x="525" y="603"/>
                        <a:pt x="521" y="606"/>
                        <a:pt x="513" y="606"/>
                      </a:cubicBezTo>
                      <a:cubicBezTo>
                        <a:pt x="513" y="609"/>
                        <a:pt x="510" y="609"/>
                        <a:pt x="511" y="613"/>
                      </a:cubicBezTo>
                      <a:cubicBezTo>
                        <a:pt x="513" y="616"/>
                        <a:pt x="514" y="613"/>
                        <a:pt x="518" y="613"/>
                      </a:cubicBezTo>
                      <a:cubicBezTo>
                        <a:pt x="520" y="618"/>
                        <a:pt x="525" y="619"/>
                        <a:pt x="529" y="622"/>
                      </a:cubicBezTo>
                      <a:cubicBezTo>
                        <a:pt x="525" y="624"/>
                        <a:pt x="521" y="621"/>
                        <a:pt x="518" y="621"/>
                      </a:cubicBezTo>
                      <a:cubicBezTo>
                        <a:pt x="512" y="622"/>
                        <a:pt x="511" y="626"/>
                        <a:pt x="505" y="630"/>
                      </a:cubicBezTo>
                      <a:cubicBezTo>
                        <a:pt x="506" y="630"/>
                        <a:pt x="503" y="629"/>
                        <a:pt x="502" y="629"/>
                      </a:cubicBezTo>
                      <a:cubicBezTo>
                        <a:pt x="499" y="631"/>
                        <a:pt x="495" y="635"/>
                        <a:pt x="495" y="638"/>
                      </a:cubicBezTo>
                      <a:cubicBezTo>
                        <a:pt x="499" y="642"/>
                        <a:pt x="503" y="636"/>
                        <a:pt x="507" y="635"/>
                      </a:cubicBezTo>
                      <a:cubicBezTo>
                        <a:pt x="510" y="636"/>
                        <a:pt x="513" y="637"/>
                        <a:pt x="514" y="641"/>
                      </a:cubicBezTo>
                      <a:cubicBezTo>
                        <a:pt x="518" y="639"/>
                        <a:pt x="521" y="635"/>
                        <a:pt x="524" y="633"/>
                      </a:cubicBezTo>
                      <a:cubicBezTo>
                        <a:pt x="528" y="642"/>
                        <a:pt x="537" y="634"/>
                        <a:pt x="543" y="641"/>
                      </a:cubicBezTo>
                      <a:cubicBezTo>
                        <a:pt x="547" y="635"/>
                        <a:pt x="564" y="645"/>
                        <a:pt x="571" y="638"/>
                      </a:cubicBezTo>
                      <a:cubicBezTo>
                        <a:pt x="577" y="660"/>
                        <a:pt x="554" y="650"/>
                        <a:pt x="548" y="664"/>
                      </a:cubicBezTo>
                      <a:cubicBezTo>
                        <a:pt x="536" y="667"/>
                        <a:pt x="541" y="653"/>
                        <a:pt x="531" y="653"/>
                      </a:cubicBezTo>
                      <a:cubicBezTo>
                        <a:pt x="531" y="660"/>
                        <a:pt x="534" y="667"/>
                        <a:pt x="528" y="669"/>
                      </a:cubicBezTo>
                      <a:cubicBezTo>
                        <a:pt x="523" y="669"/>
                        <a:pt x="521" y="667"/>
                        <a:pt x="515" y="667"/>
                      </a:cubicBezTo>
                      <a:cubicBezTo>
                        <a:pt x="515" y="659"/>
                        <a:pt x="499" y="663"/>
                        <a:pt x="493" y="665"/>
                      </a:cubicBezTo>
                      <a:cubicBezTo>
                        <a:pt x="492" y="668"/>
                        <a:pt x="494" y="667"/>
                        <a:pt x="494" y="670"/>
                      </a:cubicBezTo>
                      <a:cubicBezTo>
                        <a:pt x="491" y="670"/>
                        <a:pt x="488" y="670"/>
                        <a:pt x="489" y="673"/>
                      </a:cubicBezTo>
                      <a:cubicBezTo>
                        <a:pt x="495" y="682"/>
                        <a:pt x="508" y="683"/>
                        <a:pt x="511" y="693"/>
                      </a:cubicBezTo>
                      <a:cubicBezTo>
                        <a:pt x="513" y="701"/>
                        <a:pt x="509" y="709"/>
                        <a:pt x="517" y="715"/>
                      </a:cubicBezTo>
                      <a:cubicBezTo>
                        <a:pt x="514" y="733"/>
                        <a:pt x="506" y="749"/>
                        <a:pt x="496" y="762"/>
                      </a:cubicBezTo>
                      <a:cubicBezTo>
                        <a:pt x="487" y="762"/>
                        <a:pt x="481" y="756"/>
                        <a:pt x="473" y="754"/>
                      </a:cubicBezTo>
                      <a:cubicBezTo>
                        <a:pt x="469" y="753"/>
                        <a:pt x="464" y="755"/>
                        <a:pt x="460" y="752"/>
                      </a:cubicBezTo>
                      <a:cubicBezTo>
                        <a:pt x="458" y="751"/>
                        <a:pt x="458" y="747"/>
                        <a:pt x="456" y="746"/>
                      </a:cubicBezTo>
                      <a:cubicBezTo>
                        <a:pt x="448" y="740"/>
                        <a:pt x="434" y="744"/>
                        <a:pt x="427" y="734"/>
                      </a:cubicBezTo>
                      <a:cubicBezTo>
                        <a:pt x="422" y="737"/>
                        <a:pt x="413" y="736"/>
                        <a:pt x="406" y="738"/>
                      </a:cubicBezTo>
                      <a:cubicBezTo>
                        <a:pt x="404" y="742"/>
                        <a:pt x="405" y="745"/>
                        <a:pt x="406" y="751"/>
                      </a:cubicBezTo>
                      <a:cubicBezTo>
                        <a:pt x="401" y="762"/>
                        <a:pt x="400" y="777"/>
                        <a:pt x="390" y="788"/>
                      </a:cubicBezTo>
                      <a:cubicBezTo>
                        <a:pt x="384" y="796"/>
                        <a:pt x="375" y="803"/>
                        <a:pt x="375" y="811"/>
                      </a:cubicBezTo>
                      <a:cubicBezTo>
                        <a:pt x="375" y="814"/>
                        <a:pt x="378" y="817"/>
                        <a:pt x="378" y="819"/>
                      </a:cubicBezTo>
                      <a:cubicBezTo>
                        <a:pt x="379" y="828"/>
                        <a:pt x="371" y="833"/>
                        <a:pt x="370" y="843"/>
                      </a:cubicBezTo>
                      <a:cubicBezTo>
                        <a:pt x="379" y="846"/>
                        <a:pt x="382" y="852"/>
                        <a:pt x="393" y="849"/>
                      </a:cubicBezTo>
                      <a:cubicBezTo>
                        <a:pt x="402" y="856"/>
                        <a:pt x="393" y="874"/>
                        <a:pt x="405" y="876"/>
                      </a:cubicBezTo>
                      <a:cubicBezTo>
                        <a:pt x="408" y="876"/>
                        <a:pt x="411" y="873"/>
                        <a:pt x="415" y="872"/>
                      </a:cubicBezTo>
                      <a:cubicBezTo>
                        <a:pt x="430" y="868"/>
                        <a:pt x="441" y="878"/>
                        <a:pt x="456" y="880"/>
                      </a:cubicBezTo>
                      <a:cubicBezTo>
                        <a:pt x="462" y="874"/>
                        <a:pt x="466" y="865"/>
                        <a:pt x="478" y="868"/>
                      </a:cubicBezTo>
                      <a:cubicBezTo>
                        <a:pt x="480" y="860"/>
                        <a:pt x="484" y="854"/>
                        <a:pt x="495" y="855"/>
                      </a:cubicBezTo>
                      <a:cubicBezTo>
                        <a:pt x="498" y="848"/>
                        <a:pt x="491" y="846"/>
                        <a:pt x="491" y="840"/>
                      </a:cubicBezTo>
                      <a:cubicBezTo>
                        <a:pt x="495" y="828"/>
                        <a:pt x="510" y="825"/>
                        <a:pt x="517" y="814"/>
                      </a:cubicBezTo>
                      <a:cubicBezTo>
                        <a:pt x="528" y="813"/>
                        <a:pt x="539" y="811"/>
                        <a:pt x="548" y="806"/>
                      </a:cubicBezTo>
                      <a:cubicBezTo>
                        <a:pt x="552" y="801"/>
                        <a:pt x="551" y="797"/>
                        <a:pt x="549" y="790"/>
                      </a:cubicBezTo>
                      <a:cubicBezTo>
                        <a:pt x="554" y="784"/>
                        <a:pt x="558" y="779"/>
                        <a:pt x="568" y="778"/>
                      </a:cubicBezTo>
                      <a:cubicBezTo>
                        <a:pt x="572" y="779"/>
                        <a:pt x="572" y="783"/>
                        <a:pt x="579" y="782"/>
                      </a:cubicBezTo>
                      <a:cubicBezTo>
                        <a:pt x="584" y="784"/>
                        <a:pt x="586" y="795"/>
                        <a:pt x="596" y="792"/>
                      </a:cubicBezTo>
                      <a:cubicBezTo>
                        <a:pt x="599" y="792"/>
                        <a:pt x="600" y="785"/>
                        <a:pt x="606" y="783"/>
                      </a:cubicBezTo>
                      <a:cubicBezTo>
                        <a:pt x="609" y="781"/>
                        <a:pt x="613" y="783"/>
                        <a:pt x="617" y="782"/>
                      </a:cubicBezTo>
                      <a:cubicBezTo>
                        <a:pt x="622" y="779"/>
                        <a:pt x="624" y="773"/>
                        <a:pt x="630" y="773"/>
                      </a:cubicBezTo>
                      <a:cubicBezTo>
                        <a:pt x="641" y="773"/>
                        <a:pt x="650" y="785"/>
                        <a:pt x="647" y="802"/>
                      </a:cubicBezTo>
                      <a:cubicBezTo>
                        <a:pt x="649" y="807"/>
                        <a:pt x="656" y="806"/>
                        <a:pt x="656" y="812"/>
                      </a:cubicBezTo>
                      <a:cubicBezTo>
                        <a:pt x="672" y="816"/>
                        <a:pt x="669" y="838"/>
                        <a:pt x="688" y="839"/>
                      </a:cubicBezTo>
                      <a:cubicBezTo>
                        <a:pt x="689" y="850"/>
                        <a:pt x="701" y="845"/>
                        <a:pt x="706" y="853"/>
                      </a:cubicBezTo>
                      <a:cubicBezTo>
                        <a:pt x="708" y="856"/>
                        <a:pt x="705" y="859"/>
                        <a:pt x="709" y="862"/>
                      </a:cubicBezTo>
                      <a:cubicBezTo>
                        <a:pt x="711" y="864"/>
                        <a:pt x="716" y="863"/>
                        <a:pt x="716" y="866"/>
                      </a:cubicBezTo>
                      <a:cubicBezTo>
                        <a:pt x="717" y="874"/>
                        <a:pt x="719" y="878"/>
                        <a:pt x="722" y="883"/>
                      </a:cubicBezTo>
                      <a:cubicBezTo>
                        <a:pt x="717" y="887"/>
                        <a:pt x="718" y="896"/>
                        <a:pt x="711" y="898"/>
                      </a:cubicBezTo>
                      <a:cubicBezTo>
                        <a:pt x="709" y="898"/>
                        <a:pt x="703" y="896"/>
                        <a:pt x="698" y="897"/>
                      </a:cubicBezTo>
                      <a:cubicBezTo>
                        <a:pt x="688" y="898"/>
                        <a:pt x="684" y="900"/>
                        <a:pt x="680" y="894"/>
                      </a:cubicBezTo>
                      <a:cubicBezTo>
                        <a:pt x="675" y="897"/>
                        <a:pt x="673" y="895"/>
                        <a:pt x="667" y="894"/>
                      </a:cubicBezTo>
                      <a:cubicBezTo>
                        <a:pt x="665" y="897"/>
                        <a:pt x="664" y="899"/>
                        <a:pt x="665" y="903"/>
                      </a:cubicBezTo>
                      <a:cubicBezTo>
                        <a:pt x="668" y="904"/>
                        <a:pt x="670" y="906"/>
                        <a:pt x="674" y="906"/>
                      </a:cubicBezTo>
                      <a:cubicBezTo>
                        <a:pt x="678" y="911"/>
                        <a:pt x="681" y="918"/>
                        <a:pt x="690" y="917"/>
                      </a:cubicBezTo>
                      <a:cubicBezTo>
                        <a:pt x="694" y="921"/>
                        <a:pt x="697" y="925"/>
                        <a:pt x="704" y="926"/>
                      </a:cubicBezTo>
                      <a:cubicBezTo>
                        <a:pt x="710" y="920"/>
                        <a:pt x="702" y="906"/>
                        <a:pt x="712" y="903"/>
                      </a:cubicBezTo>
                      <a:cubicBezTo>
                        <a:pt x="726" y="906"/>
                        <a:pt x="726" y="887"/>
                        <a:pt x="737" y="884"/>
                      </a:cubicBezTo>
                      <a:cubicBezTo>
                        <a:pt x="739" y="875"/>
                        <a:pt x="732" y="874"/>
                        <a:pt x="729" y="869"/>
                      </a:cubicBezTo>
                      <a:cubicBezTo>
                        <a:pt x="730" y="864"/>
                        <a:pt x="732" y="859"/>
                        <a:pt x="737" y="858"/>
                      </a:cubicBezTo>
                      <a:cubicBezTo>
                        <a:pt x="738" y="860"/>
                        <a:pt x="742" y="861"/>
                        <a:pt x="746" y="861"/>
                      </a:cubicBezTo>
                      <a:cubicBezTo>
                        <a:pt x="747" y="866"/>
                        <a:pt x="753" y="872"/>
                        <a:pt x="758" y="867"/>
                      </a:cubicBezTo>
                      <a:cubicBezTo>
                        <a:pt x="755" y="848"/>
                        <a:pt x="733" y="847"/>
                        <a:pt x="721" y="836"/>
                      </a:cubicBezTo>
                      <a:cubicBezTo>
                        <a:pt x="723" y="834"/>
                        <a:pt x="725" y="833"/>
                        <a:pt x="725" y="829"/>
                      </a:cubicBezTo>
                      <a:cubicBezTo>
                        <a:pt x="709" y="826"/>
                        <a:pt x="698" y="821"/>
                        <a:pt x="694" y="806"/>
                      </a:cubicBezTo>
                      <a:cubicBezTo>
                        <a:pt x="691" y="790"/>
                        <a:pt x="680" y="785"/>
                        <a:pt x="675" y="773"/>
                      </a:cubicBezTo>
                      <a:cubicBezTo>
                        <a:pt x="679" y="771"/>
                        <a:pt x="680" y="766"/>
                        <a:pt x="677" y="762"/>
                      </a:cubicBezTo>
                      <a:cubicBezTo>
                        <a:pt x="681" y="758"/>
                        <a:pt x="691" y="752"/>
                        <a:pt x="696" y="757"/>
                      </a:cubicBezTo>
                      <a:cubicBezTo>
                        <a:pt x="696" y="762"/>
                        <a:pt x="692" y="765"/>
                        <a:pt x="694" y="771"/>
                      </a:cubicBezTo>
                      <a:cubicBezTo>
                        <a:pt x="700" y="772"/>
                        <a:pt x="697" y="765"/>
                        <a:pt x="703" y="766"/>
                      </a:cubicBezTo>
                      <a:cubicBezTo>
                        <a:pt x="704" y="771"/>
                        <a:pt x="705" y="774"/>
                        <a:pt x="709" y="775"/>
                      </a:cubicBezTo>
                      <a:cubicBezTo>
                        <a:pt x="709" y="787"/>
                        <a:pt x="720" y="788"/>
                        <a:pt x="721" y="799"/>
                      </a:cubicBezTo>
                      <a:cubicBezTo>
                        <a:pt x="725" y="800"/>
                        <a:pt x="731" y="800"/>
                        <a:pt x="735" y="801"/>
                      </a:cubicBezTo>
                      <a:cubicBezTo>
                        <a:pt x="734" y="804"/>
                        <a:pt x="736" y="804"/>
                        <a:pt x="736" y="808"/>
                      </a:cubicBezTo>
                      <a:cubicBezTo>
                        <a:pt x="752" y="812"/>
                        <a:pt x="757" y="828"/>
                        <a:pt x="772" y="834"/>
                      </a:cubicBezTo>
                      <a:cubicBezTo>
                        <a:pt x="772" y="845"/>
                        <a:pt x="769" y="852"/>
                        <a:pt x="767" y="861"/>
                      </a:cubicBezTo>
                      <a:cubicBezTo>
                        <a:pt x="770" y="865"/>
                        <a:pt x="776" y="867"/>
                        <a:pt x="776" y="874"/>
                      </a:cubicBezTo>
                      <a:cubicBezTo>
                        <a:pt x="786" y="878"/>
                        <a:pt x="790" y="889"/>
                        <a:pt x="796" y="897"/>
                      </a:cubicBezTo>
                      <a:cubicBezTo>
                        <a:pt x="799" y="898"/>
                        <a:pt x="805" y="895"/>
                        <a:pt x="807" y="900"/>
                      </a:cubicBezTo>
                      <a:cubicBezTo>
                        <a:pt x="804" y="901"/>
                        <a:pt x="799" y="901"/>
                        <a:pt x="798" y="905"/>
                      </a:cubicBezTo>
                      <a:cubicBezTo>
                        <a:pt x="801" y="912"/>
                        <a:pt x="805" y="914"/>
                        <a:pt x="803" y="925"/>
                      </a:cubicBezTo>
                      <a:cubicBezTo>
                        <a:pt x="806" y="928"/>
                        <a:pt x="809" y="926"/>
                        <a:pt x="814" y="926"/>
                      </a:cubicBezTo>
                      <a:cubicBezTo>
                        <a:pt x="815" y="928"/>
                        <a:pt x="816" y="929"/>
                        <a:pt x="816" y="931"/>
                      </a:cubicBezTo>
                      <a:cubicBezTo>
                        <a:pt x="820" y="930"/>
                        <a:pt x="822" y="931"/>
                        <a:pt x="828" y="933"/>
                      </a:cubicBezTo>
                      <a:cubicBezTo>
                        <a:pt x="830" y="926"/>
                        <a:pt x="824" y="919"/>
                        <a:pt x="823" y="912"/>
                      </a:cubicBezTo>
                      <a:cubicBezTo>
                        <a:pt x="827" y="912"/>
                        <a:pt x="829" y="918"/>
                        <a:pt x="833" y="914"/>
                      </a:cubicBezTo>
                      <a:cubicBezTo>
                        <a:pt x="829" y="905"/>
                        <a:pt x="817" y="905"/>
                        <a:pt x="810" y="898"/>
                      </a:cubicBezTo>
                      <a:cubicBezTo>
                        <a:pt x="823" y="894"/>
                        <a:pt x="831" y="908"/>
                        <a:pt x="840" y="907"/>
                      </a:cubicBezTo>
                      <a:cubicBezTo>
                        <a:pt x="842" y="904"/>
                        <a:pt x="840" y="902"/>
                        <a:pt x="839" y="899"/>
                      </a:cubicBezTo>
                      <a:cubicBezTo>
                        <a:pt x="841" y="896"/>
                        <a:pt x="846" y="896"/>
                        <a:pt x="845" y="890"/>
                      </a:cubicBezTo>
                      <a:cubicBezTo>
                        <a:pt x="842" y="889"/>
                        <a:pt x="839" y="890"/>
                        <a:pt x="836" y="889"/>
                      </a:cubicBezTo>
                      <a:cubicBezTo>
                        <a:pt x="828" y="886"/>
                        <a:pt x="818" y="866"/>
                        <a:pt x="817" y="859"/>
                      </a:cubicBezTo>
                      <a:cubicBezTo>
                        <a:pt x="823" y="861"/>
                        <a:pt x="825" y="866"/>
                        <a:pt x="831" y="868"/>
                      </a:cubicBezTo>
                      <a:cubicBezTo>
                        <a:pt x="831" y="867"/>
                        <a:pt x="832" y="865"/>
                        <a:pt x="834" y="865"/>
                      </a:cubicBezTo>
                      <a:cubicBezTo>
                        <a:pt x="835" y="859"/>
                        <a:pt x="833" y="851"/>
                        <a:pt x="839" y="851"/>
                      </a:cubicBezTo>
                      <a:cubicBezTo>
                        <a:pt x="843" y="851"/>
                        <a:pt x="842" y="856"/>
                        <a:pt x="847" y="855"/>
                      </a:cubicBezTo>
                      <a:cubicBezTo>
                        <a:pt x="850" y="853"/>
                        <a:pt x="851" y="849"/>
                        <a:pt x="855" y="848"/>
                      </a:cubicBezTo>
                      <a:cubicBezTo>
                        <a:pt x="859" y="851"/>
                        <a:pt x="867" y="850"/>
                        <a:pt x="868" y="857"/>
                      </a:cubicBezTo>
                      <a:cubicBezTo>
                        <a:pt x="866" y="860"/>
                        <a:pt x="860" y="858"/>
                        <a:pt x="861" y="864"/>
                      </a:cubicBezTo>
                      <a:cubicBezTo>
                        <a:pt x="866" y="868"/>
                        <a:pt x="867" y="861"/>
                        <a:pt x="871" y="861"/>
                      </a:cubicBezTo>
                      <a:cubicBezTo>
                        <a:pt x="870" y="867"/>
                        <a:pt x="870" y="877"/>
                        <a:pt x="866" y="882"/>
                      </a:cubicBezTo>
                      <a:cubicBezTo>
                        <a:pt x="869" y="883"/>
                        <a:pt x="874" y="887"/>
                        <a:pt x="877" y="883"/>
                      </a:cubicBezTo>
                      <a:cubicBezTo>
                        <a:pt x="877" y="880"/>
                        <a:pt x="877" y="880"/>
                        <a:pt x="877" y="880"/>
                      </a:cubicBezTo>
                      <a:cubicBezTo>
                        <a:pt x="876" y="877"/>
                        <a:pt x="871" y="879"/>
                        <a:pt x="872" y="876"/>
                      </a:cubicBezTo>
                      <a:cubicBezTo>
                        <a:pt x="880" y="873"/>
                        <a:pt x="882" y="890"/>
                        <a:pt x="882" y="895"/>
                      </a:cubicBezTo>
                      <a:cubicBezTo>
                        <a:pt x="878" y="890"/>
                        <a:pt x="871" y="890"/>
                        <a:pt x="866" y="893"/>
                      </a:cubicBezTo>
                      <a:cubicBezTo>
                        <a:pt x="865" y="896"/>
                        <a:pt x="868" y="896"/>
                        <a:pt x="867" y="899"/>
                      </a:cubicBezTo>
                      <a:cubicBezTo>
                        <a:pt x="874" y="895"/>
                        <a:pt x="876" y="903"/>
                        <a:pt x="883" y="899"/>
                      </a:cubicBezTo>
                      <a:cubicBezTo>
                        <a:pt x="885" y="903"/>
                        <a:pt x="889" y="904"/>
                        <a:pt x="891" y="907"/>
                      </a:cubicBezTo>
                      <a:cubicBezTo>
                        <a:pt x="884" y="918"/>
                        <a:pt x="904" y="915"/>
                        <a:pt x="904" y="925"/>
                      </a:cubicBezTo>
                      <a:cubicBezTo>
                        <a:pt x="916" y="923"/>
                        <a:pt x="923" y="937"/>
                        <a:pt x="940" y="931"/>
                      </a:cubicBezTo>
                      <a:cubicBezTo>
                        <a:pt x="938" y="918"/>
                        <a:pt x="953" y="915"/>
                        <a:pt x="963" y="921"/>
                      </a:cubicBezTo>
                      <a:cubicBezTo>
                        <a:pt x="966" y="923"/>
                        <a:pt x="966" y="928"/>
                        <a:pt x="970" y="930"/>
                      </a:cubicBezTo>
                      <a:cubicBezTo>
                        <a:pt x="993" y="937"/>
                        <a:pt x="1000" y="900"/>
                        <a:pt x="1016" y="915"/>
                      </a:cubicBezTo>
                      <a:cubicBezTo>
                        <a:pt x="1019" y="913"/>
                        <a:pt x="1021" y="907"/>
                        <a:pt x="1025" y="908"/>
                      </a:cubicBezTo>
                      <a:cubicBezTo>
                        <a:pt x="1024" y="922"/>
                        <a:pt x="1017" y="941"/>
                        <a:pt x="1028" y="949"/>
                      </a:cubicBezTo>
                      <a:cubicBezTo>
                        <a:pt x="1014" y="962"/>
                        <a:pt x="1025" y="990"/>
                        <a:pt x="1019" y="1005"/>
                      </a:cubicBezTo>
                      <a:cubicBezTo>
                        <a:pt x="1016" y="1005"/>
                        <a:pt x="1016" y="1007"/>
                        <a:pt x="1013" y="1006"/>
                      </a:cubicBezTo>
                      <a:cubicBezTo>
                        <a:pt x="1011" y="1020"/>
                        <a:pt x="997" y="1015"/>
                        <a:pt x="986" y="1018"/>
                      </a:cubicBezTo>
                      <a:cubicBezTo>
                        <a:pt x="971" y="1004"/>
                        <a:pt x="948" y="1023"/>
                        <a:pt x="934" y="1029"/>
                      </a:cubicBezTo>
                      <a:cubicBezTo>
                        <a:pt x="928" y="1024"/>
                        <a:pt x="918" y="1029"/>
                        <a:pt x="909" y="1027"/>
                      </a:cubicBezTo>
                      <a:cubicBezTo>
                        <a:pt x="907" y="1026"/>
                        <a:pt x="905" y="1023"/>
                        <a:pt x="903" y="1023"/>
                      </a:cubicBezTo>
                      <a:cubicBezTo>
                        <a:pt x="900" y="1022"/>
                        <a:pt x="896" y="1023"/>
                        <a:pt x="892" y="1023"/>
                      </a:cubicBezTo>
                      <a:cubicBezTo>
                        <a:pt x="887" y="1022"/>
                        <a:pt x="884" y="1019"/>
                        <a:pt x="881" y="1020"/>
                      </a:cubicBezTo>
                      <a:cubicBezTo>
                        <a:pt x="873" y="1021"/>
                        <a:pt x="868" y="1025"/>
                        <a:pt x="866" y="1015"/>
                      </a:cubicBezTo>
                      <a:cubicBezTo>
                        <a:pt x="853" y="1016"/>
                        <a:pt x="850" y="1009"/>
                        <a:pt x="835" y="1011"/>
                      </a:cubicBezTo>
                      <a:cubicBezTo>
                        <a:pt x="835" y="1008"/>
                        <a:pt x="831" y="1006"/>
                        <a:pt x="831" y="1003"/>
                      </a:cubicBezTo>
                      <a:cubicBezTo>
                        <a:pt x="815" y="1000"/>
                        <a:pt x="802" y="999"/>
                        <a:pt x="792" y="1003"/>
                      </a:cubicBezTo>
                      <a:cubicBezTo>
                        <a:pt x="789" y="1004"/>
                        <a:pt x="780" y="1012"/>
                        <a:pt x="780" y="1016"/>
                      </a:cubicBezTo>
                      <a:cubicBezTo>
                        <a:pt x="779" y="1022"/>
                        <a:pt x="786" y="1029"/>
                        <a:pt x="785" y="1036"/>
                      </a:cubicBezTo>
                      <a:cubicBezTo>
                        <a:pt x="784" y="1038"/>
                        <a:pt x="776" y="1046"/>
                        <a:pt x="772" y="1047"/>
                      </a:cubicBezTo>
                      <a:cubicBezTo>
                        <a:pt x="758" y="1049"/>
                        <a:pt x="750" y="1032"/>
                        <a:pt x="738" y="1028"/>
                      </a:cubicBezTo>
                      <a:cubicBezTo>
                        <a:pt x="724" y="1024"/>
                        <a:pt x="715" y="1030"/>
                        <a:pt x="710" y="1023"/>
                      </a:cubicBezTo>
                      <a:cubicBezTo>
                        <a:pt x="707" y="1019"/>
                        <a:pt x="709" y="1015"/>
                        <a:pt x="707" y="1010"/>
                      </a:cubicBezTo>
                      <a:cubicBezTo>
                        <a:pt x="704" y="1004"/>
                        <a:pt x="699" y="1005"/>
                        <a:pt x="692" y="1002"/>
                      </a:cubicBezTo>
                      <a:cubicBezTo>
                        <a:pt x="689" y="1000"/>
                        <a:pt x="687" y="996"/>
                        <a:pt x="684" y="995"/>
                      </a:cubicBezTo>
                      <a:cubicBezTo>
                        <a:pt x="676" y="993"/>
                        <a:pt x="668" y="997"/>
                        <a:pt x="661" y="995"/>
                      </a:cubicBezTo>
                      <a:cubicBezTo>
                        <a:pt x="653" y="993"/>
                        <a:pt x="640" y="981"/>
                        <a:pt x="638" y="975"/>
                      </a:cubicBezTo>
                      <a:cubicBezTo>
                        <a:pt x="630" y="974"/>
                        <a:pt x="624" y="972"/>
                        <a:pt x="623" y="964"/>
                      </a:cubicBezTo>
                      <a:cubicBezTo>
                        <a:pt x="630" y="956"/>
                        <a:pt x="644" y="954"/>
                        <a:pt x="642" y="942"/>
                      </a:cubicBezTo>
                      <a:cubicBezTo>
                        <a:pt x="642" y="937"/>
                        <a:pt x="635" y="936"/>
                        <a:pt x="635" y="931"/>
                      </a:cubicBezTo>
                      <a:cubicBezTo>
                        <a:pt x="634" y="922"/>
                        <a:pt x="647" y="923"/>
                        <a:pt x="643" y="911"/>
                      </a:cubicBezTo>
                      <a:cubicBezTo>
                        <a:pt x="637" y="911"/>
                        <a:pt x="635" y="919"/>
                        <a:pt x="630" y="917"/>
                      </a:cubicBezTo>
                      <a:cubicBezTo>
                        <a:pt x="629" y="912"/>
                        <a:pt x="632" y="909"/>
                        <a:pt x="630" y="905"/>
                      </a:cubicBezTo>
                      <a:cubicBezTo>
                        <a:pt x="617" y="903"/>
                        <a:pt x="601" y="912"/>
                        <a:pt x="590" y="903"/>
                      </a:cubicBezTo>
                      <a:cubicBezTo>
                        <a:pt x="584" y="907"/>
                        <a:pt x="578" y="902"/>
                        <a:pt x="575" y="899"/>
                      </a:cubicBezTo>
                      <a:cubicBezTo>
                        <a:pt x="571" y="906"/>
                        <a:pt x="565" y="900"/>
                        <a:pt x="558" y="905"/>
                      </a:cubicBezTo>
                      <a:cubicBezTo>
                        <a:pt x="551" y="898"/>
                        <a:pt x="537" y="899"/>
                        <a:pt x="524" y="898"/>
                      </a:cubicBezTo>
                      <a:cubicBezTo>
                        <a:pt x="508" y="897"/>
                        <a:pt x="487" y="888"/>
                        <a:pt x="478" y="902"/>
                      </a:cubicBezTo>
                      <a:cubicBezTo>
                        <a:pt x="473" y="900"/>
                        <a:pt x="469" y="901"/>
                        <a:pt x="463" y="901"/>
                      </a:cubicBezTo>
                      <a:cubicBezTo>
                        <a:pt x="454" y="916"/>
                        <a:pt x="442" y="898"/>
                        <a:pt x="430" y="900"/>
                      </a:cubicBezTo>
                      <a:cubicBezTo>
                        <a:pt x="427" y="897"/>
                        <a:pt x="422" y="893"/>
                        <a:pt x="417" y="896"/>
                      </a:cubicBezTo>
                      <a:cubicBezTo>
                        <a:pt x="408" y="893"/>
                        <a:pt x="411" y="878"/>
                        <a:pt x="400" y="879"/>
                      </a:cubicBezTo>
                      <a:cubicBezTo>
                        <a:pt x="391" y="887"/>
                        <a:pt x="386" y="903"/>
                        <a:pt x="374" y="907"/>
                      </a:cubicBezTo>
                      <a:cubicBezTo>
                        <a:pt x="369" y="908"/>
                        <a:pt x="365" y="903"/>
                        <a:pt x="360" y="907"/>
                      </a:cubicBezTo>
                      <a:cubicBezTo>
                        <a:pt x="351" y="901"/>
                        <a:pt x="347" y="914"/>
                        <a:pt x="338" y="914"/>
                      </a:cubicBezTo>
                      <a:cubicBezTo>
                        <a:pt x="339" y="917"/>
                        <a:pt x="336" y="918"/>
                        <a:pt x="337" y="921"/>
                      </a:cubicBezTo>
                      <a:cubicBezTo>
                        <a:pt x="328" y="925"/>
                        <a:pt x="325" y="934"/>
                        <a:pt x="322" y="943"/>
                      </a:cubicBezTo>
                      <a:cubicBezTo>
                        <a:pt x="323" y="948"/>
                        <a:pt x="323" y="950"/>
                        <a:pt x="322" y="955"/>
                      </a:cubicBezTo>
                      <a:cubicBezTo>
                        <a:pt x="312" y="956"/>
                        <a:pt x="310" y="968"/>
                        <a:pt x="299" y="965"/>
                      </a:cubicBezTo>
                      <a:cubicBezTo>
                        <a:pt x="294" y="973"/>
                        <a:pt x="277" y="973"/>
                        <a:pt x="269" y="968"/>
                      </a:cubicBezTo>
                      <a:cubicBezTo>
                        <a:pt x="260" y="973"/>
                        <a:pt x="259" y="990"/>
                        <a:pt x="242" y="982"/>
                      </a:cubicBezTo>
                      <a:cubicBezTo>
                        <a:pt x="240" y="988"/>
                        <a:pt x="238" y="992"/>
                        <a:pt x="233" y="994"/>
                      </a:cubicBezTo>
                      <a:cubicBezTo>
                        <a:pt x="237" y="1007"/>
                        <a:pt x="226" y="1010"/>
                        <a:pt x="215" y="1010"/>
                      </a:cubicBezTo>
                      <a:cubicBezTo>
                        <a:pt x="212" y="1018"/>
                        <a:pt x="208" y="1024"/>
                        <a:pt x="203" y="1029"/>
                      </a:cubicBezTo>
                      <a:cubicBezTo>
                        <a:pt x="200" y="1028"/>
                        <a:pt x="196" y="1030"/>
                        <a:pt x="195" y="1031"/>
                      </a:cubicBezTo>
                      <a:cubicBezTo>
                        <a:pt x="188" y="1041"/>
                        <a:pt x="199" y="1057"/>
                        <a:pt x="199" y="1061"/>
                      </a:cubicBezTo>
                      <a:cubicBezTo>
                        <a:pt x="199" y="1066"/>
                        <a:pt x="194" y="1070"/>
                        <a:pt x="193" y="1075"/>
                      </a:cubicBezTo>
                      <a:cubicBezTo>
                        <a:pt x="192" y="1081"/>
                        <a:pt x="197" y="1087"/>
                        <a:pt x="196" y="1094"/>
                      </a:cubicBezTo>
                      <a:cubicBezTo>
                        <a:pt x="195" y="1099"/>
                        <a:pt x="191" y="1101"/>
                        <a:pt x="192" y="1107"/>
                      </a:cubicBezTo>
                      <a:cubicBezTo>
                        <a:pt x="185" y="1108"/>
                        <a:pt x="186" y="1118"/>
                        <a:pt x="185" y="1125"/>
                      </a:cubicBezTo>
                      <a:cubicBezTo>
                        <a:pt x="179" y="1125"/>
                        <a:pt x="178" y="1130"/>
                        <a:pt x="173" y="1130"/>
                      </a:cubicBezTo>
                      <a:cubicBezTo>
                        <a:pt x="174" y="1138"/>
                        <a:pt x="180" y="1145"/>
                        <a:pt x="180" y="1153"/>
                      </a:cubicBezTo>
                      <a:cubicBezTo>
                        <a:pt x="179" y="1159"/>
                        <a:pt x="176" y="1161"/>
                        <a:pt x="176" y="1165"/>
                      </a:cubicBezTo>
                      <a:cubicBezTo>
                        <a:pt x="176" y="1171"/>
                        <a:pt x="185" y="1175"/>
                        <a:pt x="184" y="1182"/>
                      </a:cubicBezTo>
                      <a:cubicBezTo>
                        <a:pt x="194" y="1183"/>
                        <a:pt x="190" y="1191"/>
                        <a:pt x="194" y="1199"/>
                      </a:cubicBezTo>
                      <a:cubicBezTo>
                        <a:pt x="196" y="1203"/>
                        <a:pt x="201" y="1206"/>
                        <a:pt x="203" y="1210"/>
                      </a:cubicBezTo>
                      <a:cubicBezTo>
                        <a:pt x="204" y="1212"/>
                        <a:pt x="203" y="1215"/>
                        <a:pt x="205" y="1218"/>
                      </a:cubicBezTo>
                      <a:cubicBezTo>
                        <a:pt x="207" y="1222"/>
                        <a:pt x="213" y="1225"/>
                        <a:pt x="215" y="1229"/>
                      </a:cubicBezTo>
                      <a:cubicBezTo>
                        <a:pt x="219" y="1235"/>
                        <a:pt x="222" y="1242"/>
                        <a:pt x="220" y="1248"/>
                      </a:cubicBezTo>
                      <a:cubicBezTo>
                        <a:pt x="225" y="1256"/>
                        <a:pt x="227" y="1266"/>
                        <a:pt x="233" y="1273"/>
                      </a:cubicBezTo>
                      <a:cubicBezTo>
                        <a:pt x="244" y="1284"/>
                        <a:pt x="254" y="1293"/>
                        <a:pt x="263" y="1304"/>
                      </a:cubicBezTo>
                      <a:cubicBezTo>
                        <a:pt x="269" y="1311"/>
                        <a:pt x="272" y="1319"/>
                        <a:pt x="279" y="1325"/>
                      </a:cubicBezTo>
                      <a:cubicBezTo>
                        <a:pt x="281" y="1327"/>
                        <a:pt x="285" y="1329"/>
                        <a:pt x="289" y="1333"/>
                      </a:cubicBezTo>
                      <a:cubicBezTo>
                        <a:pt x="299" y="1341"/>
                        <a:pt x="300" y="1344"/>
                        <a:pt x="316" y="1345"/>
                      </a:cubicBezTo>
                      <a:cubicBezTo>
                        <a:pt x="333" y="1347"/>
                        <a:pt x="354" y="1357"/>
                        <a:pt x="369" y="1362"/>
                      </a:cubicBezTo>
                      <a:cubicBezTo>
                        <a:pt x="374" y="1365"/>
                        <a:pt x="381" y="1375"/>
                        <a:pt x="390" y="1377"/>
                      </a:cubicBezTo>
                      <a:cubicBezTo>
                        <a:pt x="394" y="1378"/>
                        <a:pt x="398" y="1376"/>
                        <a:pt x="402" y="1376"/>
                      </a:cubicBezTo>
                      <a:cubicBezTo>
                        <a:pt x="411" y="1376"/>
                        <a:pt x="420" y="1380"/>
                        <a:pt x="427" y="1376"/>
                      </a:cubicBezTo>
                      <a:cubicBezTo>
                        <a:pt x="438" y="1382"/>
                        <a:pt x="452" y="1377"/>
                        <a:pt x="467" y="1381"/>
                      </a:cubicBezTo>
                      <a:cubicBezTo>
                        <a:pt x="472" y="1387"/>
                        <a:pt x="477" y="1384"/>
                        <a:pt x="482" y="1385"/>
                      </a:cubicBezTo>
                      <a:cubicBezTo>
                        <a:pt x="494" y="1387"/>
                        <a:pt x="506" y="1394"/>
                        <a:pt x="513" y="1404"/>
                      </a:cubicBezTo>
                      <a:cubicBezTo>
                        <a:pt x="517" y="1409"/>
                        <a:pt x="516" y="1417"/>
                        <a:pt x="522" y="1420"/>
                      </a:cubicBezTo>
                      <a:cubicBezTo>
                        <a:pt x="529" y="1424"/>
                        <a:pt x="539" y="1422"/>
                        <a:pt x="544" y="1422"/>
                      </a:cubicBezTo>
                      <a:cubicBezTo>
                        <a:pt x="551" y="1422"/>
                        <a:pt x="558" y="1429"/>
                        <a:pt x="565" y="1429"/>
                      </a:cubicBezTo>
                      <a:cubicBezTo>
                        <a:pt x="567" y="1429"/>
                        <a:pt x="569" y="1427"/>
                        <a:pt x="571" y="1427"/>
                      </a:cubicBezTo>
                      <a:cubicBezTo>
                        <a:pt x="579" y="1428"/>
                        <a:pt x="578" y="1432"/>
                        <a:pt x="582" y="1436"/>
                      </a:cubicBezTo>
                      <a:cubicBezTo>
                        <a:pt x="589" y="1443"/>
                        <a:pt x="598" y="1446"/>
                        <a:pt x="599" y="1451"/>
                      </a:cubicBezTo>
                      <a:cubicBezTo>
                        <a:pt x="600" y="1456"/>
                        <a:pt x="592" y="1459"/>
                        <a:pt x="595" y="1464"/>
                      </a:cubicBezTo>
                      <a:cubicBezTo>
                        <a:pt x="592" y="1465"/>
                        <a:pt x="590" y="1466"/>
                        <a:pt x="588" y="1467"/>
                      </a:cubicBezTo>
                      <a:cubicBezTo>
                        <a:pt x="589" y="1472"/>
                        <a:pt x="594" y="1472"/>
                        <a:pt x="593" y="1479"/>
                      </a:cubicBezTo>
                      <a:cubicBezTo>
                        <a:pt x="591" y="1478"/>
                        <a:pt x="590" y="1479"/>
                        <a:pt x="589" y="1480"/>
                      </a:cubicBezTo>
                      <a:cubicBezTo>
                        <a:pt x="589" y="1487"/>
                        <a:pt x="589" y="1487"/>
                        <a:pt x="589" y="1487"/>
                      </a:cubicBezTo>
                      <a:cubicBezTo>
                        <a:pt x="586" y="1489"/>
                        <a:pt x="583" y="1490"/>
                        <a:pt x="579" y="1489"/>
                      </a:cubicBezTo>
                      <a:cubicBezTo>
                        <a:pt x="580" y="1495"/>
                        <a:pt x="586" y="1496"/>
                        <a:pt x="591" y="1499"/>
                      </a:cubicBezTo>
                      <a:cubicBezTo>
                        <a:pt x="591" y="1501"/>
                        <a:pt x="590" y="1501"/>
                        <a:pt x="590" y="1503"/>
                      </a:cubicBezTo>
                      <a:cubicBezTo>
                        <a:pt x="609" y="1520"/>
                        <a:pt x="634" y="1531"/>
                        <a:pt x="650" y="1551"/>
                      </a:cubicBezTo>
                      <a:cubicBezTo>
                        <a:pt x="650" y="1552"/>
                        <a:pt x="648" y="1551"/>
                        <a:pt x="648" y="1554"/>
                      </a:cubicBezTo>
                      <a:cubicBezTo>
                        <a:pt x="656" y="1560"/>
                        <a:pt x="663" y="1566"/>
                        <a:pt x="668" y="1574"/>
                      </a:cubicBezTo>
                      <a:cubicBezTo>
                        <a:pt x="669" y="1577"/>
                        <a:pt x="665" y="1576"/>
                        <a:pt x="664" y="1578"/>
                      </a:cubicBezTo>
                      <a:cubicBezTo>
                        <a:pt x="666" y="1587"/>
                        <a:pt x="677" y="1589"/>
                        <a:pt x="680" y="1598"/>
                      </a:cubicBezTo>
                      <a:cubicBezTo>
                        <a:pt x="678" y="1600"/>
                        <a:pt x="676" y="1602"/>
                        <a:pt x="674" y="1604"/>
                      </a:cubicBezTo>
                      <a:cubicBezTo>
                        <a:pt x="667" y="1603"/>
                        <a:pt x="666" y="1607"/>
                        <a:pt x="659" y="1606"/>
                      </a:cubicBezTo>
                      <a:cubicBezTo>
                        <a:pt x="659" y="1613"/>
                        <a:pt x="655" y="1610"/>
                        <a:pt x="657" y="1617"/>
                      </a:cubicBezTo>
                      <a:cubicBezTo>
                        <a:pt x="653" y="1617"/>
                        <a:pt x="654" y="1622"/>
                        <a:pt x="648" y="1621"/>
                      </a:cubicBezTo>
                      <a:cubicBezTo>
                        <a:pt x="647" y="1636"/>
                        <a:pt x="659" y="1637"/>
                        <a:pt x="672" y="1644"/>
                      </a:cubicBezTo>
                      <a:cubicBezTo>
                        <a:pt x="684" y="1650"/>
                        <a:pt x="690" y="1655"/>
                        <a:pt x="700" y="1657"/>
                      </a:cubicBezTo>
                      <a:cubicBezTo>
                        <a:pt x="704" y="1673"/>
                        <a:pt x="737" y="1679"/>
                        <a:pt x="751" y="1681"/>
                      </a:cubicBezTo>
                      <a:cubicBezTo>
                        <a:pt x="756" y="1682"/>
                        <a:pt x="767" y="1682"/>
                        <a:pt x="760" y="1684"/>
                      </a:cubicBezTo>
                      <a:cubicBezTo>
                        <a:pt x="839" y="1688"/>
                        <a:pt x="918" y="1682"/>
                        <a:pt x="976" y="1661"/>
                      </a:cubicBezTo>
                      <a:cubicBezTo>
                        <a:pt x="978" y="1660"/>
                        <a:pt x="974" y="1659"/>
                        <a:pt x="977" y="1658"/>
                      </a:cubicBezTo>
                      <a:cubicBezTo>
                        <a:pt x="994" y="1651"/>
                        <a:pt x="1017" y="1650"/>
                        <a:pt x="1027" y="1639"/>
                      </a:cubicBezTo>
                      <a:cubicBezTo>
                        <a:pt x="1028" y="1635"/>
                        <a:pt x="1023" y="1637"/>
                        <a:pt x="1023" y="1635"/>
                      </a:cubicBezTo>
                      <a:cubicBezTo>
                        <a:pt x="1027" y="1633"/>
                        <a:pt x="1022" y="1632"/>
                        <a:pt x="1021" y="1631"/>
                      </a:cubicBezTo>
                      <a:cubicBezTo>
                        <a:pt x="1035" y="1625"/>
                        <a:pt x="1048" y="1621"/>
                        <a:pt x="1060" y="1614"/>
                      </a:cubicBezTo>
                      <a:cubicBezTo>
                        <a:pt x="1084" y="1599"/>
                        <a:pt x="1115" y="1595"/>
                        <a:pt x="1133" y="1575"/>
                      </a:cubicBezTo>
                      <a:cubicBezTo>
                        <a:pt x="1131" y="1565"/>
                        <a:pt x="1138" y="1555"/>
                        <a:pt x="1143" y="1547"/>
                      </a:cubicBezTo>
                      <a:cubicBezTo>
                        <a:pt x="1139" y="1544"/>
                        <a:pt x="1136" y="1546"/>
                        <a:pt x="1131" y="1546"/>
                      </a:cubicBezTo>
                      <a:cubicBezTo>
                        <a:pt x="1130" y="1542"/>
                        <a:pt x="1130" y="1538"/>
                        <a:pt x="1127" y="1536"/>
                      </a:cubicBezTo>
                      <a:cubicBezTo>
                        <a:pt x="1130" y="1531"/>
                        <a:pt x="1131" y="1527"/>
                        <a:pt x="1134" y="1521"/>
                      </a:cubicBezTo>
                      <a:cubicBezTo>
                        <a:pt x="1129" y="1520"/>
                        <a:pt x="1126" y="1524"/>
                        <a:pt x="1123" y="1520"/>
                      </a:cubicBezTo>
                      <a:cubicBezTo>
                        <a:pt x="1131" y="1503"/>
                        <a:pt x="1147" y="1494"/>
                        <a:pt x="1154" y="1478"/>
                      </a:cubicBezTo>
                      <a:cubicBezTo>
                        <a:pt x="1160" y="1476"/>
                        <a:pt x="1162" y="1472"/>
                        <a:pt x="1166" y="1468"/>
                      </a:cubicBezTo>
                      <a:cubicBezTo>
                        <a:pt x="1179" y="1465"/>
                        <a:pt x="1183" y="1452"/>
                        <a:pt x="1192" y="1444"/>
                      </a:cubicBezTo>
                      <a:cubicBezTo>
                        <a:pt x="1196" y="1440"/>
                        <a:pt x="1201" y="1439"/>
                        <a:pt x="1204" y="1435"/>
                      </a:cubicBezTo>
                      <a:cubicBezTo>
                        <a:pt x="1206" y="1433"/>
                        <a:pt x="1207" y="1430"/>
                        <a:pt x="1209" y="1428"/>
                      </a:cubicBezTo>
                      <a:cubicBezTo>
                        <a:pt x="1228" y="1406"/>
                        <a:pt x="1254" y="1393"/>
                        <a:pt x="1271" y="1373"/>
                      </a:cubicBezTo>
                      <a:cubicBezTo>
                        <a:pt x="1278" y="1365"/>
                        <a:pt x="1284" y="1355"/>
                        <a:pt x="1290" y="1344"/>
                      </a:cubicBezTo>
                      <a:cubicBezTo>
                        <a:pt x="1294" y="1338"/>
                        <a:pt x="1300" y="1334"/>
                        <a:pt x="1304" y="1327"/>
                      </a:cubicBezTo>
                      <a:cubicBezTo>
                        <a:pt x="1306" y="1323"/>
                        <a:pt x="1306" y="1317"/>
                        <a:pt x="1308" y="1313"/>
                      </a:cubicBezTo>
                      <a:cubicBezTo>
                        <a:pt x="1312" y="1304"/>
                        <a:pt x="1322" y="1292"/>
                        <a:pt x="1323" y="1281"/>
                      </a:cubicBezTo>
                      <a:cubicBezTo>
                        <a:pt x="1326" y="1280"/>
                        <a:pt x="1327" y="1277"/>
                        <a:pt x="1329" y="1275"/>
                      </a:cubicBezTo>
                      <a:cubicBezTo>
                        <a:pt x="1325" y="1265"/>
                        <a:pt x="1332" y="1259"/>
                        <a:pt x="1334" y="1252"/>
                      </a:cubicBezTo>
                      <a:cubicBezTo>
                        <a:pt x="1335" y="1246"/>
                        <a:pt x="1331" y="1240"/>
                        <a:pt x="1335" y="1234"/>
                      </a:cubicBezTo>
                      <a:cubicBezTo>
                        <a:pt x="1326" y="1232"/>
                        <a:pt x="1325" y="1238"/>
                        <a:pt x="1321" y="1243"/>
                      </a:cubicBezTo>
                      <a:cubicBezTo>
                        <a:pt x="1311" y="1255"/>
                        <a:pt x="1293" y="1257"/>
                        <a:pt x="1284" y="1268"/>
                      </a:cubicBezTo>
                      <a:cubicBezTo>
                        <a:pt x="1281" y="1269"/>
                        <a:pt x="1282" y="1267"/>
                        <a:pt x="1279" y="1267"/>
                      </a:cubicBezTo>
                      <a:cubicBezTo>
                        <a:pt x="1274" y="1270"/>
                        <a:pt x="1270" y="1279"/>
                        <a:pt x="1262" y="1283"/>
                      </a:cubicBezTo>
                      <a:cubicBezTo>
                        <a:pt x="1260" y="1284"/>
                        <a:pt x="1257" y="1282"/>
                        <a:pt x="1255" y="1283"/>
                      </a:cubicBezTo>
                      <a:cubicBezTo>
                        <a:pt x="1248" y="1285"/>
                        <a:pt x="1244" y="1293"/>
                        <a:pt x="1239" y="1295"/>
                      </a:cubicBezTo>
                      <a:cubicBezTo>
                        <a:pt x="1223" y="1303"/>
                        <a:pt x="1218" y="1294"/>
                        <a:pt x="1205" y="1291"/>
                      </a:cubicBezTo>
                      <a:cubicBezTo>
                        <a:pt x="1207" y="1287"/>
                        <a:pt x="1211" y="1284"/>
                        <a:pt x="1212" y="1279"/>
                      </a:cubicBezTo>
                      <a:cubicBezTo>
                        <a:pt x="1207" y="1270"/>
                        <a:pt x="1194" y="1277"/>
                        <a:pt x="1192" y="1267"/>
                      </a:cubicBezTo>
                      <a:cubicBezTo>
                        <a:pt x="1187" y="1268"/>
                        <a:pt x="1185" y="1266"/>
                        <a:pt x="1179" y="1267"/>
                      </a:cubicBezTo>
                      <a:cubicBezTo>
                        <a:pt x="1178" y="1264"/>
                        <a:pt x="1178" y="1260"/>
                        <a:pt x="1176" y="1258"/>
                      </a:cubicBezTo>
                      <a:cubicBezTo>
                        <a:pt x="1161" y="1255"/>
                        <a:pt x="1142" y="1260"/>
                        <a:pt x="1137" y="1245"/>
                      </a:cubicBezTo>
                      <a:cubicBezTo>
                        <a:pt x="1136" y="1243"/>
                        <a:pt x="1137" y="1239"/>
                        <a:pt x="1137" y="1237"/>
                      </a:cubicBezTo>
                      <a:cubicBezTo>
                        <a:pt x="1134" y="1222"/>
                        <a:pt x="1121" y="1221"/>
                        <a:pt x="1110" y="1212"/>
                      </a:cubicBezTo>
                      <a:cubicBezTo>
                        <a:pt x="1106" y="1211"/>
                        <a:pt x="1105" y="1213"/>
                        <a:pt x="1101" y="1213"/>
                      </a:cubicBezTo>
                      <a:cubicBezTo>
                        <a:pt x="1100" y="1199"/>
                        <a:pt x="1090" y="1188"/>
                        <a:pt x="1095" y="1175"/>
                      </a:cubicBezTo>
                      <a:cubicBezTo>
                        <a:pt x="1090" y="1174"/>
                        <a:pt x="1086" y="1170"/>
                        <a:pt x="1089" y="1164"/>
                      </a:cubicBezTo>
                      <a:cubicBezTo>
                        <a:pt x="1078" y="1156"/>
                        <a:pt x="1054" y="1153"/>
                        <a:pt x="1062" y="1133"/>
                      </a:cubicBezTo>
                      <a:cubicBezTo>
                        <a:pt x="1045" y="1127"/>
                        <a:pt x="1043" y="1106"/>
                        <a:pt x="1028" y="1097"/>
                      </a:cubicBezTo>
                      <a:cubicBezTo>
                        <a:pt x="1029" y="1094"/>
                        <a:pt x="1027" y="1093"/>
                        <a:pt x="1027" y="1089"/>
                      </a:cubicBezTo>
                      <a:cubicBezTo>
                        <a:pt x="1024" y="1085"/>
                        <a:pt x="1018" y="1084"/>
                        <a:pt x="1017" y="1078"/>
                      </a:cubicBezTo>
                      <a:cubicBezTo>
                        <a:pt x="1021" y="1080"/>
                        <a:pt x="1023" y="1083"/>
                        <a:pt x="1030" y="1082"/>
                      </a:cubicBezTo>
                      <a:cubicBezTo>
                        <a:pt x="1033" y="1076"/>
                        <a:pt x="1025" y="1064"/>
                        <a:pt x="1030" y="1058"/>
                      </a:cubicBezTo>
                      <a:cubicBezTo>
                        <a:pt x="1035" y="1061"/>
                        <a:pt x="1032" y="1072"/>
                        <a:pt x="1035" y="1076"/>
                      </a:cubicBezTo>
                      <a:cubicBezTo>
                        <a:pt x="1039" y="1080"/>
                        <a:pt x="1047" y="1078"/>
                        <a:pt x="1051" y="1081"/>
                      </a:cubicBezTo>
                      <a:cubicBezTo>
                        <a:pt x="1056" y="1084"/>
                        <a:pt x="1058" y="1094"/>
                        <a:pt x="1062" y="1098"/>
                      </a:cubicBezTo>
                      <a:cubicBezTo>
                        <a:pt x="1069" y="1104"/>
                        <a:pt x="1077" y="1106"/>
                        <a:pt x="1081" y="1111"/>
                      </a:cubicBezTo>
                      <a:cubicBezTo>
                        <a:pt x="1085" y="1116"/>
                        <a:pt x="1084" y="1124"/>
                        <a:pt x="1091" y="1127"/>
                      </a:cubicBezTo>
                      <a:cubicBezTo>
                        <a:pt x="1136" y="1115"/>
                        <a:pt x="1111" y="1186"/>
                        <a:pt x="1153" y="1173"/>
                      </a:cubicBezTo>
                      <a:cubicBezTo>
                        <a:pt x="1160" y="1180"/>
                        <a:pt x="1167" y="1191"/>
                        <a:pt x="1177" y="1199"/>
                      </a:cubicBezTo>
                      <a:cubicBezTo>
                        <a:pt x="1188" y="1208"/>
                        <a:pt x="1205" y="1214"/>
                        <a:pt x="1194" y="1233"/>
                      </a:cubicBezTo>
                      <a:cubicBezTo>
                        <a:pt x="1197" y="1236"/>
                        <a:pt x="1200" y="1236"/>
                        <a:pt x="1202" y="1240"/>
                      </a:cubicBezTo>
                      <a:cubicBezTo>
                        <a:pt x="1202" y="1247"/>
                        <a:pt x="1203" y="1254"/>
                        <a:pt x="1201" y="1260"/>
                      </a:cubicBezTo>
                      <a:cubicBezTo>
                        <a:pt x="1206" y="1262"/>
                        <a:pt x="1210" y="1266"/>
                        <a:pt x="1214" y="1269"/>
                      </a:cubicBezTo>
                      <a:cubicBezTo>
                        <a:pt x="1229" y="1269"/>
                        <a:pt x="1236" y="1260"/>
                        <a:pt x="1242" y="1250"/>
                      </a:cubicBezTo>
                      <a:cubicBezTo>
                        <a:pt x="1290" y="1241"/>
                        <a:pt x="1302" y="1194"/>
                        <a:pt x="1341" y="1176"/>
                      </a:cubicBezTo>
                      <a:cubicBezTo>
                        <a:pt x="1346" y="1150"/>
                        <a:pt x="1369" y="1143"/>
                        <a:pt x="1383" y="1125"/>
                      </a:cubicBezTo>
                      <a:cubicBezTo>
                        <a:pt x="1383" y="1118"/>
                        <a:pt x="1383" y="1118"/>
                        <a:pt x="1383" y="1118"/>
                      </a:cubicBezTo>
                      <a:cubicBezTo>
                        <a:pt x="1387" y="1110"/>
                        <a:pt x="1398" y="1109"/>
                        <a:pt x="1397" y="1095"/>
                      </a:cubicBezTo>
                      <a:cubicBezTo>
                        <a:pt x="1404" y="1087"/>
                        <a:pt x="1409" y="1079"/>
                        <a:pt x="1408" y="1063"/>
                      </a:cubicBezTo>
                      <a:cubicBezTo>
                        <a:pt x="1411" y="1062"/>
                        <a:pt x="1414" y="1060"/>
                        <a:pt x="1416" y="1057"/>
                      </a:cubicBezTo>
                      <a:cubicBezTo>
                        <a:pt x="1415" y="1040"/>
                        <a:pt x="1429" y="1033"/>
                        <a:pt x="1422" y="1016"/>
                      </a:cubicBezTo>
                      <a:cubicBezTo>
                        <a:pt x="1419" y="1015"/>
                        <a:pt x="1418" y="1017"/>
                        <a:pt x="1416" y="1017"/>
                      </a:cubicBezTo>
                      <a:cubicBezTo>
                        <a:pt x="1407" y="1002"/>
                        <a:pt x="1387" y="1013"/>
                        <a:pt x="1374" y="1014"/>
                      </a:cubicBezTo>
                      <a:cubicBezTo>
                        <a:pt x="1364" y="1009"/>
                        <a:pt x="1366" y="992"/>
                        <a:pt x="1360" y="983"/>
                      </a:cubicBezTo>
                      <a:cubicBezTo>
                        <a:pt x="1357" y="1004"/>
                        <a:pt x="1343" y="1012"/>
                        <a:pt x="1343" y="1035"/>
                      </a:cubicBezTo>
                      <a:cubicBezTo>
                        <a:pt x="1329" y="1035"/>
                        <a:pt x="1315" y="1059"/>
                        <a:pt x="1306" y="1049"/>
                      </a:cubicBezTo>
                      <a:cubicBezTo>
                        <a:pt x="1308" y="1037"/>
                        <a:pt x="1310" y="1020"/>
                        <a:pt x="1300" y="1020"/>
                      </a:cubicBezTo>
                      <a:cubicBezTo>
                        <a:pt x="1287" y="1020"/>
                        <a:pt x="1302" y="1040"/>
                        <a:pt x="1293" y="1046"/>
                      </a:cubicBezTo>
                      <a:cubicBezTo>
                        <a:pt x="1291" y="1040"/>
                        <a:pt x="1288" y="1035"/>
                        <a:pt x="1280" y="1035"/>
                      </a:cubicBezTo>
                      <a:cubicBezTo>
                        <a:pt x="1276" y="1028"/>
                        <a:pt x="1276" y="1016"/>
                        <a:pt x="1261" y="1020"/>
                      </a:cubicBezTo>
                      <a:cubicBezTo>
                        <a:pt x="1256" y="1008"/>
                        <a:pt x="1245" y="1001"/>
                        <a:pt x="1236" y="994"/>
                      </a:cubicBezTo>
                      <a:cubicBezTo>
                        <a:pt x="1237" y="991"/>
                        <a:pt x="1243" y="992"/>
                        <a:pt x="1244" y="989"/>
                      </a:cubicBezTo>
                      <a:cubicBezTo>
                        <a:pt x="1245" y="986"/>
                        <a:pt x="1243" y="986"/>
                        <a:pt x="1243" y="983"/>
                      </a:cubicBezTo>
                      <a:cubicBezTo>
                        <a:pt x="1245" y="982"/>
                        <a:pt x="1249" y="983"/>
                        <a:pt x="1250" y="981"/>
                      </a:cubicBezTo>
                      <a:cubicBezTo>
                        <a:pt x="1250" y="976"/>
                        <a:pt x="1248" y="973"/>
                        <a:pt x="1252" y="971"/>
                      </a:cubicBezTo>
                      <a:cubicBezTo>
                        <a:pt x="1258" y="973"/>
                        <a:pt x="1263" y="974"/>
                        <a:pt x="1268" y="978"/>
                      </a:cubicBezTo>
                      <a:cubicBezTo>
                        <a:pt x="1274" y="981"/>
                        <a:pt x="1285" y="1000"/>
                        <a:pt x="1291" y="1001"/>
                      </a:cubicBezTo>
                      <a:cubicBezTo>
                        <a:pt x="1296" y="1001"/>
                        <a:pt x="1301" y="993"/>
                        <a:pt x="1306" y="993"/>
                      </a:cubicBezTo>
                      <a:cubicBezTo>
                        <a:pt x="1316" y="992"/>
                        <a:pt x="1325" y="1003"/>
                        <a:pt x="1336" y="1000"/>
                      </a:cubicBezTo>
                      <a:cubicBezTo>
                        <a:pt x="1348" y="995"/>
                        <a:pt x="1348" y="979"/>
                        <a:pt x="1361" y="973"/>
                      </a:cubicBezTo>
                      <a:cubicBezTo>
                        <a:pt x="1367" y="976"/>
                        <a:pt x="1371" y="981"/>
                        <a:pt x="1374" y="987"/>
                      </a:cubicBezTo>
                      <a:cubicBezTo>
                        <a:pt x="1386" y="989"/>
                        <a:pt x="1391" y="977"/>
                        <a:pt x="1404" y="980"/>
                      </a:cubicBezTo>
                      <a:cubicBezTo>
                        <a:pt x="1407" y="978"/>
                        <a:pt x="1410" y="977"/>
                        <a:pt x="1411" y="974"/>
                      </a:cubicBezTo>
                      <a:cubicBezTo>
                        <a:pt x="1422" y="976"/>
                        <a:pt x="1426" y="966"/>
                        <a:pt x="1432" y="961"/>
                      </a:cubicBezTo>
                      <a:cubicBezTo>
                        <a:pt x="1433" y="960"/>
                        <a:pt x="1435" y="961"/>
                        <a:pt x="1437" y="959"/>
                      </a:cubicBezTo>
                      <a:cubicBezTo>
                        <a:pt x="1442" y="957"/>
                        <a:pt x="1443" y="951"/>
                        <a:pt x="1447" y="947"/>
                      </a:cubicBezTo>
                      <a:cubicBezTo>
                        <a:pt x="1448" y="946"/>
                        <a:pt x="1451" y="946"/>
                        <a:pt x="1453" y="945"/>
                      </a:cubicBezTo>
                      <a:cubicBezTo>
                        <a:pt x="1459" y="940"/>
                        <a:pt x="1464" y="929"/>
                        <a:pt x="1471" y="925"/>
                      </a:cubicBezTo>
                      <a:cubicBezTo>
                        <a:pt x="1476" y="925"/>
                        <a:pt x="1476" y="932"/>
                        <a:pt x="1481" y="932"/>
                      </a:cubicBezTo>
                      <a:cubicBezTo>
                        <a:pt x="1485" y="931"/>
                        <a:pt x="1488" y="928"/>
                        <a:pt x="1492" y="927"/>
                      </a:cubicBezTo>
                      <a:cubicBezTo>
                        <a:pt x="1494" y="929"/>
                        <a:pt x="1495" y="931"/>
                        <a:pt x="1498" y="931"/>
                      </a:cubicBezTo>
                      <a:cubicBezTo>
                        <a:pt x="1499" y="929"/>
                        <a:pt x="1503" y="929"/>
                        <a:pt x="1505" y="927"/>
                      </a:cubicBezTo>
                      <a:cubicBezTo>
                        <a:pt x="1505" y="930"/>
                        <a:pt x="1507" y="931"/>
                        <a:pt x="1506" y="934"/>
                      </a:cubicBezTo>
                      <a:cubicBezTo>
                        <a:pt x="1517" y="934"/>
                        <a:pt x="1519" y="924"/>
                        <a:pt x="1524" y="918"/>
                      </a:cubicBezTo>
                      <a:cubicBezTo>
                        <a:pt x="1524" y="932"/>
                        <a:pt x="1510" y="936"/>
                        <a:pt x="1512" y="949"/>
                      </a:cubicBezTo>
                      <a:cubicBezTo>
                        <a:pt x="1532" y="957"/>
                        <a:pt x="1545" y="945"/>
                        <a:pt x="1546" y="928"/>
                      </a:cubicBezTo>
                      <a:cubicBezTo>
                        <a:pt x="1546" y="920"/>
                        <a:pt x="1541" y="911"/>
                        <a:pt x="1548" y="906"/>
                      </a:cubicBezTo>
                      <a:cubicBezTo>
                        <a:pt x="1548" y="912"/>
                        <a:pt x="1546" y="916"/>
                        <a:pt x="1546" y="923"/>
                      </a:cubicBezTo>
                      <a:cubicBezTo>
                        <a:pt x="1547" y="925"/>
                        <a:pt x="1552" y="923"/>
                        <a:pt x="1553" y="926"/>
                      </a:cubicBezTo>
                      <a:cubicBezTo>
                        <a:pt x="1552" y="950"/>
                        <a:pt x="1558" y="969"/>
                        <a:pt x="1569" y="981"/>
                      </a:cubicBezTo>
                      <a:cubicBezTo>
                        <a:pt x="1569" y="987"/>
                        <a:pt x="1569" y="987"/>
                        <a:pt x="1569" y="987"/>
                      </a:cubicBezTo>
                      <a:cubicBezTo>
                        <a:pt x="1571" y="989"/>
                        <a:pt x="1573" y="987"/>
                        <a:pt x="1575" y="986"/>
                      </a:cubicBezTo>
                      <a:cubicBezTo>
                        <a:pt x="1575" y="994"/>
                        <a:pt x="1581" y="992"/>
                        <a:pt x="1583" y="996"/>
                      </a:cubicBezTo>
                      <a:cubicBezTo>
                        <a:pt x="1579" y="1009"/>
                        <a:pt x="1593" y="1015"/>
                        <a:pt x="1596" y="1024"/>
                      </a:cubicBezTo>
                      <a:cubicBezTo>
                        <a:pt x="1598" y="1031"/>
                        <a:pt x="1595" y="1040"/>
                        <a:pt x="1604" y="1043"/>
                      </a:cubicBezTo>
                      <a:cubicBezTo>
                        <a:pt x="1610" y="1036"/>
                        <a:pt x="1607" y="1027"/>
                        <a:pt x="1610" y="1019"/>
                      </a:cubicBezTo>
                      <a:cubicBezTo>
                        <a:pt x="1611" y="1015"/>
                        <a:pt x="1616" y="1011"/>
                        <a:pt x="1616" y="1007"/>
                      </a:cubicBezTo>
                      <a:cubicBezTo>
                        <a:pt x="1616" y="999"/>
                        <a:pt x="1620" y="990"/>
                        <a:pt x="1621" y="983"/>
                      </a:cubicBezTo>
                      <a:cubicBezTo>
                        <a:pt x="1621" y="977"/>
                        <a:pt x="1618" y="970"/>
                        <a:pt x="1618" y="963"/>
                      </a:cubicBezTo>
                      <a:cubicBezTo>
                        <a:pt x="1618" y="954"/>
                        <a:pt x="1617" y="949"/>
                        <a:pt x="1616" y="941"/>
                      </a:cubicBezTo>
                      <a:cubicBezTo>
                        <a:pt x="1613" y="921"/>
                        <a:pt x="1618" y="909"/>
                        <a:pt x="1621" y="892"/>
                      </a:cubicBezTo>
                      <a:cubicBezTo>
                        <a:pt x="1622" y="885"/>
                        <a:pt x="1621" y="878"/>
                        <a:pt x="1622" y="871"/>
                      </a:cubicBezTo>
                      <a:cubicBezTo>
                        <a:pt x="1626" y="837"/>
                        <a:pt x="1627" y="804"/>
                        <a:pt x="1625" y="771"/>
                      </a:cubicBezTo>
                      <a:cubicBezTo>
                        <a:pt x="1628" y="770"/>
                        <a:pt x="1627" y="773"/>
                        <a:pt x="1629" y="773"/>
                      </a:cubicBezTo>
                      <a:cubicBezTo>
                        <a:pt x="1627" y="759"/>
                        <a:pt x="1632" y="746"/>
                        <a:pt x="1632" y="734"/>
                      </a:cubicBezTo>
                      <a:cubicBezTo>
                        <a:pt x="1635" y="742"/>
                        <a:pt x="1637" y="747"/>
                        <a:pt x="1643" y="746"/>
                      </a:cubicBezTo>
                      <a:cubicBezTo>
                        <a:pt x="1643" y="748"/>
                        <a:pt x="1642" y="751"/>
                        <a:pt x="1644" y="751"/>
                      </a:cubicBezTo>
                      <a:cubicBezTo>
                        <a:pt x="1644" y="749"/>
                        <a:pt x="1644" y="748"/>
                        <a:pt x="1646" y="747"/>
                      </a:cubicBezTo>
                      <a:cubicBezTo>
                        <a:pt x="1650" y="754"/>
                        <a:pt x="1650" y="766"/>
                        <a:pt x="1652" y="775"/>
                      </a:cubicBezTo>
                      <a:cubicBezTo>
                        <a:pt x="1654" y="765"/>
                        <a:pt x="1650" y="748"/>
                        <a:pt x="1651" y="739"/>
                      </a:cubicBezTo>
                      <a:cubicBezTo>
                        <a:pt x="1651" y="742"/>
                        <a:pt x="1653" y="744"/>
                        <a:pt x="1653" y="747"/>
                      </a:cubicBezTo>
                      <a:cubicBezTo>
                        <a:pt x="1656" y="758"/>
                        <a:pt x="1653" y="738"/>
                        <a:pt x="1653" y="739"/>
                      </a:cubicBezTo>
                      <a:close/>
                      <a:moveTo>
                        <a:pt x="871" y="858"/>
                      </a:moveTo>
                      <a:cubicBezTo>
                        <a:pt x="871" y="854"/>
                        <a:pt x="876" y="853"/>
                        <a:pt x="879" y="855"/>
                      </a:cubicBezTo>
                      <a:cubicBezTo>
                        <a:pt x="876" y="857"/>
                        <a:pt x="874" y="861"/>
                        <a:pt x="871" y="858"/>
                      </a:cubicBezTo>
                      <a:close/>
                      <a:moveTo>
                        <a:pt x="904" y="855"/>
                      </a:moveTo>
                      <a:cubicBezTo>
                        <a:pt x="895" y="853"/>
                        <a:pt x="888" y="858"/>
                        <a:pt x="882" y="854"/>
                      </a:cubicBezTo>
                      <a:cubicBezTo>
                        <a:pt x="885" y="844"/>
                        <a:pt x="900" y="841"/>
                        <a:pt x="907" y="847"/>
                      </a:cubicBezTo>
                      <a:cubicBezTo>
                        <a:pt x="907" y="851"/>
                        <a:pt x="904" y="851"/>
                        <a:pt x="904" y="855"/>
                      </a:cubicBezTo>
                      <a:close/>
                      <a:moveTo>
                        <a:pt x="1022" y="828"/>
                      </a:moveTo>
                      <a:cubicBezTo>
                        <a:pt x="1019" y="827"/>
                        <a:pt x="1019" y="824"/>
                        <a:pt x="1016" y="823"/>
                      </a:cubicBezTo>
                      <a:cubicBezTo>
                        <a:pt x="1012" y="822"/>
                        <a:pt x="1011" y="825"/>
                        <a:pt x="1008" y="825"/>
                      </a:cubicBezTo>
                      <a:cubicBezTo>
                        <a:pt x="1004" y="824"/>
                        <a:pt x="1004" y="819"/>
                        <a:pt x="1001" y="818"/>
                      </a:cubicBezTo>
                      <a:cubicBezTo>
                        <a:pt x="998" y="819"/>
                        <a:pt x="996" y="820"/>
                        <a:pt x="993" y="821"/>
                      </a:cubicBezTo>
                      <a:cubicBezTo>
                        <a:pt x="989" y="820"/>
                        <a:pt x="986" y="818"/>
                        <a:pt x="984" y="814"/>
                      </a:cubicBezTo>
                      <a:cubicBezTo>
                        <a:pt x="979" y="822"/>
                        <a:pt x="970" y="817"/>
                        <a:pt x="963" y="818"/>
                      </a:cubicBezTo>
                      <a:cubicBezTo>
                        <a:pt x="950" y="820"/>
                        <a:pt x="943" y="831"/>
                        <a:pt x="935" y="839"/>
                      </a:cubicBezTo>
                      <a:cubicBezTo>
                        <a:pt x="922" y="840"/>
                        <a:pt x="910" y="838"/>
                        <a:pt x="896" y="837"/>
                      </a:cubicBezTo>
                      <a:cubicBezTo>
                        <a:pt x="890" y="832"/>
                        <a:pt x="890" y="821"/>
                        <a:pt x="883" y="817"/>
                      </a:cubicBezTo>
                      <a:cubicBezTo>
                        <a:pt x="886" y="814"/>
                        <a:pt x="887" y="809"/>
                        <a:pt x="885" y="804"/>
                      </a:cubicBezTo>
                      <a:cubicBezTo>
                        <a:pt x="901" y="802"/>
                        <a:pt x="884" y="773"/>
                        <a:pt x="905" y="773"/>
                      </a:cubicBezTo>
                      <a:cubicBezTo>
                        <a:pt x="906" y="767"/>
                        <a:pt x="904" y="764"/>
                        <a:pt x="903" y="760"/>
                      </a:cubicBezTo>
                      <a:cubicBezTo>
                        <a:pt x="912" y="752"/>
                        <a:pt x="911" y="735"/>
                        <a:pt x="929" y="737"/>
                      </a:cubicBezTo>
                      <a:cubicBezTo>
                        <a:pt x="934" y="737"/>
                        <a:pt x="927" y="739"/>
                        <a:pt x="929" y="741"/>
                      </a:cubicBezTo>
                      <a:cubicBezTo>
                        <a:pt x="932" y="748"/>
                        <a:pt x="943" y="743"/>
                        <a:pt x="950" y="745"/>
                      </a:cubicBezTo>
                      <a:cubicBezTo>
                        <a:pt x="949" y="752"/>
                        <a:pt x="941" y="752"/>
                        <a:pt x="940" y="758"/>
                      </a:cubicBezTo>
                      <a:cubicBezTo>
                        <a:pt x="943" y="761"/>
                        <a:pt x="951" y="759"/>
                        <a:pt x="953" y="763"/>
                      </a:cubicBezTo>
                      <a:cubicBezTo>
                        <a:pt x="955" y="766"/>
                        <a:pt x="952" y="772"/>
                        <a:pt x="955" y="775"/>
                      </a:cubicBezTo>
                      <a:cubicBezTo>
                        <a:pt x="966" y="777"/>
                        <a:pt x="964" y="765"/>
                        <a:pt x="974" y="766"/>
                      </a:cubicBezTo>
                      <a:cubicBezTo>
                        <a:pt x="976" y="766"/>
                        <a:pt x="976" y="762"/>
                        <a:pt x="977" y="760"/>
                      </a:cubicBezTo>
                      <a:cubicBezTo>
                        <a:pt x="980" y="760"/>
                        <a:pt x="983" y="761"/>
                        <a:pt x="986" y="761"/>
                      </a:cubicBezTo>
                      <a:cubicBezTo>
                        <a:pt x="990" y="759"/>
                        <a:pt x="989" y="754"/>
                        <a:pt x="991" y="750"/>
                      </a:cubicBezTo>
                      <a:cubicBezTo>
                        <a:pt x="984" y="747"/>
                        <a:pt x="981" y="755"/>
                        <a:pt x="976" y="755"/>
                      </a:cubicBezTo>
                      <a:cubicBezTo>
                        <a:pt x="970" y="754"/>
                        <a:pt x="969" y="746"/>
                        <a:pt x="961" y="745"/>
                      </a:cubicBezTo>
                      <a:cubicBezTo>
                        <a:pt x="967" y="733"/>
                        <a:pt x="985" y="732"/>
                        <a:pt x="992" y="720"/>
                      </a:cubicBezTo>
                      <a:cubicBezTo>
                        <a:pt x="1000" y="720"/>
                        <a:pt x="1004" y="716"/>
                        <a:pt x="1009" y="714"/>
                      </a:cubicBezTo>
                      <a:cubicBezTo>
                        <a:pt x="1010" y="714"/>
                        <a:pt x="1011" y="714"/>
                        <a:pt x="1011" y="715"/>
                      </a:cubicBezTo>
                      <a:cubicBezTo>
                        <a:pt x="1011" y="723"/>
                        <a:pt x="1004" y="724"/>
                        <a:pt x="1000" y="727"/>
                      </a:cubicBezTo>
                      <a:cubicBezTo>
                        <a:pt x="1000" y="731"/>
                        <a:pt x="1004" y="732"/>
                        <a:pt x="1006" y="734"/>
                      </a:cubicBezTo>
                      <a:cubicBezTo>
                        <a:pt x="1002" y="739"/>
                        <a:pt x="1005" y="745"/>
                        <a:pt x="1001" y="751"/>
                      </a:cubicBezTo>
                      <a:cubicBezTo>
                        <a:pt x="997" y="752"/>
                        <a:pt x="997" y="749"/>
                        <a:pt x="994" y="749"/>
                      </a:cubicBezTo>
                      <a:cubicBezTo>
                        <a:pt x="990" y="757"/>
                        <a:pt x="1001" y="758"/>
                        <a:pt x="1003" y="763"/>
                      </a:cubicBezTo>
                      <a:cubicBezTo>
                        <a:pt x="1006" y="764"/>
                        <a:pt x="1006" y="762"/>
                        <a:pt x="1008" y="763"/>
                      </a:cubicBezTo>
                      <a:cubicBezTo>
                        <a:pt x="1013" y="764"/>
                        <a:pt x="1015" y="768"/>
                        <a:pt x="1023" y="766"/>
                      </a:cubicBezTo>
                      <a:cubicBezTo>
                        <a:pt x="1030" y="774"/>
                        <a:pt x="1040" y="779"/>
                        <a:pt x="1052" y="784"/>
                      </a:cubicBezTo>
                      <a:cubicBezTo>
                        <a:pt x="1066" y="789"/>
                        <a:pt x="1072" y="792"/>
                        <a:pt x="1076" y="807"/>
                      </a:cubicBezTo>
                      <a:cubicBezTo>
                        <a:pt x="1069" y="826"/>
                        <a:pt x="1040" y="825"/>
                        <a:pt x="1022" y="828"/>
                      </a:cubicBezTo>
                      <a:close/>
                      <a:moveTo>
                        <a:pt x="1081" y="327"/>
                      </a:moveTo>
                      <a:cubicBezTo>
                        <a:pt x="1084" y="322"/>
                        <a:pt x="1092" y="327"/>
                        <a:pt x="1093" y="331"/>
                      </a:cubicBezTo>
                      <a:cubicBezTo>
                        <a:pt x="1088" y="330"/>
                        <a:pt x="1084" y="328"/>
                        <a:pt x="1081" y="327"/>
                      </a:cubicBezTo>
                      <a:close/>
                      <a:moveTo>
                        <a:pt x="506" y="107"/>
                      </a:moveTo>
                      <a:cubicBezTo>
                        <a:pt x="504" y="101"/>
                        <a:pt x="498" y="105"/>
                        <a:pt x="496" y="101"/>
                      </a:cubicBezTo>
                      <a:cubicBezTo>
                        <a:pt x="491" y="107"/>
                        <a:pt x="481" y="107"/>
                        <a:pt x="480" y="115"/>
                      </a:cubicBezTo>
                      <a:cubicBezTo>
                        <a:pt x="484" y="116"/>
                        <a:pt x="488" y="118"/>
                        <a:pt x="485" y="122"/>
                      </a:cubicBezTo>
                      <a:cubicBezTo>
                        <a:pt x="488" y="126"/>
                        <a:pt x="496" y="126"/>
                        <a:pt x="498" y="121"/>
                      </a:cubicBezTo>
                      <a:cubicBezTo>
                        <a:pt x="497" y="121"/>
                        <a:pt x="496" y="121"/>
                        <a:pt x="496" y="120"/>
                      </a:cubicBezTo>
                      <a:cubicBezTo>
                        <a:pt x="499" y="119"/>
                        <a:pt x="504" y="120"/>
                        <a:pt x="506" y="117"/>
                      </a:cubicBezTo>
                      <a:cubicBezTo>
                        <a:pt x="502" y="112"/>
                        <a:pt x="499" y="119"/>
                        <a:pt x="495" y="116"/>
                      </a:cubicBezTo>
                      <a:cubicBezTo>
                        <a:pt x="496" y="110"/>
                        <a:pt x="506" y="114"/>
                        <a:pt x="506" y="107"/>
                      </a:cubicBezTo>
                      <a:close/>
                      <a:moveTo>
                        <a:pt x="607" y="185"/>
                      </a:moveTo>
                      <a:cubicBezTo>
                        <a:pt x="602" y="184"/>
                        <a:pt x="600" y="182"/>
                        <a:pt x="595" y="181"/>
                      </a:cubicBezTo>
                      <a:cubicBezTo>
                        <a:pt x="599" y="176"/>
                        <a:pt x="596" y="177"/>
                        <a:pt x="598" y="171"/>
                      </a:cubicBezTo>
                      <a:cubicBezTo>
                        <a:pt x="593" y="170"/>
                        <a:pt x="594" y="169"/>
                        <a:pt x="594" y="164"/>
                      </a:cubicBezTo>
                      <a:cubicBezTo>
                        <a:pt x="591" y="165"/>
                        <a:pt x="591" y="161"/>
                        <a:pt x="587" y="163"/>
                      </a:cubicBezTo>
                      <a:cubicBezTo>
                        <a:pt x="587" y="161"/>
                        <a:pt x="588" y="161"/>
                        <a:pt x="588" y="159"/>
                      </a:cubicBezTo>
                      <a:cubicBezTo>
                        <a:pt x="581" y="159"/>
                        <a:pt x="581" y="149"/>
                        <a:pt x="573" y="153"/>
                      </a:cubicBezTo>
                      <a:cubicBezTo>
                        <a:pt x="573" y="151"/>
                        <a:pt x="575" y="150"/>
                        <a:pt x="573" y="148"/>
                      </a:cubicBezTo>
                      <a:cubicBezTo>
                        <a:pt x="572" y="148"/>
                        <a:pt x="570" y="148"/>
                        <a:pt x="569" y="148"/>
                      </a:cubicBezTo>
                      <a:cubicBezTo>
                        <a:pt x="569" y="143"/>
                        <a:pt x="565" y="143"/>
                        <a:pt x="562" y="141"/>
                      </a:cubicBezTo>
                      <a:cubicBezTo>
                        <a:pt x="560" y="144"/>
                        <a:pt x="557" y="145"/>
                        <a:pt x="554" y="146"/>
                      </a:cubicBezTo>
                      <a:cubicBezTo>
                        <a:pt x="554" y="152"/>
                        <a:pt x="560" y="147"/>
                        <a:pt x="560" y="152"/>
                      </a:cubicBezTo>
                      <a:cubicBezTo>
                        <a:pt x="549" y="150"/>
                        <a:pt x="538" y="153"/>
                        <a:pt x="534" y="161"/>
                      </a:cubicBezTo>
                      <a:cubicBezTo>
                        <a:pt x="532" y="154"/>
                        <a:pt x="543" y="151"/>
                        <a:pt x="549" y="149"/>
                      </a:cubicBezTo>
                      <a:cubicBezTo>
                        <a:pt x="548" y="144"/>
                        <a:pt x="555" y="143"/>
                        <a:pt x="558" y="139"/>
                      </a:cubicBezTo>
                      <a:cubicBezTo>
                        <a:pt x="542" y="135"/>
                        <a:pt x="528" y="139"/>
                        <a:pt x="519" y="149"/>
                      </a:cubicBezTo>
                      <a:cubicBezTo>
                        <a:pt x="520" y="149"/>
                        <a:pt x="522" y="149"/>
                        <a:pt x="522" y="150"/>
                      </a:cubicBezTo>
                      <a:cubicBezTo>
                        <a:pt x="516" y="155"/>
                        <a:pt x="508" y="156"/>
                        <a:pt x="501" y="151"/>
                      </a:cubicBezTo>
                      <a:cubicBezTo>
                        <a:pt x="500" y="153"/>
                        <a:pt x="499" y="154"/>
                        <a:pt x="498" y="156"/>
                      </a:cubicBezTo>
                      <a:cubicBezTo>
                        <a:pt x="501" y="161"/>
                        <a:pt x="500" y="162"/>
                        <a:pt x="504" y="167"/>
                      </a:cubicBezTo>
                      <a:cubicBezTo>
                        <a:pt x="503" y="169"/>
                        <a:pt x="500" y="169"/>
                        <a:pt x="500" y="172"/>
                      </a:cubicBezTo>
                      <a:cubicBezTo>
                        <a:pt x="505" y="172"/>
                        <a:pt x="506" y="175"/>
                        <a:pt x="512" y="174"/>
                      </a:cubicBezTo>
                      <a:cubicBezTo>
                        <a:pt x="513" y="172"/>
                        <a:pt x="513" y="170"/>
                        <a:pt x="515" y="169"/>
                      </a:cubicBezTo>
                      <a:cubicBezTo>
                        <a:pt x="522" y="172"/>
                        <a:pt x="541" y="179"/>
                        <a:pt x="542" y="167"/>
                      </a:cubicBezTo>
                      <a:cubicBezTo>
                        <a:pt x="546" y="167"/>
                        <a:pt x="546" y="167"/>
                        <a:pt x="546" y="167"/>
                      </a:cubicBezTo>
                      <a:cubicBezTo>
                        <a:pt x="546" y="170"/>
                        <a:pt x="547" y="171"/>
                        <a:pt x="547" y="172"/>
                      </a:cubicBezTo>
                      <a:cubicBezTo>
                        <a:pt x="551" y="174"/>
                        <a:pt x="551" y="172"/>
                        <a:pt x="554" y="171"/>
                      </a:cubicBezTo>
                      <a:cubicBezTo>
                        <a:pt x="554" y="173"/>
                        <a:pt x="555" y="173"/>
                        <a:pt x="554" y="174"/>
                      </a:cubicBezTo>
                      <a:cubicBezTo>
                        <a:pt x="564" y="172"/>
                        <a:pt x="573" y="180"/>
                        <a:pt x="585" y="175"/>
                      </a:cubicBezTo>
                      <a:cubicBezTo>
                        <a:pt x="587" y="177"/>
                        <a:pt x="591" y="178"/>
                        <a:pt x="593" y="180"/>
                      </a:cubicBezTo>
                      <a:cubicBezTo>
                        <a:pt x="584" y="185"/>
                        <a:pt x="576" y="175"/>
                        <a:pt x="566" y="179"/>
                      </a:cubicBezTo>
                      <a:cubicBezTo>
                        <a:pt x="560" y="193"/>
                        <a:pt x="545" y="176"/>
                        <a:pt x="535" y="177"/>
                      </a:cubicBezTo>
                      <a:cubicBezTo>
                        <a:pt x="529" y="181"/>
                        <a:pt x="531" y="186"/>
                        <a:pt x="529" y="188"/>
                      </a:cubicBezTo>
                      <a:cubicBezTo>
                        <a:pt x="527" y="188"/>
                        <a:pt x="527" y="188"/>
                        <a:pt x="527" y="188"/>
                      </a:cubicBezTo>
                      <a:cubicBezTo>
                        <a:pt x="526" y="185"/>
                        <a:pt x="528" y="186"/>
                        <a:pt x="528" y="183"/>
                      </a:cubicBezTo>
                      <a:cubicBezTo>
                        <a:pt x="520" y="183"/>
                        <a:pt x="515" y="188"/>
                        <a:pt x="513" y="194"/>
                      </a:cubicBezTo>
                      <a:cubicBezTo>
                        <a:pt x="514" y="196"/>
                        <a:pt x="516" y="196"/>
                        <a:pt x="516" y="199"/>
                      </a:cubicBezTo>
                      <a:cubicBezTo>
                        <a:pt x="532" y="203"/>
                        <a:pt x="518" y="216"/>
                        <a:pt x="513" y="222"/>
                      </a:cubicBezTo>
                      <a:cubicBezTo>
                        <a:pt x="500" y="228"/>
                        <a:pt x="493" y="240"/>
                        <a:pt x="474" y="240"/>
                      </a:cubicBezTo>
                      <a:cubicBezTo>
                        <a:pt x="474" y="242"/>
                        <a:pt x="472" y="243"/>
                        <a:pt x="472" y="245"/>
                      </a:cubicBezTo>
                      <a:cubicBezTo>
                        <a:pt x="475" y="249"/>
                        <a:pt x="479" y="245"/>
                        <a:pt x="482" y="247"/>
                      </a:cubicBezTo>
                      <a:cubicBezTo>
                        <a:pt x="478" y="252"/>
                        <a:pt x="477" y="259"/>
                        <a:pt x="469" y="259"/>
                      </a:cubicBezTo>
                      <a:cubicBezTo>
                        <a:pt x="469" y="255"/>
                        <a:pt x="469" y="254"/>
                        <a:pt x="469" y="249"/>
                      </a:cubicBezTo>
                      <a:cubicBezTo>
                        <a:pt x="465" y="248"/>
                        <a:pt x="464" y="251"/>
                        <a:pt x="462" y="252"/>
                      </a:cubicBezTo>
                      <a:cubicBezTo>
                        <a:pt x="465" y="254"/>
                        <a:pt x="460" y="260"/>
                        <a:pt x="460" y="261"/>
                      </a:cubicBezTo>
                      <a:cubicBezTo>
                        <a:pt x="460" y="264"/>
                        <a:pt x="464" y="262"/>
                        <a:pt x="463" y="264"/>
                      </a:cubicBezTo>
                      <a:cubicBezTo>
                        <a:pt x="459" y="271"/>
                        <a:pt x="446" y="270"/>
                        <a:pt x="440" y="274"/>
                      </a:cubicBezTo>
                      <a:cubicBezTo>
                        <a:pt x="440" y="272"/>
                        <a:pt x="444" y="272"/>
                        <a:pt x="443" y="268"/>
                      </a:cubicBezTo>
                      <a:cubicBezTo>
                        <a:pt x="436" y="267"/>
                        <a:pt x="437" y="273"/>
                        <a:pt x="432" y="274"/>
                      </a:cubicBezTo>
                      <a:cubicBezTo>
                        <a:pt x="433" y="271"/>
                        <a:pt x="430" y="272"/>
                        <a:pt x="429" y="271"/>
                      </a:cubicBezTo>
                      <a:cubicBezTo>
                        <a:pt x="409" y="277"/>
                        <a:pt x="399" y="294"/>
                        <a:pt x="382" y="304"/>
                      </a:cubicBezTo>
                      <a:cubicBezTo>
                        <a:pt x="387" y="305"/>
                        <a:pt x="390" y="300"/>
                        <a:pt x="393" y="304"/>
                      </a:cubicBezTo>
                      <a:cubicBezTo>
                        <a:pt x="390" y="307"/>
                        <a:pt x="384" y="308"/>
                        <a:pt x="377" y="307"/>
                      </a:cubicBezTo>
                      <a:cubicBezTo>
                        <a:pt x="375" y="313"/>
                        <a:pt x="367" y="317"/>
                        <a:pt x="361" y="324"/>
                      </a:cubicBezTo>
                      <a:cubicBezTo>
                        <a:pt x="361" y="325"/>
                        <a:pt x="362" y="327"/>
                        <a:pt x="361" y="328"/>
                      </a:cubicBezTo>
                      <a:cubicBezTo>
                        <a:pt x="356" y="336"/>
                        <a:pt x="343" y="343"/>
                        <a:pt x="352" y="351"/>
                      </a:cubicBezTo>
                      <a:cubicBezTo>
                        <a:pt x="353" y="351"/>
                        <a:pt x="356" y="348"/>
                        <a:pt x="357" y="351"/>
                      </a:cubicBezTo>
                      <a:cubicBezTo>
                        <a:pt x="352" y="356"/>
                        <a:pt x="348" y="359"/>
                        <a:pt x="349" y="369"/>
                      </a:cubicBezTo>
                      <a:cubicBezTo>
                        <a:pt x="372" y="364"/>
                        <a:pt x="384" y="349"/>
                        <a:pt x="403" y="343"/>
                      </a:cubicBezTo>
                      <a:cubicBezTo>
                        <a:pt x="404" y="347"/>
                        <a:pt x="408" y="342"/>
                        <a:pt x="410" y="345"/>
                      </a:cubicBezTo>
                      <a:cubicBezTo>
                        <a:pt x="416" y="338"/>
                        <a:pt x="422" y="337"/>
                        <a:pt x="427" y="331"/>
                      </a:cubicBezTo>
                      <a:cubicBezTo>
                        <a:pt x="429" y="331"/>
                        <a:pt x="430" y="333"/>
                        <a:pt x="432" y="333"/>
                      </a:cubicBezTo>
                      <a:cubicBezTo>
                        <a:pt x="434" y="332"/>
                        <a:pt x="436" y="330"/>
                        <a:pt x="439" y="330"/>
                      </a:cubicBezTo>
                      <a:cubicBezTo>
                        <a:pt x="441" y="332"/>
                        <a:pt x="444" y="333"/>
                        <a:pt x="448" y="331"/>
                      </a:cubicBezTo>
                      <a:cubicBezTo>
                        <a:pt x="448" y="332"/>
                        <a:pt x="446" y="333"/>
                        <a:pt x="447" y="334"/>
                      </a:cubicBezTo>
                      <a:cubicBezTo>
                        <a:pt x="451" y="333"/>
                        <a:pt x="454" y="332"/>
                        <a:pt x="457" y="335"/>
                      </a:cubicBezTo>
                      <a:cubicBezTo>
                        <a:pt x="473" y="334"/>
                        <a:pt x="491" y="326"/>
                        <a:pt x="503" y="321"/>
                      </a:cubicBezTo>
                      <a:cubicBezTo>
                        <a:pt x="503" y="323"/>
                        <a:pt x="501" y="323"/>
                        <a:pt x="501" y="326"/>
                      </a:cubicBezTo>
                      <a:cubicBezTo>
                        <a:pt x="522" y="332"/>
                        <a:pt x="543" y="327"/>
                        <a:pt x="563" y="323"/>
                      </a:cubicBezTo>
                      <a:cubicBezTo>
                        <a:pt x="560" y="319"/>
                        <a:pt x="557" y="316"/>
                        <a:pt x="553" y="313"/>
                      </a:cubicBezTo>
                      <a:cubicBezTo>
                        <a:pt x="557" y="312"/>
                        <a:pt x="559" y="303"/>
                        <a:pt x="565" y="307"/>
                      </a:cubicBezTo>
                      <a:cubicBezTo>
                        <a:pt x="564" y="309"/>
                        <a:pt x="561" y="310"/>
                        <a:pt x="561" y="313"/>
                      </a:cubicBezTo>
                      <a:cubicBezTo>
                        <a:pt x="563" y="316"/>
                        <a:pt x="564" y="319"/>
                        <a:pt x="568" y="320"/>
                      </a:cubicBezTo>
                      <a:cubicBezTo>
                        <a:pt x="577" y="315"/>
                        <a:pt x="582" y="297"/>
                        <a:pt x="573" y="286"/>
                      </a:cubicBezTo>
                      <a:cubicBezTo>
                        <a:pt x="578" y="284"/>
                        <a:pt x="578" y="288"/>
                        <a:pt x="584" y="286"/>
                      </a:cubicBezTo>
                      <a:cubicBezTo>
                        <a:pt x="585" y="290"/>
                        <a:pt x="590" y="291"/>
                        <a:pt x="587" y="296"/>
                      </a:cubicBezTo>
                      <a:cubicBezTo>
                        <a:pt x="593" y="297"/>
                        <a:pt x="590" y="291"/>
                        <a:pt x="592" y="289"/>
                      </a:cubicBezTo>
                      <a:cubicBezTo>
                        <a:pt x="595" y="291"/>
                        <a:pt x="598" y="292"/>
                        <a:pt x="603" y="292"/>
                      </a:cubicBezTo>
                      <a:cubicBezTo>
                        <a:pt x="606" y="290"/>
                        <a:pt x="604" y="282"/>
                        <a:pt x="611" y="283"/>
                      </a:cubicBezTo>
                      <a:cubicBezTo>
                        <a:pt x="612" y="284"/>
                        <a:pt x="612" y="285"/>
                        <a:pt x="612" y="286"/>
                      </a:cubicBezTo>
                      <a:cubicBezTo>
                        <a:pt x="614" y="286"/>
                        <a:pt x="617" y="285"/>
                        <a:pt x="617" y="283"/>
                      </a:cubicBezTo>
                      <a:cubicBezTo>
                        <a:pt x="618" y="279"/>
                        <a:pt x="614" y="281"/>
                        <a:pt x="615" y="278"/>
                      </a:cubicBezTo>
                      <a:cubicBezTo>
                        <a:pt x="616" y="276"/>
                        <a:pt x="616" y="274"/>
                        <a:pt x="617" y="273"/>
                      </a:cubicBezTo>
                      <a:cubicBezTo>
                        <a:pt x="620" y="273"/>
                        <a:pt x="618" y="277"/>
                        <a:pt x="621" y="277"/>
                      </a:cubicBezTo>
                      <a:cubicBezTo>
                        <a:pt x="627" y="275"/>
                        <a:pt x="629" y="265"/>
                        <a:pt x="624" y="260"/>
                      </a:cubicBezTo>
                      <a:cubicBezTo>
                        <a:pt x="626" y="260"/>
                        <a:pt x="626" y="259"/>
                        <a:pt x="627" y="259"/>
                      </a:cubicBezTo>
                      <a:cubicBezTo>
                        <a:pt x="631" y="261"/>
                        <a:pt x="642" y="265"/>
                        <a:pt x="643" y="258"/>
                      </a:cubicBezTo>
                      <a:cubicBezTo>
                        <a:pt x="644" y="255"/>
                        <a:pt x="641" y="256"/>
                        <a:pt x="641" y="255"/>
                      </a:cubicBezTo>
                      <a:cubicBezTo>
                        <a:pt x="642" y="246"/>
                        <a:pt x="656" y="238"/>
                        <a:pt x="664" y="239"/>
                      </a:cubicBezTo>
                      <a:cubicBezTo>
                        <a:pt x="669" y="235"/>
                        <a:pt x="677" y="233"/>
                        <a:pt x="684" y="230"/>
                      </a:cubicBezTo>
                      <a:cubicBezTo>
                        <a:pt x="687" y="232"/>
                        <a:pt x="691" y="230"/>
                        <a:pt x="691" y="227"/>
                      </a:cubicBezTo>
                      <a:cubicBezTo>
                        <a:pt x="684" y="220"/>
                        <a:pt x="674" y="224"/>
                        <a:pt x="665" y="222"/>
                      </a:cubicBezTo>
                      <a:cubicBezTo>
                        <a:pt x="668" y="219"/>
                        <a:pt x="672" y="217"/>
                        <a:pt x="675" y="213"/>
                      </a:cubicBezTo>
                      <a:cubicBezTo>
                        <a:pt x="665" y="207"/>
                        <a:pt x="656" y="195"/>
                        <a:pt x="640" y="197"/>
                      </a:cubicBezTo>
                      <a:cubicBezTo>
                        <a:pt x="638" y="193"/>
                        <a:pt x="635" y="190"/>
                        <a:pt x="628" y="191"/>
                      </a:cubicBezTo>
                      <a:cubicBezTo>
                        <a:pt x="627" y="196"/>
                        <a:pt x="623" y="197"/>
                        <a:pt x="618" y="198"/>
                      </a:cubicBezTo>
                      <a:cubicBezTo>
                        <a:pt x="618" y="195"/>
                        <a:pt x="619" y="192"/>
                        <a:pt x="617" y="190"/>
                      </a:cubicBezTo>
                      <a:cubicBezTo>
                        <a:pt x="614" y="188"/>
                        <a:pt x="613" y="192"/>
                        <a:pt x="609" y="192"/>
                      </a:cubicBezTo>
                      <a:cubicBezTo>
                        <a:pt x="608" y="188"/>
                        <a:pt x="605" y="189"/>
                        <a:pt x="607" y="185"/>
                      </a:cubicBezTo>
                      <a:close/>
                      <a:moveTo>
                        <a:pt x="522" y="156"/>
                      </a:moveTo>
                      <a:cubicBezTo>
                        <a:pt x="520" y="157"/>
                        <a:pt x="517" y="159"/>
                        <a:pt x="514" y="160"/>
                      </a:cubicBezTo>
                      <a:cubicBezTo>
                        <a:pt x="516" y="157"/>
                        <a:pt x="518" y="152"/>
                        <a:pt x="524" y="153"/>
                      </a:cubicBezTo>
                      <a:cubicBezTo>
                        <a:pt x="528" y="154"/>
                        <a:pt x="518" y="154"/>
                        <a:pt x="522" y="156"/>
                      </a:cubicBezTo>
                      <a:close/>
                      <a:moveTo>
                        <a:pt x="545" y="161"/>
                      </a:moveTo>
                      <a:cubicBezTo>
                        <a:pt x="546" y="158"/>
                        <a:pt x="552" y="151"/>
                        <a:pt x="555" y="157"/>
                      </a:cubicBezTo>
                      <a:cubicBezTo>
                        <a:pt x="549" y="155"/>
                        <a:pt x="549" y="160"/>
                        <a:pt x="545" y="161"/>
                      </a:cubicBezTo>
                      <a:close/>
                      <a:moveTo>
                        <a:pt x="558" y="162"/>
                      </a:moveTo>
                      <a:cubicBezTo>
                        <a:pt x="559" y="157"/>
                        <a:pt x="561" y="160"/>
                        <a:pt x="565" y="160"/>
                      </a:cubicBezTo>
                      <a:cubicBezTo>
                        <a:pt x="563" y="161"/>
                        <a:pt x="561" y="162"/>
                        <a:pt x="558" y="162"/>
                      </a:cubicBezTo>
                      <a:close/>
                      <a:moveTo>
                        <a:pt x="660" y="218"/>
                      </a:moveTo>
                      <a:cubicBezTo>
                        <a:pt x="659" y="215"/>
                        <a:pt x="664" y="215"/>
                        <a:pt x="665" y="216"/>
                      </a:cubicBezTo>
                      <a:cubicBezTo>
                        <a:pt x="665" y="216"/>
                        <a:pt x="662" y="218"/>
                        <a:pt x="660" y="218"/>
                      </a:cubicBezTo>
                      <a:close/>
                      <a:moveTo>
                        <a:pt x="0" y="1114"/>
                      </a:moveTo>
                      <a:cubicBezTo>
                        <a:pt x="13" y="1155"/>
                        <a:pt x="31" y="1195"/>
                        <a:pt x="50" y="1230"/>
                      </a:cubicBezTo>
                      <a:cubicBezTo>
                        <a:pt x="50" y="1230"/>
                        <a:pt x="15" y="1154"/>
                        <a:pt x="0" y="1114"/>
                      </a:cubicBezTo>
                      <a:close/>
                      <a:moveTo>
                        <a:pt x="185" y="418"/>
                      </a:moveTo>
                      <a:cubicBezTo>
                        <a:pt x="183" y="417"/>
                        <a:pt x="180" y="419"/>
                        <a:pt x="180" y="417"/>
                      </a:cubicBezTo>
                      <a:cubicBezTo>
                        <a:pt x="181" y="410"/>
                        <a:pt x="186" y="407"/>
                        <a:pt x="187" y="401"/>
                      </a:cubicBezTo>
                      <a:cubicBezTo>
                        <a:pt x="191" y="397"/>
                        <a:pt x="202" y="397"/>
                        <a:pt x="205" y="390"/>
                      </a:cubicBezTo>
                      <a:cubicBezTo>
                        <a:pt x="204" y="389"/>
                        <a:pt x="203" y="388"/>
                        <a:pt x="203" y="386"/>
                      </a:cubicBezTo>
                      <a:cubicBezTo>
                        <a:pt x="192" y="389"/>
                        <a:pt x="179" y="398"/>
                        <a:pt x="167" y="398"/>
                      </a:cubicBezTo>
                      <a:cubicBezTo>
                        <a:pt x="161" y="398"/>
                        <a:pt x="158" y="399"/>
                        <a:pt x="155" y="403"/>
                      </a:cubicBezTo>
                      <a:cubicBezTo>
                        <a:pt x="157" y="410"/>
                        <a:pt x="156" y="419"/>
                        <a:pt x="158" y="427"/>
                      </a:cubicBezTo>
                      <a:cubicBezTo>
                        <a:pt x="155" y="428"/>
                        <a:pt x="152" y="428"/>
                        <a:pt x="152" y="431"/>
                      </a:cubicBezTo>
                      <a:cubicBezTo>
                        <a:pt x="157" y="437"/>
                        <a:pt x="152" y="443"/>
                        <a:pt x="154" y="450"/>
                      </a:cubicBezTo>
                      <a:cubicBezTo>
                        <a:pt x="158" y="448"/>
                        <a:pt x="162" y="447"/>
                        <a:pt x="165" y="445"/>
                      </a:cubicBezTo>
                      <a:cubicBezTo>
                        <a:pt x="166" y="440"/>
                        <a:pt x="165" y="440"/>
                        <a:pt x="166" y="434"/>
                      </a:cubicBezTo>
                      <a:cubicBezTo>
                        <a:pt x="176" y="432"/>
                        <a:pt x="181" y="426"/>
                        <a:pt x="185" y="418"/>
                      </a:cubicBezTo>
                      <a:close/>
                    </a:path>
                  </a:pathLst>
                </a:custGeom>
                <a:solidFill>
                  <a:srgbClr val="DC69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7" name="Oval 29"/>
                <p:cNvSpPr>
                  <a:spLocks noChangeArrowheads="1"/>
                </p:cNvSpPr>
                <p:nvPr/>
              </p:nvSpPr>
              <p:spPr bwMode="auto">
                <a:xfrm>
                  <a:off x="1641336" y="4357365"/>
                  <a:ext cx="2052000" cy="2052000"/>
                </a:xfrm>
                <a:prstGeom prst="ellipse">
                  <a:avLst/>
                </a:prstGeom>
                <a:noFill/>
                <a:ln w="9525">
                  <a:solidFill>
                    <a:srgbClr val="DC69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347" name="Groupe 346"/>
            <p:cNvGrpSpPr>
              <a:grpSpLocks noChangeAspect="1"/>
            </p:cNvGrpSpPr>
            <p:nvPr/>
          </p:nvGrpSpPr>
          <p:grpSpPr>
            <a:xfrm>
              <a:off x="5422793" y="4348469"/>
              <a:ext cx="401896" cy="456857"/>
              <a:chOff x="882204" y="1837063"/>
              <a:chExt cx="2143125" cy="2436207"/>
            </a:xfrm>
          </p:grpSpPr>
          <p:sp>
            <p:nvSpPr>
              <p:cNvPr id="343" name="Rectangle 13"/>
              <p:cNvSpPr>
                <a:spLocks noChangeArrowheads="1"/>
              </p:cNvSpPr>
              <p:nvPr/>
            </p:nvSpPr>
            <p:spPr bwMode="auto">
              <a:xfrm>
                <a:off x="882204" y="4025620"/>
                <a:ext cx="2143125" cy="2476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lIns="90000" tIns="90000" rIns="72000" bIns="90000" anchor="ctr"/>
              <a:lstStyle/>
              <a:p>
                <a:pPr marL="177800" indent="-177800" algn="ctr" defTabSz="801688">
                  <a:spcBef>
                    <a:spcPct val="20000"/>
                  </a:spcBef>
                </a:pPr>
                <a:r>
                  <a:rPr lang="en-GB" sz="800" b="1" dirty="0" smtClean="0">
                    <a:solidFill>
                      <a:schemeClr val="accent5"/>
                    </a:solidFill>
                    <a:cs typeface="Arial" charset="0"/>
                  </a:rPr>
                  <a:t>Asia</a:t>
                </a:r>
                <a:endParaRPr lang="en-GB" sz="1100" b="1" dirty="0">
                  <a:solidFill>
                    <a:schemeClr val="accent5"/>
                  </a:solidFill>
                  <a:cs typeface="Arial" charset="0"/>
                </a:endParaRPr>
              </a:p>
            </p:txBody>
          </p:sp>
          <p:grpSp>
            <p:nvGrpSpPr>
              <p:cNvPr id="344" name="Group 2"/>
              <p:cNvGrpSpPr/>
              <p:nvPr/>
            </p:nvGrpSpPr>
            <p:grpSpPr>
              <a:xfrm>
                <a:off x="882204" y="1837063"/>
                <a:ext cx="2059696" cy="2052000"/>
                <a:chOff x="882204" y="1837063"/>
                <a:chExt cx="2059696" cy="2052000"/>
              </a:xfrm>
            </p:grpSpPr>
            <p:sp>
              <p:nvSpPr>
                <p:cNvPr id="345" name="Freeform 7"/>
                <p:cNvSpPr>
                  <a:spLocks noChangeAspect="1" noEditPoints="1"/>
                </p:cNvSpPr>
                <p:nvPr/>
              </p:nvSpPr>
              <p:spPr bwMode="auto">
                <a:xfrm>
                  <a:off x="882204" y="1857687"/>
                  <a:ext cx="2027237" cy="1941513"/>
                </a:xfrm>
                <a:custGeom>
                  <a:avLst/>
                  <a:gdLst>
                    <a:gd name="T0" fmla="*/ 549289125 w 1695"/>
                    <a:gd name="T1" fmla="*/ 271799821 h 1619"/>
                    <a:gd name="T2" fmla="*/ 1466202027 w 1695"/>
                    <a:gd name="T3" fmla="*/ 294808962 h 1619"/>
                    <a:gd name="T4" fmla="*/ 1441883562 w 1695"/>
                    <a:gd name="T5" fmla="*/ 319257223 h 1619"/>
                    <a:gd name="T6" fmla="*/ 433423295 w 1695"/>
                    <a:gd name="T7" fmla="*/ 412732831 h 1619"/>
                    <a:gd name="T8" fmla="*/ 2056973403 w 1695"/>
                    <a:gd name="T9" fmla="*/ 483199299 h 1619"/>
                    <a:gd name="T10" fmla="*/ 2147483647 w 1695"/>
                    <a:gd name="T11" fmla="*/ 652894109 h 1619"/>
                    <a:gd name="T12" fmla="*/ 2147483647 w 1695"/>
                    <a:gd name="T13" fmla="*/ 835531786 h 1619"/>
                    <a:gd name="T14" fmla="*/ 256049004 w 1695"/>
                    <a:gd name="T15" fmla="*/ 769380057 h 1619"/>
                    <a:gd name="T16" fmla="*/ 2147483647 w 1695"/>
                    <a:gd name="T17" fmla="*/ 877236528 h 1619"/>
                    <a:gd name="T18" fmla="*/ 336153024 w 1695"/>
                    <a:gd name="T19" fmla="*/ 998036016 h 1619"/>
                    <a:gd name="T20" fmla="*/ 343305161 w 1695"/>
                    <a:gd name="T21" fmla="*/ 1039740758 h 1619"/>
                    <a:gd name="T22" fmla="*/ 2147483647 w 1695"/>
                    <a:gd name="T23" fmla="*/ 1183550585 h 1619"/>
                    <a:gd name="T24" fmla="*/ 2147483647 w 1695"/>
                    <a:gd name="T25" fmla="*/ 1369064255 h 1619"/>
                    <a:gd name="T26" fmla="*/ 2147483647 w 1695"/>
                    <a:gd name="T27" fmla="*/ 1413645889 h 1619"/>
                    <a:gd name="T28" fmla="*/ 2147483647 w 1695"/>
                    <a:gd name="T29" fmla="*/ 1461102016 h 1619"/>
                    <a:gd name="T30" fmla="*/ 2147483647 w 1695"/>
                    <a:gd name="T31" fmla="*/ 1570397533 h 1619"/>
                    <a:gd name="T32" fmla="*/ 2147483647 w 1695"/>
                    <a:gd name="T33" fmla="*/ 1538760114 h 1619"/>
                    <a:gd name="T34" fmla="*/ 1865293715 w 1695"/>
                    <a:gd name="T35" fmla="*/ 1750159517 h 1619"/>
                    <a:gd name="T36" fmla="*/ 2147483647 w 1695"/>
                    <a:gd name="T37" fmla="*/ 1837882540 h 1619"/>
                    <a:gd name="T38" fmla="*/ 1988311683 w 1695"/>
                    <a:gd name="T39" fmla="*/ 1801930383 h 1619"/>
                    <a:gd name="T40" fmla="*/ 2147483647 w 1695"/>
                    <a:gd name="T41" fmla="*/ 1801930383 h 1619"/>
                    <a:gd name="T42" fmla="*/ 1963994414 w 1695"/>
                    <a:gd name="T43" fmla="*/ 1863768573 h 1619"/>
                    <a:gd name="T44" fmla="*/ 749550333 w 1695"/>
                    <a:gd name="T45" fmla="*/ 2147483647 h 1619"/>
                    <a:gd name="T46" fmla="*/ 915481128 w 1695"/>
                    <a:gd name="T47" fmla="*/ 27323889 h 1619"/>
                    <a:gd name="T48" fmla="*/ 735246057 w 1695"/>
                    <a:gd name="T49" fmla="*/ 86285214 h 1619"/>
                    <a:gd name="T50" fmla="*/ 851111887 w 1695"/>
                    <a:gd name="T51" fmla="*/ 56085624 h 1619"/>
                    <a:gd name="T52" fmla="*/ 680889809 w 1695"/>
                    <a:gd name="T53" fmla="*/ 205646893 h 1619"/>
                    <a:gd name="T54" fmla="*/ 812490342 w 1695"/>
                    <a:gd name="T55" fmla="*/ 94914691 h 1619"/>
                    <a:gd name="T56" fmla="*/ 1991172538 w 1695"/>
                    <a:gd name="T57" fmla="*/ 1665312187 h 1619"/>
                    <a:gd name="T58" fmla="*/ 2009768097 w 1695"/>
                    <a:gd name="T59" fmla="*/ 1642301847 h 1619"/>
                    <a:gd name="T60" fmla="*/ 2135646920 w 1695"/>
                    <a:gd name="T61" fmla="*/ 1354683392 h 1619"/>
                    <a:gd name="T62" fmla="*/ 2092734092 w 1695"/>
                    <a:gd name="T63" fmla="*/ 940512564 h 1619"/>
                    <a:gd name="T64" fmla="*/ 2147483647 w 1695"/>
                    <a:gd name="T65" fmla="*/ 871483943 h 1619"/>
                    <a:gd name="T66" fmla="*/ 2071277679 w 1695"/>
                    <a:gd name="T67" fmla="*/ 599685247 h 1619"/>
                    <a:gd name="T68" fmla="*/ 1822380887 w 1695"/>
                    <a:gd name="T69" fmla="*/ 432866279 h 1619"/>
                    <a:gd name="T70" fmla="*/ 1975437835 w 1695"/>
                    <a:gd name="T71" fmla="*/ 399789815 h 1619"/>
                    <a:gd name="T72" fmla="*/ 1749427884 w 1695"/>
                    <a:gd name="T73" fmla="*/ 231532925 h 1619"/>
                    <a:gd name="T74" fmla="*/ 1410414155 w 1695"/>
                    <a:gd name="T75" fmla="*/ 362399811 h 1619"/>
                    <a:gd name="T76" fmla="*/ 1194416899 w 1695"/>
                    <a:gd name="T77" fmla="*/ 322132916 h 1619"/>
                    <a:gd name="T78" fmla="*/ 1048512090 w 1695"/>
                    <a:gd name="T79" fmla="*/ 450122834 h 1619"/>
                    <a:gd name="T80" fmla="*/ 868277018 w 1695"/>
                    <a:gd name="T81" fmla="*/ 437179818 h 1619"/>
                    <a:gd name="T82" fmla="*/ 772438370 w 1695"/>
                    <a:gd name="T83" fmla="*/ 396914122 h 1619"/>
                    <a:gd name="T84" fmla="*/ 480627405 w 1695"/>
                    <a:gd name="T85" fmla="*/ 450122834 h 1619"/>
                    <a:gd name="T86" fmla="*/ 600784518 w 1695"/>
                    <a:gd name="T87" fmla="*/ 543599642 h 1619"/>
                    <a:gd name="T88" fmla="*/ 333292168 w 1695"/>
                    <a:gd name="T89" fmla="*/ 565170936 h 1619"/>
                    <a:gd name="T90" fmla="*/ 301822687 w 1695"/>
                    <a:gd name="T91" fmla="*/ 585303185 h 1619"/>
                    <a:gd name="T92" fmla="*/ 260340287 w 1695"/>
                    <a:gd name="T93" fmla="*/ 796703936 h 1619"/>
                    <a:gd name="T94" fmla="*/ 301822687 w 1695"/>
                    <a:gd name="T95" fmla="*/ 913188685 h 1619"/>
                    <a:gd name="T96" fmla="*/ 360471489 w 1695"/>
                    <a:gd name="T97" fmla="*/ 975026875 h 1619"/>
                    <a:gd name="T98" fmla="*/ 274644563 w 1695"/>
                    <a:gd name="T99" fmla="*/ 1107331532 h 1619"/>
                    <a:gd name="T100" fmla="*/ 100131164 w 1695"/>
                    <a:gd name="T101" fmla="*/ 793827044 h 1619"/>
                    <a:gd name="T102" fmla="*/ 547858698 w 1695"/>
                    <a:gd name="T103" fmla="*/ 2024834956 h 1619"/>
                    <a:gd name="T104" fmla="*/ 486349116 w 1695"/>
                    <a:gd name="T105" fmla="*/ 1639426154 h 1619"/>
                    <a:gd name="T106" fmla="*/ 625101787 w 1695"/>
                    <a:gd name="T107" fmla="*/ 1741530040 h 1619"/>
                    <a:gd name="T108" fmla="*/ 755272043 w 1695"/>
                    <a:gd name="T109" fmla="*/ 1462539863 h 1619"/>
                    <a:gd name="T110" fmla="*/ 1015612255 w 1695"/>
                    <a:gd name="T111" fmla="*/ 1514311928 h 1619"/>
                    <a:gd name="T112" fmla="*/ 1390388169 w 1695"/>
                    <a:gd name="T113" fmla="*/ 1768853919 h 1619"/>
                    <a:gd name="T114" fmla="*/ 1669323940 w 1695"/>
                    <a:gd name="T115" fmla="*/ 1547388392 h 1619"/>
                    <a:gd name="T116" fmla="*/ 376206192 w 1695"/>
                    <a:gd name="T117" fmla="*/ 953455581 h 1619"/>
                    <a:gd name="T118" fmla="*/ 512098008 w 1695"/>
                    <a:gd name="T119" fmla="*/ 859979973 h 1619"/>
                    <a:gd name="T120" fmla="*/ 1069969699 w 1695"/>
                    <a:gd name="T121" fmla="*/ 463065851 h 1619"/>
                    <a:gd name="T122" fmla="*/ 2147483647 w 1695"/>
                    <a:gd name="T123" fmla="*/ 1718520899 h 1619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695"/>
                    <a:gd name="T187" fmla="*/ 0 h 1619"/>
                    <a:gd name="T188" fmla="*/ 1695 w 1695"/>
                    <a:gd name="T189" fmla="*/ 1619 h 1619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695" h="1619">
                      <a:moveTo>
                        <a:pt x="644" y="14"/>
                      </a:moveTo>
                      <a:cubicBezTo>
                        <a:pt x="639" y="14"/>
                        <a:pt x="635" y="15"/>
                        <a:pt x="632" y="17"/>
                      </a:cubicBezTo>
                      <a:cubicBezTo>
                        <a:pt x="637" y="18"/>
                        <a:pt x="640" y="16"/>
                        <a:pt x="644" y="14"/>
                      </a:cubicBezTo>
                      <a:close/>
                      <a:moveTo>
                        <a:pt x="650" y="19"/>
                      </a:moveTo>
                      <a:cubicBezTo>
                        <a:pt x="653" y="22"/>
                        <a:pt x="656" y="17"/>
                        <a:pt x="659" y="16"/>
                      </a:cubicBezTo>
                      <a:cubicBezTo>
                        <a:pt x="655" y="16"/>
                        <a:pt x="651" y="16"/>
                        <a:pt x="650" y="19"/>
                      </a:cubicBezTo>
                      <a:close/>
                      <a:moveTo>
                        <a:pt x="624" y="30"/>
                      </a:moveTo>
                      <a:cubicBezTo>
                        <a:pt x="630" y="28"/>
                        <a:pt x="637" y="28"/>
                        <a:pt x="640" y="25"/>
                      </a:cubicBezTo>
                      <a:cubicBezTo>
                        <a:pt x="635" y="26"/>
                        <a:pt x="627" y="26"/>
                        <a:pt x="624" y="30"/>
                      </a:cubicBezTo>
                      <a:close/>
                      <a:moveTo>
                        <a:pt x="623" y="30"/>
                      </a:moveTo>
                      <a:cubicBezTo>
                        <a:pt x="619" y="31"/>
                        <a:pt x="614" y="31"/>
                        <a:pt x="612" y="33"/>
                      </a:cubicBezTo>
                      <a:cubicBezTo>
                        <a:pt x="616" y="33"/>
                        <a:pt x="621" y="33"/>
                        <a:pt x="623" y="30"/>
                      </a:cubicBezTo>
                      <a:close/>
                      <a:moveTo>
                        <a:pt x="1163" y="173"/>
                      </a:moveTo>
                      <a:cubicBezTo>
                        <a:pt x="1161" y="169"/>
                        <a:pt x="1163" y="169"/>
                        <a:pt x="1164" y="166"/>
                      </a:cubicBezTo>
                      <a:cubicBezTo>
                        <a:pt x="1161" y="162"/>
                        <a:pt x="1154" y="163"/>
                        <a:pt x="1150" y="165"/>
                      </a:cubicBezTo>
                      <a:cubicBezTo>
                        <a:pt x="1152" y="170"/>
                        <a:pt x="1156" y="173"/>
                        <a:pt x="1163" y="173"/>
                      </a:cubicBezTo>
                      <a:close/>
                      <a:moveTo>
                        <a:pt x="368" y="214"/>
                      </a:moveTo>
                      <a:cubicBezTo>
                        <a:pt x="382" y="213"/>
                        <a:pt x="388" y="203"/>
                        <a:pt x="395" y="195"/>
                      </a:cubicBezTo>
                      <a:cubicBezTo>
                        <a:pt x="390" y="197"/>
                        <a:pt x="389" y="193"/>
                        <a:pt x="391" y="190"/>
                      </a:cubicBezTo>
                      <a:cubicBezTo>
                        <a:pt x="386" y="190"/>
                        <a:pt x="387" y="191"/>
                        <a:pt x="389" y="188"/>
                      </a:cubicBezTo>
                      <a:cubicBezTo>
                        <a:pt x="387" y="187"/>
                        <a:pt x="385" y="191"/>
                        <a:pt x="384" y="189"/>
                      </a:cubicBezTo>
                      <a:cubicBezTo>
                        <a:pt x="387" y="186"/>
                        <a:pt x="392" y="184"/>
                        <a:pt x="395" y="179"/>
                      </a:cubicBezTo>
                      <a:cubicBezTo>
                        <a:pt x="391" y="180"/>
                        <a:pt x="386" y="179"/>
                        <a:pt x="382" y="182"/>
                      </a:cubicBezTo>
                      <a:cubicBezTo>
                        <a:pt x="381" y="185"/>
                        <a:pt x="385" y="183"/>
                        <a:pt x="384" y="186"/>
                      </a:cubicBezTo>
                      <a:cubicBezTo>
                        <a:pt x="381" y="186"/>
                        <a:pt x="381" y="188"/>
                        <a:pt x="378" y="188"/>
                      </a:cubicBezTo>
                      <a:cubicBezTo>
                        <a:pt x="378" y="186"/>
                        <a:pt x="378" y="185"/>
                        <a:pt x="376" y="185"/>
                      </a:cubicBezTo>
                      <a:cubicBezTo>
                        <a:pt x="374" y="189"/>
                        <a:pt x="370" y="198"/>
                        <a:pt x="366" y="194"/>
                      </a:cubicBezTo>
                      <a:cubicBezTo>
                        <a:pt x="361" y="198"/>
                        <a:pt x="361" y="204"/>
                        <a:pt x="356" y="209"/>
                      </a:cubicBezTo>
                      <a:cubicBezTo>
                        <a:pt x="359" y="211"/>
                        <a:pt x="365" y="211"/>
                        <a:pt x="368" y="214"/>
                      </a:cubicBezTo>
                      <a:close/>
                      <a:moveTo>
                        <a:pt x="775" y="204"/>
                      </a:moveTo>
                      <a:cubicBezTo>
                        <a:pt x="776" y="205"/>
                        <a:pt x="777" y="205"/>
                        <a:pt x="778" y="206"/>
                      </a:cubicBezTo>
                      <a:cubicBezTo>
                        <a:pt x="781" y="206"/>
                        <a:pt x="780" y="202"/>
                        <a:pt x="784" y="203"/>
                      </a:cubicBezTo>
                      <a:cubicBezTo>
                        <a:pt x="784" y="205"/>
                        <a:pt x="783" y="205"/>
                        <a:pt x="783" y="207"/>
                      </a:cubicBezTo>
                      <a:cubicBezTo>
                        <a:pt x="791" y="209"/>
                        <a:pt x="795" y="209"/>
                        <a:pt x="803" y="211"/>
                      </a:cubicBezTo>
                      <a:cubicBezTo>
                        <a:pt x="803" y="206"/>
                        <a:pt x="801" y="203"/>
                        <a:pt x="800" y="200"/>
                      </a:cubicBezTo>
                      <a:cubicBezTo>
                        <a:pt x="796" y="199"/>
                        <a:pt x="797" y="203"/>
                        <a:pt x="794" y="202"/>
                      </a:cubicBezTo>
                      <a:cubicBezTo>
                        <a:pt x="795" y="198"/>
                        <a:pt x="790" y="203"/>
                        <a:pt x="790" y="200"/>
                      </a:cubicBezTo>
                      <a:cubicBezTo>
                        <a:pt x="790" y="193"/>
                        <a:pt x="783" y="188"/>
                        <a:pt x="776" y="191"/>
                      </a:cubicBezTo>
                      <a:cubicBezTo>
                        <a:pt x="774" y="196"/>
                        <a:pt x="779" y="202"/>
                        <a:pt x="775" y="204"/>
                      </a:cubicBezTo>
                      <a:close/>
                      <a:moveTo>
                        <a:pt x="1025" y="205"/>
                      </a:moveTo>
                      <a:cubicBezTo>
                        <a:pt x="1021" y="202"/>
                        <a:pt x="1009" y="202"/>
                        <a:pt x="1003" y="205"/>
                      </a:cubicBezTo>
                      <a:cubicBezTo>
                        <a:pt x="1007" y="208"/>
                        <a:pt x="1022" y="211"/>
                        <a:pt x="1025" y="205"/>
                      </a:cubicBezTo>
                      <a:close/>
                      <a:moveTo>
                        <a:pt x="827" y="214"/>
                      </a:moveTo>
                      <a:cubicBezTo>
                        <a:pt x="824" y="211"/>
                        <a:pt x="819" y="204"/>
                        <a:pt x="815" y="208"/>
                      </a:cubicBezTo>
                      <a:cubicBezTo>
                        <a:pt x="813" y="206"/>
                        <a:pt x="814" y="202"/>
                        <a:pt x="810" y="203"/>
                      </a:cubicBezTo>
                      <a:cubicBezTo>
                        <a:pt x="810" y="209"/>
                        <a:pt x="806" y="215"/>
                        <a:pt x="808" y="220"/>
                      </a:cubicBezTo>
                      <a:cubicBezTo>
                        <a:pt x="815" y="218"/>
                        <a:pt x="819" y="214"/>
                        <a:pt x="827" y="214"/>
                      </a:cubicBezTo>
                      <a:close/>
                      <a:moveTo>
                        <a:pt x="990" y="219"/>
                      </a:moveTo>
                      <a:cubicBezTo>
                        <a:pt x="988" y="218"/>
                        <a:pt x="989" y="216"/>
                        <a:pt x="989" y="215"/>
                      </a:cubicBezTo>
                      <a:cubicBezTo>
                        <a:pt x="993" y="214"/>
                        <a:pt x="994" y="213"/>
                        <a:pt x="995" y="210"/>
                      </a:cubicBezTo>
                      <a:cubicBezTo>
                        <a:pt x="996" y="211"/>
                        <a:pt x="1001" y="212"/>
                        <a:pt x="1001" y="209"/>
                      </a:cubicBezTo>
                      <a:cubicBezTo>
                        <a:pt x="1000" y="205"/>
                        <a:pt x="993" y="205"/>
                        <a:pt x="988" y="206"/>
                      </a:cubicBezTo>
                      <a:cubicBezTo>
                        <a:pt x="986" y="209"/>
                        <a:pt x="993" y="209"/>
                        <a:pt x="990" y="210"/>
                      </a:cubicBezTo>
                      <a:cubicBezTo>
                        <a:pt x="986" y="208"/>
                        <a:pt x="985" y="205"/>
                        <a:pt x="978" y="206"/>
                      </a:cubicBezTo>
                      <a:cubicBezTo>
                        <a:pt x="978" y="208"/>
                        <a:pt x="980" y="209"/>
                        <a:pt x="978" y="209"/>
                      </a:cubicBezTo>
                      <a:cubicBezTo>
                        <a:pt x="975" y="208"/>
                        <a:pt x="969" y="207"/>
                        <a:pt x="966" y="208"/>
                      </a:cubicBezTo>
                      <a:cubicBezTo>
                        <a:pt x="968" y="217"/>
                        <a:pt x="981" y="220"/>
                        <a:pt x="990" y="219"/>
                      </a:cubicBezTo>
                      <a:close/>
                      <a:moveTo>
                        <a:pt x="998" y="219"/>
                      </a:moveTo>
                      <a:cubicBezTo>
                        <a:pt x="999" y="222"/>
                        <a:pt x="1003" y="225"/>
                        <a:pt x="1006" y="222"/>
                      </a:cubicBezTo>
                      <a:cubicBezTo>
                        <a:pt x="1006" y="219"/>
                        <a:pt x="1001" y="217"/>
                        <a:pt x="998" y="219"/>
                      </a:cubicBezTo>
                      <a:close/>
                      <a:moveTo>
                        <a:pt x="1008" y="222"/>
                      </a:moveTo>
                      <a:cubicBezTo>
                        <a:pt x="1010" y="229"/>
                        <a:pt x="1021" y="222"/>
                        <a:pt x="1024" y="222"/>
                      </a:cubicBezTo>
                      <a:cubicBezTo>
                        <a:pt x="1020" y="219"/>
                        <a:pt x="1010" y="215"/>
                        <a:pt x="1008" y="222"/>
                      </a:cubicBezTo>
                      <a:close/>
                      <a:moveTo>
                        <a:pt x="700" y="223"/>
                      </a:moveTo>
                      <a:cubicBezTo>
                        <a:pt x="692" y="221"/>
                        <a:pt x="686" y="227"/>
                        <a:pt x="680" y="228"/>
                      </a:cubicBezTo>
                      <a:cubicBezTo>
                        <a:pt x="677" y="229"/>
                        <a:pt x="675" y="226"/>
                        <a:pt x="673" y="226"/>
                      </a:cubicBezTo>
                      <a:cubicBezTo>
                        <a:pt x="664" y="226"/>
                        <a:pt x="657" y="232"/>
                        <a:pt x="650" y="236"/>
                      </a:cubicBezTo>
                      <a:cubicBezTo>
                        <a:pt x="651" y="236"/>
                        <a:pt x="652" y="236"/>
                        <a:pt x="652" y="238"/>
                      </a:cubicBezTo>
                      <a:cubicBezTo>
                        <a:pt x="639" y="246"/>
                        <a:pt x="627" y="254"/>
                        <a:pt x="618" y="266"/>
                      </a:cubicBezTo>
                      <a:cubicBezTo>
                        <a:pt x="619" y="269"/>
                        <a:pt x="625" y="268"/>
                        <a:pt x="626" y="272"/>
                      </a:cubicBezTo>
                      <a:cubicBezTo>
                        <a:pt x="626" y="275"/>
                        <a:pt x="624" y="275"/>
                        <a:pt x="624" y="278"/>
                      </a:cubicBezTo>
                      <a:cubicBezTo>
                        <a:pt x="627" y="282"/>
                        <a:pt x="632" y="283"/>
                        <a:pt x="638" y="283"/>
                      </a:cubicBezTo>
                      <a:cubicBezTo>
                        <a:pt x="624" y="263"/>
                        <a:pt x="661" y="241"/>
                        <a:pt x="673" y="237"/>
                      </a:cubicBezTo>
                      <a:cubicBezTo>
                        <a:pt x="683" y="234"/>
                        <a:pt x="700" y="237"/>
                        <a:pt x="700" y="223"/>
                      </a:cubicBezTo>
                      <a:close/>
                      <a:moveTo>
                        <a:pt x="1326" y="255"/>
                      </a:moveTo>
                      <a:cubicBezTo>
                        <a:pt x="1325" y="250"/>
                        <a:pt x="1322" y="249"/>
                        <a:pt x="1318" y="247"/>
                      </a:cubicBezTo>
                      <a:cubicBezTo>
                        <a:pt x="1319" y="252"/>
                        <a:pt x="1322" y="254"/>
                        <a:pt x="1326" y="255"/>
                      </a:cubicBezTo>
                      <a:close/>
                      <a:moveTo>
                        <a:pt x="702" y="263"/>
                      </a:moveTo>
                      <a:cubicBezTo>
                        <a:pt x="704" y="264"/>
                        <a:pt x="709" y="263"/>
                        <a:pt x="708" y="258"/>
                      </a:cubicBezTo>
                      <a:cubicBezTo>
                        <a:pt x="703" y="257"/>
                        <a:pt x="701" y="258"/>
                        <a:pt x="702" y="263"/>
                      </a:cubicBezTo>
                      <a:close/>
                      <a:moveTo>
                        <a:pt x="335" y="283"/>
                      </a:moveTo>
                      <a:cubicBezTo>
                        <a:pt x="331" y="283"/>
                        <a:pt x="330" y="286"/>
                        <a:pt x="328" y="289"/>
                      </a:cubicBezTo>
                      <a:cubicBezTo>
                        <a:pt x="332" y="288"/>
                        <a:pt x="333" y="285"/>
                        <a:pt x="335" y="283"/>
                      </a:cubicBezTo>
                      <a:close/>
                      <a:moveTo>
                        <a:pt x="303" y="287"/>
                      </a:moveTo>
                      <a:cubicBezTo>
                        <a:pt x="299" y="287"/>
                        <a:pt x="296" y="288"/>
                        <a:pt x="296" y="292"/>
                      </a:cubicBezTo>
                      <a:cubicBezTo>
                        <a:pt x="300" y="292"/>
                        <a:pt x="302" y="289"/>
                        <a:pt x="303" y="287"/>
                      </a:cubicBezTo>
                      <a:close/>
                      <a:moveTo>
                        <a:pt x="650" y="298"/>
                      </a:moveTo>
                      <a:cubicBezTo>
                        <a:pt x="654" y="295"/>
                        <a:pt x="651" y="287"/>
                        <a:pt x="645" y="288"/>
                      </a:cubicBezTo>
                      <a:cubicBezTo>
                        <a:pt x="643" y="292"/>
                        <a:pt x="646" y="298"/>
                        <a:pt x="650" y="298"/>
                      </a:cubicBezTo>
                      <a:close/>
                      <a:moveTo>
                        <a:pt x="294" y="294"/>
                      </a:moveTo>
                      <a:cubicBezTo>
                        <a:pt x="290" y="295"/>
                        <a:pt x="289" y="298"/>
                        <a:pt x="288" y="300"/>
                      </a:cubicBezTo>
                      <a:cubicBezTo>
                        <a:pt x="291" y="300"/>
                        <a:pt x="293" y="298"/>
                        <a:pt x="294" y="294"/>
                      </a:cubicBezTo>
                      <a:close/>
                      <a:moveTo>
                        <a:pt x="252" y="331"/>
                      </a:moveTo>
                      <a:cubicBezTo>
                        <a:pt x="262" y="330"/>
                        <a:pt x="267" y="320"/>
                        <a:pt x="266" y="311"/>
                      </a:cubicBezTo>
                      <a:cubicBezTo>
                        <a:pt x="259" y="311"/>
                        <a:pt x="258" y="316"/>
                        <a:pt x="253" y="318"/>
                      </a:cubicBezTo>
                      <a:cubicBezTo>
                        <a:pt x="253" y="315"/>
                        <a:pt x="255" y="315"/>
                        <a:pt x="254" y="313"/>
                      </a:cubicBezTo>
                      <a:cubicBezTo>
                        <a:pt x="249" y="316"/>
                        <a:pt x="243" y="320"/>
                        <a:pt x="241" y="327"/>
                      </a:cubicBezTo>
                      <a:cubicBezTo>
                        <a:pt x="232" y="331"/>
                        <a:pt x="225" y="333"/>
                        <a:pt x="222" y="343"/>
                      </a:cubicBezTo>
                      <a:cubicBezTo>
                        <a:pt x="225" y="345"/>
                        <a:pt x="230" y="345"/>
                        <a:pt x="235" y="347"/>
                      </a:cubicBezTo>
                      <a:cubicBezTo>
                        <a:pt x="242" y="343"/>
                        <a:pt x="247" y="337"/>
                        <a:pt x="252" y="331"/>
                      </a:cubicBezTo>
                      <a:close/>
                      <a:moveTo>
                        <a:pt x="1434" y="332"/>
                      </a:moveTo>
                      <a:cubicBezTo>
                        <a:pt x="1433" y="327"/>
                        <a:pt x="1427" y="321"/>
                        <a:pt x="1424" y="321"/>
                      </a:cubicBezTo>
                      <a:cubicBezTo>
                        <a:pt x="1428" y="324"/>
                        <a:pt x="1429" y="330"/>
                        <a:pt x="1434" y="332"/>
                      </a:cubicBezTo>
                      <a:close/>
                      <a:moveTo>
                        <a:pt x="1443" y="338"/>
                      </a:moveTo>
                      <a:cubicBezTo>
                        <a:pt x="1442" y="337"/>
                        <a:pt x="1440" y="333"/>
                        <a:pt x="1438" y="336"/>
                      </a:cubicBezTo>
                      <a:cubicBezTo>
                        <a:pt x="1440" y="336"/>
                        <a:pt x="1441" y="341"/>
                        <a:pt x="1443" y="338"/>
                      </a:cubicBezTo>
                      <a:close/>
                      <a:moveTo>
                        <a:pt x="1291" y="369"/>
                      </a:moveTo>
                      <a:cubicBezTo>
                        <a:pt x="1295" y="372"/>
                        <a:pt x="1297" y="376"/>
                        <a:pt x="1304" y="376"/>
                      </a:cubicBezTo>
                      <a:cubicBezTo>
                        <a:pt x="1302" y="372"/>
                        <a:pt x="1296" y="367"/>
                        <a:pt x="1291" y="369"/>
                      </a:cubicBezTo>
                      <a:close/>
                      <a:moveTo>
                        <a:pt x="1480" y="388"/>
                      </a:moveTo>
                      <a:cubicBezTo>
                        <a:pt x="1480" y="384"/>
                        <a:pt x="1479" y="381"/>
                        <a:pt x="1476" y="381"/>
                      </a:cubicBezTo>
                      <a:cubicBezTo>
                        <a:pt x="1476" y="384"/>
                        <a:pt x="1478" y="386"/>
                        <a:pt x="1480" y="388"/>
                      </a:cubicBezTo>
                      <a:close/>
                      <a:moveTo>
                        <a:pt x="1489" y="410"/>
                      </a:moveTo>
                      <a:cubicBezTo>
                        <a:pt x="1484" y="407"/>
                        <a:pt x="1486" y="397"/>
                        <a:pt x="1480" y="394"/>
                      </a:cubicBezTo>
                      <a:cubicBezTo>
                        <a:pt x="1478" y="401"/>
                        <a:pt x="1485" y="410"/>
                        <a:pt x="1489" y="410"/>
                      </a:cubicBezTo>
                      <a:close/>
                      <a:moveTo>
                        <a:pt x="1494" y="424"/>
                      </a:moveTo>
                      <a:cubicBezTo>
                        <a:pt x="1493" y="419"/>
                        <a:pt x="1491" y="416"/>
                        <a:pt x="1487" y="414"/>
                      </a:cubicBezTo>
                      <a:cubicBezTo>
                        <a:pt x="1488" y="418"/>
                        <a:pt x="1491" y="421"/>
                        <a:pt x="1494" y="424"/>
                      </a:cubicBezTo>
                      <a:close/>
                      <a:moveTo>
                        <a:pt x="1487" y="454"/>
                      </a:moveTo>
                      <a:cubicBezTo>
                        <a:pt x="1487" y="455"/>
                        <a:pt x="1485" y="455"/>
                        <a:pt x="1483" y="455"/>
                      </a:cubicBezTo>
                      <a:cubicBezTo>
                        <a:pt x="1488" y="465"/>
                        <a:pt x="1498" y="471"/>
                        <a:pt x="1507" y="477"/>
                      </a:cubicBezTo>
                      <a:cubicBezTo>
                        <a:pt x="1506" y="472"/>
                        <a:pt x="1506" y="469"/>
                        <a:pt x="1505" y="464"/>
                      </a:cubicBezTo>
                      <a:cubicBezTo>
                        <a:pt x="1501" y="464"/>
                        <a:pt x="1495" y="468"/>
                        <a:pt x="1495" y="462"/>
                      </a:cubicBezTo>
                      <a:cubicBezTo>
                        <a:pt x="1496" y="462"/>
                        <a:pt x="1498" y="463"/>
                        <a:pt x="1499" y="463"/>
                      </a:cubicBezTo>
                      <a:cubicBezTo>
                        <a:pt x="1499" y="461"/>
                        <a:pt x="1498" y="457"/>
                        <a:pt x="1500" y="456"/>
                      </a:cubicBezTo>
                      <a:cubicBezTo>
                        <a:pt x="1503" y="455"/>
                        <a:pt x="1507" y="455"/>
                        <a:pt x="1510" y="454"/>
                      </a:cubicBezTo>
                      <a:cubicBezTo>
                        <a:pt x="1510" y="447"/>
                        <a:pt x="1502" y="447"/>
                        <a:pt x="1501" y="440"/>
                      </a:cubicBezTo>
                      <a:cubicBezTo>
                        <a:pt x="1504" y="437"/>
                        <a:pt x="1503" y="432"/>
                        <a:pt x="1500" y="428"/>
                      </a:cubicBezTo>
                      <a:cubicBezTo>
                        <a:pt x="1494" y="429"/>
                        <a:pt x="1493" y="423"/>
                        <a:pt x="1488" y="422"/>
                      </a:cubicBezTo>
                      <a:cubicBezTo>
                        <a:pt x="1488" y="425"/>
                        <a:pt x="1490" y="426"/>
                        <a:pt x="1489" y="429"/>
                      </a:cubicBezTo>
                      <a:cubicBezTo>
                        <a:pt x="1481" y="435"/>
                        <a:pt x="1471" y="429"/>
                        <a:pt x="1460" y="429"/>
                      </a:cubicBezTo>
                      <a:cubicBezTo>
                        <a:pt x="1465" y="441"/>
                        <a:pt x="1483" y="441"/>
                        <a:pt x="1487" y="454"/>
                      </a:cubicBezTo>
                      <a:close/>
                      <a:moveTo>
                        <a:pt x="1515" y="474"/>
                      </a:moveTo>
                      <a:cubicBezTo>
                        <a:pt x="1514" y="477"/>
                        <a:pt x="1512" y="473"/>
                        <a:pt x="1510" y="474"/>
                      </a:cubicBezTo>
                      <a:cubicBezTo>
                        <a:pt x="1514" y="481"/>
                        <a:pt x="1519" y="486"/>
                        <a:pt x="1525" y="491"/>
                      </a:cubicBezTo>
                      <a:cubicBezTo>
                        <a:pt x="1526" y="492"/>
                        <a:pt x="1528" y="491"/>
                        <a:pt x="1529" y="491"/>
                      </a:cubicBezTo>
                      <a:cubicBezTo>
                        <a:pt x="1536" y="495"/>
                        <a:pt x="1535" y="507"/>
                        <a:pt x="1544" y="511"/>
                      </a:cubicBezTo>
                      <a:cubicBezTo>
                        <a:pt x="1545" y="521"/>
                        <a:pt x="1552" y="526"/>
                        <a:pt x="1548" y="536"/>
                      </a:cubicBezTo>
                      <a:cubicBezTo>
                        <a:pt x="1545" y="535"/>
                        <a:pt x="1545" y="531"/>
                        <a:pt x="1542" y="530"/>
                      </a:cubicBezTo>
                      <a:cubicBezTo>
                        <a:pt x="1545" y="541"/>
                        <a:pt x="1552" y="547"/>
                        <a:pt x="1557" y="557"/>
                      </a:cubicBezTo>
                      <a:cubicBezTo>
                        <a:pt x="1550" y="560"/>
                        <a:pt x="1553" y="574"/>
                        <a:pt x="1546" y="577"/>
                      </a:cubicBezTo>
                      <a:cubicBezTo>
                        <a:pt x="1550" y="587"/>
                        <a:pt x="1546" y="603"/>
                        <a:pt x="1553" y="607"/>
                      </a:cubicBezTo>
                      <a:cubicBezTo>
                        <a:pt x="1562" y="602"/>
                        <a:pt x="1556" y="592"/>
                        <a:pt x="1561" y="583"/>
                      </a:cubicBezTo>
                      <a:cubicBezTo>
                        <a:pt x="1562" y="593"/>
                        <a:pt x="1563" y="613"/>
                        <a:pt x="1575" y="607"/>
                      </a:cubicBezTo>
                      <a:cubicBezTo>
                        <a:pt x="1573" y="604"/>
                        <a:pt x="1572" y="599"/>
                        <a:pt x="1571" y="595"/>
                      </a:cubicBezTo>
                      <a:cubicBezTo>
                        <a:pt x="1573" y="593"/>
                        <a:pt x="1573" y="595"/>
                        <a:pt x="1576" y="595"/>
                      </a:cubicBezTo>
                      <a:cubicBezTo>
                        <a:pt x="1574" y="590"/>
                        <a:pt x="1573" y="585"/>
                        <a:pt x="1570" y="581"/>
                      </a:cubicBezTo>
                      <a:cubicBezTo>
                        <a:pt x="1566" y="580"/>
                        <a:pt x="1567" y="583"/>
                        <a:pt x="1564" y="582"/>
                      </a:cubicBezTo>
                      <a:cubicBezTo>
                        <a:pt x="1564" y="579"/>
                        <a:pt x="1561" y="579"/>
                        <a:pt x="1562" y="575"/>
                      </a:cubicBezTo>
                      <a:cubicBezTo>
                        <a:pt x="1566" y="577"/>
                        <a:pt x="1564" y="571"/>
                        <a:pt x="1566" y="571"/>
                      </a:cubicBezTo>
                      <a:cubicBezTo>
                        <a:pt x="1569" y="576"/>
                        <a:pt x="1570" y="583"/>
                        <a:pt x="1578" y="582"/>
                      </a:cubicBezTo>
                      <a:cubicBezTo>
                        <a:pt x="1581" y="576"/>
                        <a:pt x="1574" y="573"/>
                        <a:pt x="1575" y="564"/>
                      </a:cubicBezTo>
                      <a:cubicBezTo>
                        <a:pt x="1573" y="562"/>
                        <a:pt x="1567" y="563"/>
                        <a:pt x="1568" y="558"/>
                      </a:cubicBezTo>
                      <a:cubicBezTo>
                        <a:pt x="1569" y="559"/>
                        <a:pt x="1571" y="559"/>
                        <a:pt x="1573" y="558"/>
                      </a:cubicBezTo>
                      <a:cubicBezTo>
                        <a:pt x="1576" y="554"/>
                        <a:pt x="1575" y="549"/>
                        <a:pt x="1573" y="544"/>
                      </a:cubicBezTo>
                      <a:cubicBezTo>
                        <a:pt x="1575" y="544"/>
                        <a:pt x="1577" y="549"/>
                        <a:pt x="1578" y="546"/>
                      </a:cubicBezTo>
                      <a:cubicBezTo>
                        <a:pt x="1575" y="542"/>
                        <a:pt x="1572" y="536"/>
                        <a:pt x="1571" y="530"/>
                      </a:cubicBezTo>
                      <a:cubicBezTo>
                        <a:pt x="1574" y="531"/>
                        <a:pt x="1574" y="535"/>
                        <a:pt x="1577" y="536"/>
                      </a:cubicBezTo>
                      <a:cubicBezTo>
                        <a:pt x="1578" y="529"/>
                        <a:pt x="1573" y="528"/>
                        <a:pt x="1572" y="522"/>
                      </a:cubicBezTo>
                      <a:cubicBezTo>
                        <a:pt x="1571" y="521"/>
                        <a:pt x="1569" y="520"/>
                        <a:pt x="1567" y="520"/>
                      </a:cubicBezTo>
                      <a:cubicBezTo>
                        <a:pt x="1564" y="507"/>
                        <a:pt x="1548" y="508"/>
                        <a:pt x="1547" y="493"/>
                      </a:cubicBezTo>
                      <a:cubicBezTo>
                        <a:pt x="1539" y="479"/>
                        <a:pt x="1524" y="473"/>
                        <a:pt x="1509" y="467"/>
                      </a:cubicBezTo>
                      <a:cubicBezTo>
                        <a:pt x="1509" y="474"/>
                        <a:pt x="1514" y="471"/>
                        <a:pt x="1515" y="474"/>
                      </a:cubicBezTo>
                      <a:close/>
                      <a:moveTo>
                        <a:pt x="1538" y="514"/>
                      </a:moveTo>
                      <a:cubicBezTo>
                        <a:pt x="1539" y="517"/>
                        <a:pt x="1541" y="519"/>
                        <a:pt x="1544" y="520"/>
                      </a:cubicBezTo>
                      <a:cubicBezTo>
                        <a:pt x="1543" y="517"/>
                        <a:pt x="1542" y="514"/>
                        <a:pt x="1538" y="514"/>
                      </a:cubicBezTo>
                      <a:close/>
                      <a:moveTo>
                        <a:pt x="165" y="558"/>
                      </a:moveTo>
                      <a:cubicBezTo>
                        <a:pt x="172" y="553"/>
                        <a:pt x="179" y="544"/>
                        <a:pt x="179" y="535"/>
                      </a:cubicBezTo>
                      <a:cubicBezTo>
                        <a:pt x="170" y="538"/>
                        <a:pt x="165" y="549"/>
                        <a:pt x="165" y="558"/>
                      </a:cubicBezTo>
                      <a:close/>
                      <a:moveTo>
                        <a:pt x="131" y="540"/>
                      </a:moveTo>
                      <a:cubicBezTo>
                        <a:pt x="127" y="541"/>
                        <a:pt x="126" y="548"/>
                        <a:pt x="128" y="551"/>
                      </a:cubicBezTo>
                      <a:cubicBezTo>
                        <a:pt x="132" y="551"/>
                        <a:pt x="135" y="542"/>
                        <a:pt x="131" y="540"/>
                      </a:cubicBezTo>
                      <a:close/>
                      <a:moveTo>
                        <a:pt x="134" y="552"/>
                      </a:moveTo>
                      <a:cubicBezTo>
                        <a:pt x="135" y="550"/>
                        <a:pt x="139" y="545"/>
                        <a:pt x="134" y="545"/>
                      </a:cubicBezTo>
                      <a:cubicBezTo>
                        <a:pt x="135" y="548"/>
                        <a:pt x="132" y="550"/>
                        <a:pt x="134" y="552"/>
                      </a:cubicBezTo>
                      <a:close/>
                      <a:moveTo>
                        <a:pt x="157" y="557"/>
                      </a:moveTo>
                      <a:cubicBezTo>
                        <a:pt x="155" y="569"/>
                        <a:pt x="146" y="575"/>
                        <a:pt x="143" y="588"/>
                      </a:cubicBezTo>
                      <a:cubicBezTo>
                        <a:pt x="145" y="589"/>
                        <a:pt x="147" y="588"/>
                        <a:pt x="150" y="590"/>
                      </a:cubicBezTo>
                      <a:cubicBezTo>
                        <a:pt x="155" y="580"/>
                        <a:pt x="164" y="574"/>
                        <a:pt x="165" y="559"/>
                      </a:cubicBezTo>
                      <a:cubicBezTo>
                        <a:pt x="160" y="562"/>
                        <a:pt x="160" y="559"/>
                        <a:pt x="157" y="557"/>
                      </a:cubicBezTo>
                      <a:close/>
                      <a:moveTo>
                        <a:pt x="1553" y="610"/>
                      </a:moveTo>
                      <a:cubicBezTo>
                        <a:pt x="1553" y="615"/>
                        <a:pt x="1554" y="620"/>
                        <a:pt x="1552" y="624"/>
                      </a:cubicBezTo>
                      <a:cubicBezTo>
                        <a:pt x="1554" y="627"/>
                        <a:pt x="1557" y="628"/>
                        <a:pt x="1560" y="630"/>
                      </a:cubicBezTo>
                      <a:cubicBezTo>
                        <a:pt x="1563" y="629"/>
                        <a:pt x="1558" y="626"/>
                        <a:pt x="1561" y="625"/>
                      </a:cubicBezTo>
                      <a:cubicBezTo>
                        <a:pt x="1569" y="629"/>
                        <a:pt x="1566" y="644"/>
                        <a:pt x="1576" y="646"/>
                      </a:cubicBezTo>
                      <a:cubicBezTo>
                        <a:pt x="1578" y="642"/>
                        <a:pt x="1572" y="639"/>
                        <a:pt x="1575" y="636"/>
                      </a:cubicBezTo>
                      <a:cubicBezTo>
                        <a:pt x="1578" y="636"/>
                        <a:pt x="1577" y="641"/>
                        <a:pt x="1580" y="641"/>
                      </a:cubicBezTo>
                      <a:cubicBezTo>
                        <a:pt x="1580" y="628"/>
                        <a:pt x="1569" y="627"/>
                        <a:pt x="1570" y="613"/>
                      </a:cubicBezTo>
                      <a:cubicBezTo>
                        <a:pt x="1564" y="609"/>
                        <a:pt x="1559" y="608"/>
                        <a:pt x="1553" y="610"/>
                      </a:cubicBezTo>
                      <a:close/>
                      <a:moveTo>
                        <a:pt x="1533" y="650"/>
                      </a:moveTo>
                      <a:cubicBezTo>
                        <a:pt x="1538" y="651"/>
                        <a:pt x="1537" y="646"/>
                        <a:pt x="1537" y="642"/>
                      </a:cubicBezTo>
                      <a:cubicBezTo>
                        <a:pt x="1534" y="642"/>
                        <a:pt x="1534" y="642"/>
                        <a:pt x="1534" y="642"/>
                      </a:cubicBezTo>
                      <a:cubicBezTo>
                        <a:pt x="1533" y="644"/>
                        <a:pt x="1531" y="647"/>
                        <a:pt x="1533" y="650"/>
                      </a:cubicBezTo>
                      <a:close/>
                      <a:moveTo>
                        <a:pt x="151" y="669"/>
                      </a:moveTo>
                      <a:cubicBezTo>
                        <a:pt x="152" y="668"/>
                        <a:pt x="154" y="661"/>
                        <a:pt x="151" y="660"/>
                      </a:cubicBezTo>
                      <a:cubicBezTo>
                        <a:pt x="150" y="662"/>
                        <a:pt x="146" y="668"/>
                        <a:pt x="151" y="669"/>
                      </a:cubicBezTo>
                      <a:close/>
                      <a:moveTo>
                        <a:pt x="252" y="666"/>
                      </a:moveTo>
                      <a:cubicBezTo>
                        <a:pt x="253" y="665"/>
                        <a:pt x="254" y="664"/>
                        <a:pt x="253" y="662"/>
                      </a:cubicBezTo>
                      <a:cubicBezTo>
                        <a:pt x="252" y="662"/>
                        <a:pt x="252" y="661"/>
                        <a:pt x="250" y="661"/>
                      </a:cubicBezTo>
                      <a:cubicBezTo>
                        <a:pt x="249" y="664"/>
                        <a:pt x="249" y="666"/>
                        <a:pt x="252" y="666"/>
                      </a:cubicBezTo>
                      <a:close/>
                      <a:moveTo>
                        <a:pt x="205" y="662"/>
                      </a:moveTo>
                      <a:cubicBezTo>
                        <a:pt x="203" y="664"/>
                        <a:pt x="202" y="669"/>
                        <a:pt x="206" y="669"/>
                      </a:cubicBezTo>
                      <a:cubicBezTo>
                        <a:pt x="208" y="668"/>
                        <a:pt x="208" y="662"/>
                        <a:pt x="205" y="662"/>
                      </a:cubicBezTo>
                      <a:close/>
                      <a:moveTo>
                        <a:pt x="202" y="678"/>
                      </a:moveTo>
                      <a:cubicBezTo>
                        <a:pt x="205" y="678"/>
                        <a:pt x="205" y="674"/>
                        <a:pt x="205" y="672"/>
                      </a:cubicBezTo>
                      <a:cubicBezTo>
                        <a:pt x="203" y="672"/>
                        <a:pt x="203" y="672"/>
                        <a:pt x="203" y="672"/>
                      </a:cubicBezTo>
                      <a:cubicBezTo>
                        <a:pt x="203" y="674"/>
                        <a:pt x="201" y="675"/>
                        <a:pt x="202" y="678"/>
                      </a:cubicBezTo>
                      <a:close/>
                      <a:moveTo>
                        <a:pt x="235" y="694"/>
                      </a:moveTo>
                      <a:cubicBezTo>
                        <a:pt x="235" y="701"/>
                        <a:pt x="235" y="701"/>
                        <a:pt x="235" y="701"/>
                      </a:cubicBezTo>
                      <a:cubicBezTo>
                        <a:pt x="239" y="701"/>
                        <a:pt x="239" y="694"/>
                        <a:pt x="235" y="694"/>
                      </a:cubicBezTo>
                      <a:close/>
                      <a:moveTo>
                        <a:pt x="228" y="697"/>
                      </a:moveTo>
                      <a:cubicBezTo>
                        <a:pt x="228" y="701"/>
                        <a:pt x="228" y="701"/>
                        <a:pt x="228" y="701"/>
                      </a:cubicBezTo>
                      <a:cubicBezTo>
                        <a:pt x="232" y="701"/>
                        <a:pt x="232" y="696"/>
                        <a:pt x="228" y="697"/>
                      </a:cubicBezTo>
                      <a:close/>
                      <a:moveTo>
                        <a:pt x="246" y="705"/>
                      </a:moveTo>
                      <a:cubicBezTo>
                        <a:pt x="243" y="705"/>
                        <a:pt x="243" y="707"/>
                        <a:pt x="243" y="709"/>
                      </a:cubicBezTo>
                      <a:cubicBezTo>
                        <a:pt x="245" y="709"/>
                        <a:pt x="246" y="708"/>
                        <a:pt x="246" y="705"/>
                      </a:cubicBezTo>
                      <a:close/>
                      <a:moveTo>
                        <a:pt x="250" y="710"/>
                      </a:moveTo>
                      <a:cubicBezTo>
                        <a:pt x="253" y="710"/>
                        <a:pt x="253" y="710"/>
                        <a:pt x="253" y="710"/>
                      </a:cubicBezTo>
                      <a:cubicBezTo>
                        <a:pt x="253" y="708"/>
                        <a:pt x="253" y="705"/>
                        <a:pt x="251" y="705"/>
                      </a:cubicBezTo>
                      <a:cubicBezTo>
                        <a:pt x="251" y="708"/>
                        <a:pt x="249" y="707"/>
                        <a:pt x="250" y="710"/>
                      </a:cubicBezTo>
                      <a:close/>
                      <a:moveTo>
                        <a:pt x="234" y="715"/>
                      </a:moveTo>
                      <a:cubicBezTo>
                        <a:pt x="239" y="717"/>
                        <a:pt x="240" y="707"/>
                        <a:pt x="235" y="708"/>
                      </a:cubicBezTo>
                      <a:cubicBezTo>
                        <a:pt x="234" y="709"/>
                        <a:pt x="234" y="712"/>
                        <a:pt x="234" y="715"/>
                      </a:cubicBezTo>
                      <a:close/>
                      <a:moveTo>
                        <a:pt x="209" y="710"/>
                      </a:moveTo>
                      <a:cubicBezTo>
                        <a:pt x="209" y="711"/>
                        <a:pt x="209" y="711"/>
                        <a:pt x="208" y="711"/>
                      </a:cubicBezTo>
                      <a:cubicBezTo>
                        <a:pt x="208" y="714"/>
                        <a:pt x="210" y="714"/>
                        <a:pt x="212" y="714"/>
                      </a:cubicBezTo>
                      <a:cubicBezTo>
                        <a:pt x="212" y="711"/>
                        <a:pt x="212" y="710"/>
                        <a:pt x="209" y="710"/>
                      </a:cubicBezTo>
                      <a:close/>
                      <a:moveTo>
                        <a:pt x="248" y="727"/>
                      </a:moveTo>
                      <a:cubicBezTo>
                        <a:pt x="250" y="726"/>
                        <a:pt x="254" y="726"/>
                        <a:pt x="254" y="723"/>
                      </a:cubicBezTo>
                      <a:cubicBezTo>
                        <a:pt x="251" y="720"/>
                        <a:pt x="246" y="722"/>
                        <a:pt x="248" y="727"/>
                      </a:cubicBezTo>
                      <a:close/>
                      <a:moveTo>
                        <a:pt x="240" y="723"/>
                      </a:moveTo>
                      <a:cubicBezTo>
                        <a:pt x="238" y="725"/>
                        <a:pt x="240" y="727"/>
                        <a:pt x="242" y="727"/>
                      </a:cubicBezTo>
                      <a:cubicBezTo>
                        <a:pt x="243" y="726"/>
                        <a:pt x="243" y="722"/>
                        <a:pt x="240" y="723"/>
                      </a:cubicBezTo>
                      <a:close/>
                      <a:moveTo>
                        <a:pt x="212" y="726"/>
                      </a:moveTo>
                      <a:cubicBezTo>
                        <a:pt x="212" y="728"/>
                        <a:pt x="211" y="729"/>
                        <a:pt x="211" y="732"/>
                      </a:cubicBezTo>
                      <a:cubicBezTo>
                        <a:pt x="214" y="736"/>
                        <a:pt x="219" y="739"/>
                        <a:pt x="219" y="746"/>
                      </a:cubicBezTo>
                      <a:cubicBezTo>
                        <a:pt x="224" y="746"/>
                        <a:pt x="227" y="749"/>
                        <a:pt x="231" y="750"/>
                      </a:cubicBezTo>
                      <a:cubicBezTo>
                        <a:pt x="232" y="749"/>
                        <a:pt x="234" y="748"/>
                        <a:pt x="233" y="745"/>
                      </a:cubicBezTo>
                      <a:cubicBezTo>
                        <a:pt x="224" y="741"/>
                        <a:pt x="221" y="730"/>
                        <a:pt x="212" y="726"/>
                      </a:cubicBezTo>
                      <a:close/>
                      <a:moveTo>
                        <a:pt x="250" y="744"/>
                      </a:moveTo>
                      <a:cubicBezTo>
                        <a:pt x="253" y="743"/>
                        <a:pt x="255" y="740"/>
                        <a:pt x="256" y="736"/>
                      </a:cubicBezTo>
                      <a:cubicBezTo>
                        <a:pt x="256" y="735"/>
                        <a:pt x="255" y="735"/>
                        <a:pt x="254" y="734"/>
                      </a:cubicBezTo>
                      <a:cubicBezTo>
                        <a:pt x="253" y="737"/>
                        <a:pt x="248" y="738"/>
                        <a:pt x="250" y="744"/>
                      </a:cubicBezTo>
                      <a:close/>
                      <a:moveTo>
                        <a:pt x="241" y="750"/>
                      </a:moveTo>
                      <a:cubicBezTo>
                        <a:pt x="245" y="751"/>
                        <a:pt x="245" y="742"/>
                        <a:pt x="243" y="741"/>
                      </a:cubicBezTo>
                      <a:cubicBezTo>
                        <a:pt x="242" y="744"/>
                        <a:pt x="239" y="747"/>
                        <a:pt x="241" y="750"/>
                      </a:cubicBezTo>
                      <a:close/>
                      <a:moveTo>
                        <a:pt x="308" y="792"/>
                      </a:moveTo>
                      <a:cubicBezTo>
                        <a:pt x="308" y="787"/>
                        <a:pt x="313" y="786"/>
                        <a:pt x="314" y="781"/>
                      </a:cubicBezTo>
                      <a:cubicBezTo>
                        <a:pt x="304" y="783"/>
                        <a:pt x="299" y="779"/>
                        <a:pt x="290" y="778"/>
                      </a:cubicBezTo>
                      <a:cubicBezTo>
                        <a:pt x="286" y="792"/>
                        <a:pt x="297" y="793"/>
                        <a:pt x="308" y="792"/>
                      </a:cubicBezTo>
                      <a:close/>
                      <a:moveTo>
                        <a:pt x="1572" y="782"/>
                      </a:moveTo>
                      <a:cubicBezTo>
                        <a:pt x="1571" y="794"/>
                        <a:pt x="1568" y="813"/>
                        <a:pt x="1574" y="823"/>
                      </a:cubicBezTo>
                      <a:cubicBezTo>
                        <a:pt x="1578" y="829"/>
                        <a:pt x="1585" y="830"/>
                        <a:pt x="1589" y="834"/>
                      </a:cubicBezTo>
                      <a:cubicBezTo>
                        <a:pt x="1587" y="815"/>
                        <a:pt x="1583" y="798"/>
                        <a:pt x="1577" y="782"/>
                      </a:cubicBezTo>
                      <a:lnTo>
                        <a:pt x="1572" y="782"/>
                      </a:lnTo>
                      <a:close/>
                      <a:moveTo>
                        <a:pt x="1610" y="920"/>
                      </a:moveTo>
                      <a:cubicBezTo>
                        <a:pt x="1612" y="931"/>
                        <a:pt x="1623" y="933"/>
                        <a:pt x="1629" y="940"/>
                      </a:cubicBezTo>
                      <a:cubicBezTo>
                        <a:pt x="1628" y="942"/>
                        <a:pt x="1627" y="943"/>
                        <a:pt x="1627" y="946"/>
                      </a:cubicBezTo>
                      <a:cubicBezTo>
                        <a:pt x="1632" y="948"/>
                        <a:pt x="1632" y="954"/>
                        <a:pt x="1635" y="957"/>
                      </a:cubicBezTo>
                      <a:cubicBezTo>
                        <a:pt x="1642" y="945"/>
                        <a:pt x="1626" y="938"/>
                        <a:pt x="1634" y="928"/>
                      </a:cubicBezTo>
                      <a:cubicBezTo>
                        <a:pt x="1638" y="928"/>
                        <a:pt x="1637" y="929"/>
                        <a:pt x="1640" y="927"/>
                      </a:cubicBezTo>
                      <a:cubicBezTo>
                        <a:pt x="1640" y="923"/>
                        <a:pt x="1638" y="923"/>
                        <a:pt x="1640" y="919"/>
                      </a:cubicBezTo>
                      <a:cubicBezTo>
                        <a:pt x="1643" y="920"/>
                        <a:pt x="1642" y="925"/>
                        <a:pt x="1646" y="925"/>
                      </a:cubicBezTo>
                      <a:cubicBezTo>
                        <a:pt x="1651" y="922"/>
                        <a:pt x="1651" y="908"/>
                        <a:pt x="1643" y="909"/>
                      </a:cubicBezTo>
                      <a:cubicBezTo>
                        <a:pt x="1639" y="914"/>
                        <a:pt x="1636" y="920"/>
                        <a:pt x="1631" y="924"/>
                      </a:cubicBezTo>
                      <a:cubicBezTo>
                        <a:pt x="1625" y="904"/>
                        <a:pt x="1630" y="877"/>
                        <a:pt x="1616" y="864"/>
                      </a:cubicBezTo>
                      <a:cubicBezTo>
                        <a:pt x="1615" y="869"/>
                        <a:pt x="1613" y="874"/>
                        <a:pt x="1608" y="876"/>
                      </a:cubicBezTo>
                      <a:cubicBezTo>
                        <a:pt x="1605" y="894"/>
                        <a:pt x="1612" y="902"/>
                        <a:pt x="1614" y="917"/>
                      </a:cubicBezTo>
                      <a:cubicBezTo>
                        <a:pt x="1613" y="919"/>
                        <a:pt x="1609" y="917"/>
                        <a:pt x="1610" y="920"/>
                      </a:cubicBezTo>
                      <a:close/>
                      <a:moveTo>
                        <a:pt x="1646" y="969"/>
                      </a:moveTo>
                      <a:cubicBezTo>
                        <a:pt x="1647" y="967"/>
                        <a:pt x="1648" y="964"/>
                        <a:pt x="1649" y="963"/>
                      </a:cubicBezTo>
                      <a:cubicBezTo>
                        <a:pt x="1653" y="969"/>
                        <a:pt x="1647" y="978"/>
                        <a:pt x="1650" y="986"/>
                      </a:cubicBezTo>
                      <a:cubicBezTo>
                        <a:pt x="1660" y="978"/>
                        <a:pt x="1651" y="964"/>
                        <a:pt x="1656" y="952"/>
                      </a:cubicBezTo>
                      <a:cubicBezTo>
                        <a:pt x="1656" y="955"/>
                        <a:pt x="1656" y="957"/>
                        <a:pt x="1657" y="960"/>
                      </a:cubicBezTo>
                      <a:cubicBezTo>
                        <a:pt x="1658" y="966"/>
                        <a:pt x="1659" y="949"/>
                        <a:pt x="1658" y="947"/>
                      </a:cubicBezTo>
                      <a:cubicBezTo>
                        <a:pt x="1660" y="944"/>
                        <a:pt x="1662" y="947"/>
                        <a:pt x="1665" y="945"/>
                      </a:cubicBezTo>
                      <a:cubicBezTo>
                        <a:pt x="1665" y="937"/>
                        <a:pt x="1665" y="937"/>
                        <a:pt x="1665" y="937"/>
                      </a:cubicBezTo>
                      <a:cubicBezTo>
                        <a:pt x="1662" y="937"/>
                        <a:pt x="1661" y="936"/>
                        <a:pt x="1661" y="934"/>
                      </a:cubicBezTo>
                      <a:cubicBezTo>
                        <a:pt x="1676" y="925"/>
                        <a:pt x="1649" y="905"/>
                        <a:pt x="1653" y="929"/>
                      </a:cubicBezTo>
                      <a:cubicBezTo>
                        <a:pt x="1657" y="930"/>
                        <a:pt x="1659" y="926"/>
                        <a:pt x="1660" y="928"/>
                      </a:cubicBezTo>
                      <a:cubicBezTo>
                        <a:pt x="1660" y="935"/>
                        <a:pt x="1657" y="937"/>
                        <a:pt x="1657" y="945"/>
                      </a:cubicBezTo>
                      <a:cubicBezTo>
                        <a:pt x="1654" y="945"/>
                        <a:pt x="1655" y="944"/>
                        <a:pt x="1653" y="945"/>
                      </a:cubicBezTo>
                      <a:cubicBezTo>
                        <a:pt x="1654" y="951"/>
                        <a:pt x="1654" y="953"/>
                        <a:pt x="1650" y="956"/>
                      </a:cubicBezTo>
                      <a:cubicBezTo>
                        <a:pt x="1650" y="952"/>
                        <a:pt x="1652" y="951"/>
                        <a:pt x="1651" y="946"/>
                      </a:cubicBezTo>
                      <a:cubicBezTo>
                        <a:pt x="1640" y="944"/>
                        <a:pt x="1640" y="962"/>
                        <a:pt x="1646" y="969"/>
                      </a:cubicBezTo>
                      <a:close/>
                      <a:moveTo>
                        <a:pt x="1498" y="979"/>
                      </a:moveTo>
                      <a:cubicBezTo>
                        <a:pt x="1515" y="981"/>
                        <a:pt x="1516" y="955"/>
                        <a:pt x="1512" y="941"/>
                      </a:cubicBezTo>
                      <a:cubicBezTo>
                        <a:pt x="1497" y="941"/>
                        <a:pt x="1480" y="977"/>
                        <a:pt x="1498" y="979"/>
                      </a:cubicBezTo>
                      <a:close/>
                      <a:moveTo>
                        <a:pt x="1672" y="946"/>
                      </a:moveTo>
                      <a:cubicBezTo>
                        <a:pt x="1670" y="946"/>
                        <a:pt x="1670" y="945"/>
                        <a:pt x="1667" y="945"/>
                      </a:cubicBezTo>
                      <a:cubicBezTo>
                        <a:pt x="1670" y="969"/>
                        <a:pt x="1652" y="986"/>
                        <a:pt x="1650" y="1012"/>
                      </a:cubicBezTo>
                      <a:cubicBezTo>
                        <a:pt x="1657" y="1009"/>
                        <a:pt x="1656" y="998"/>
                        <a:pt x="1662" y="994"/>
                      </a:cubicBezTo>
                      <a:cubicBezTo>
                        <a:pt x="1662" y="999"/>
                        <a:pt x="1662" y="1003"/>
                        <a:pt x="1664" y="1006"/>
                      </a:cubicBezTo>
                      <a:cubicBezTo>
                        <a:pt x="1671" y="1002"/>
                        <a:pt x="1674" y="993"/>
                        <a:pt x="1670" y="983"/>
                      </a:cubicBezTo>
                      <a:cubicBezTo>
                        <a:pt x="1680" y="977"/>
                        <a:pt x="1673" y="960"/>
                        <a:pt x="1672" y="946"/>
                      </a:cubicBezTo>
                      <a:close/>
                      <a:moveTo>
                        <a:pt x="1661" y="959"/>
                      </a:moveTo>
                      <a:cubicBezTo>
                        <a:pt x="1661" y="957"/>
                        <a:pt x="1663" y="952"/>
                        <a:pt x="1661" y="951"/>
                      </a:cubicBezTo>
                      <a:cubicBezTo>
                        <a:pt x="1660" y="953"/>
                        <a:pt x="1657" y="958"/>
                        <a:pt x="1661" y="959"/>
                      </a:cubicBezTo>
                      <a:close/>
                      <a:moveTo>
                        <a:pt x="1613" y="1046"/>
                      </a:moveTo>
                      <a:cubicBezTo>
                        <a:pt x="1616" y="1037"/>
                        <a:pt x="1618" y="1029"/>
                        <a:pt x="1620" y="1017"/>
                      </a:cubicBezTo>
                      <a:cubicBezTo>
                        <a:pt x="1622" y="1009"/>
                        <a:pt x="1629" y="1002"/>
                        <a:pt x="1629" y="996"/>
                      </a:cubicBezTo>
                      <a:cubicBezTo>
                        <a:pt x="1629" y="991"/>
                        <a:pt x="1627" y="985"/>
                        <a:pt x="1624" y="980"/>
                      </a:cubicBezTo>
                      <a:cubicBezTo>
                        <a:pt x="1623" y="986"/>
                        <a:pt x="1621" y="995"/>
                        <a:pt x="1625" y="999"/>
                      </a:cubicBezTo>
                      <a:cubicBezTo>
                        <a:pt x="1621" y="1013"/>
                        <a:pt x="1611" y="1032"/>
                        <a:pt x="1613" y="1046"/>
                      </a:cubicBezTo>
                      <a:close/>
                      <a:moveTo>
                        <a:pt x="1677" y="995"/>
                      </a:moveTo>
                      <a:cubicBezTo>
                        <a:pt x="1677" y="997"/>
                        <a:pt x="1675" y="1003"/>
                        <a:pt x="1677" y="1005"/>
                      </a:cubicBezTo>
                      <a:cubicBezTo>
                        <a:pt x="1677" y="1002"/>
                        <a:pt x="1680" y="997"/>
                        <a:pt x="1677" y="995"/>
                      </a:cubicBezTo>
                      <a:close/>
                      <a:moveTo>
                        <a:pt x="1685" y="1000"/>
                      </a:moveTo>
                      <a:cubicBezTo>
                        <a:pt x="1684" y="1002"/>
                        <a:pt x="1682" y="1006"/>
                        <a:pt x="1684" y="1007"/>
                      </a:cubicBezTo>
                      <a:cubicBezTo>
                        <a:pt x="1684" y="1005"/>
                        <a:pt x="1687" y="1001"/>
                        <a:pt x="1685" y="1000"/>
                      </a:cubicBezTo>
                      <a:close/>
                      <a:moveTo>
                        <a:pt x="1680" y="1016"/>
                      </a:moveTo>
                      <a:cubicBezTo>
                        <a:pt x="1679" y="1027"/>
                        <a:pt x="1675" y="1037"/>
                        <a:pt x="1676" y="1047"/>
                      </a:cubicBezTo>
                      <a:cubicBezTo>
                        <a:pt x="1682" y="1042"/>
                        <a:pt x="1683" y="1028"/>
                        <a:pt x="1683" y="1018"/>
                      </a:cubicBezTo>
                      <a:cubicBezTo>
                        <a:pt x="1681" y="1022"/>
                        <a:pt x="1681" y="1028"/>
                        <a:pt x="1679" y="1031"/>
                      </a:cubicBezTo>
                      <a:cubicBezTo>
                        <a:pt x="1679" y="1026"/>
                        <a:pt x="1683" y="1021"/>
                        <a:pt x="1680" y="1016"/>
                      </a:cubicBezTo>
                      <a:close/>
                      <a:moveTo>
                        <a:pt x="1649" y="1021"/>
                      </a:moveTo>
                      <a:cubicBezTo>
                        <a:pt x="1648" y="1023"/>
                        <a:pt x="1648" y="1026"/>
                        <a:pt x="1647" y="1029"/>
                      </a:cubicBezTo>
                      <a:cubicBezTo>
                        <a:pt x="1652" y="1031"/>
                        <a:pt x="1653" y="1021"/>
                        <a:pt x="1649" y="1021"/>
                      </a:cubicBezTo>
                      <a:close/>
                      <a:moveTo>
                        <a:pt x="1641" y="1043"/>
                      </a:moveTo>
                      <a:cubicBezTo>
                        <a:pt x="1641" y="1041"/>
                        <a:pt x="1644" y="1037"/>
                        <a:pt x="1642" y="1035"/>
                      </a:cubicBezTo>
                      <a:cubicBezTo>
                        <a:pt x="1641" y="1036"/>
                        <a:pt x="1638" y="1041"/>
                        <a:pt x="1641" y="1043"/>
                      </a:cubicBezTo>
                      <a:close/>
                      <a:moveTo>
                        <a:pt x="1634" y="1121"/>
                      </a:moveTo>
                      <a:cubicBezTo>
                        <a:pt x="1639" y="1092"/>
                        <a:pt x="1667" y="1080"/>
                        <a:pt x="1667" y="1048"/>
                      </a:cubicBezTo>
                      <a:cubicBezTo>
                        <a:pt x="1661" y="1065"/>
                        <a:pt x="1655" y="1083"/>
                        <a:pt x="1641" y="1091"/>
                      </a:cubicBezTo>
                      <a:cubicBezTo>
                        <a:pt x="1640" y="1102"/>
                        <a:pt x="1632" y="1110"/>
                        <a:pt x="1630" y="1121"/>
                      </a:cubicBezTo>
                      <a:cubicBezTo>
                        <a:pt x="1629" y="1130"/>
                        <a:pt x="1625" y="1136"/>
                        <a:pt x="1624" y="1142"/>
                      </a:cubicBezTo>
                      <a:cubicBezTo>
                        <a:pt x="1624" y="1144"/>
                        <a:pt x="1626" y="1146"/>
                        <a:pt x="1625" y="1148"/>
                      </a:cubicBezTo>
                      <a:cubicBezTo>
                        <a:pt x="1623" y="1156"/>
                        <a:pt x="1615" y="1162"/>
                        <a:pt x="1619" y="1171"/>
                      </a:cubicBezTo>
                      <a:cubicBezTo>
                        <a:pt x="1619" y="1170"/>
                        <a:pt x="1621" y="1165"/>
                        <a:pt x="1621" y="1168"/>
                      </a:cubicBezTo>
                      <a:cubicBezTo>
                        <a:pt x="1622" y="1180"/>
                        <a:pt x="1616" y="1184"/>
                        <a:pt x="1615" y="1194"/>
                      </a:cubicBezTo>
                      <a:cubicBezTo>
                        <a:pt x="1628" y="1182"/>
                        <a:pt x="1629" y="1157"/>
                        <a:pt x="1634" y="1139"/>
                      </a:cubicBezTo>
                      <a:cubicBezTo>
                        <a:pt x="1636" y="1151"/>
                        <a:pt x="1633" y="1158"/>
                        <a:pt x="1634" y="1168"/>
                      </a:cubicBezTo>
                      <a:cubicBezTo>
                        <a:pt x="1638" y="1159"/>
                        <a:pt x="1642" y="1150"/>
                        <a:pt x="1645" y="1140"/>
                      </a:cubicBezTo>
                      <a:cubicBezTo>
                        <a:pt x="1645" y="1138"/>
                        <a:pt x="1642" y="1140"/>
                        <a:pt x="1643" y="1137"/>
                      </a:cubicBezTo>
                      <a:cubicBezTo>
                        <a:pt x="1646" y="1132"/>
                        <a:pt x="1645" y="1125"/>
                        <a:pt x="1643" y="1120"/>
                      </a:cubicBezTo>
                      <a:cubicBezTo>
                        <a:pt x="1646" y="1111"/>
                        <a:pt x="1653" y="1101"/>
                        <a:pt x="1653" y="1092"/>
                      </a:cubicBezTo>
                      <a:cubicBezTo>
                        <a:pt x="1646" y="1100"/>
                        <a:pt x="1642" y="1125"/>
                        <a:pt x="1634" y="1121"/>
                      </a:cubicBezTo>
                      <a:close/>
                      <a:moveTo>
                        <a:pt x="1558" y="1177"/>
                      </a:moveTo>
                      <a:cubicBezTo>
                        <a:pt x="1557" y="1180"/>
                        <a:pt x="1561" y="1179"/>
                        <a:pt x="1560" y="1182"/>
                      </a:cubicBezTo>
                      <a:cubicBezTo>
                        <a:pt x="1550" y="1194"/>
                        <a:pt x="1533" y="1199"/>
                        <a:pt x="1531" y="1219"/>
                      </a:cubicBezTo>
                      <a:cubicBezTo>
                        <a:pt x="1534" y="1221"/>
                        <a:pt x="1535" y="1225"/>
                        <a:pt x="1536" y="1229"/>
                      </a:cubicBezTo>
                      <a:cubicBezTo>
                        <a:pt x="1538" y="1229"/>
                        <a:pt x="1539" y="1227"/>
                        <a:pt x="1542" y="1228"/>
                      </a:cubicBezTo>
                      <a:cubicBezTo>
                        <a:pt x="1541" y="1234"/>
                        <a:pt x="1541" y="1240"/>
                        <a:pt x="1541" y="1250"/>
                      </a:cubicBezTo>
                      <a:cubicBezTo>
                        <a:pt x="1549" y="1246"/>
                        <a:pt x="1552" y="1238"/>
                        <a:pt x="1558" y="1232"/>
                      </a:cubicBezTo>
                      <a:cubicBezTo>
                        <a:pt x="1559" y="1235"/>
                        <a:pt x="1555" y="1238"/>
                        <a:pt x="1558" y="1239"/>
                      </a:cubicBezTo>
                      <a:cubicBezTo>
                        <a:pt x="1562" y="1233"/>
                        <a:pt x="1568" y="1227"/>
                        <a:pt x="1572" y="1222"/>
                      </a:cubicBezTo>
                      <a:cubicBezTo>
                        <a:pt x="1572" y="1223"/>
                        <a:pt x="1573" y="1224"/>
                        <a:pt x="1574" y="1225"/>
                      </a:cubicBezTo>
                      <a:cubicBezTo>
                        <a:pt x="1578" y="1222"/>
                        <a:pt x="1581" y="1213"/>
                        <a:pt x="1585" y="1213"/>
                      </a:cubicBezTo>
                      <a:cubicBezTo>
                        <a:pt x="1585" y="1217"/>
                        <a:pt x="1584" y="1219"/>
                        <a:pt x="1583" y="1221"/>
                      </a:cubicBezTo>
                      <a:cubicBezTo>
                        <a:pt x="1595" y="1207"/>
                        <a:pt x="1602" y="1188"/>
                        <a:pt x="1609" y="1169"/>
                      </a:cubicBezTo>
                      <a:cubicBezTo>
                        <a:pt x="1604" y="1157"/>
                        <a:pt x="1620" y="1149"/>
                        <a:pt x="1620" y="1135"/>
                      </a:cubicBezTo>
                      <a:cubicBezTo>
                        <a:pt x="1619" y="1135"/>
                        <a:pt x="1618" y="1137"/>
                        <a:pt x="1618" y="1135"/>
                      </a:cubicBezTo>
                      <a:cubicBezTo>
                        <a:pt x="1619" y="1127"/>
                        <a:pt x="1627" y="1124"/>
                        <a:pt x="1629" y="1115"/>
                      </a:cubicBezTo>
                      <a:cubicBezTo>
                        <a:pt x="1623" y="1113"/>
                        <a:pt x="1624" y="1107"/>
                        <a:pt x="1625" y="1101"/>
                      </a:cubicBezTo>
                      <a:cubicBezTo>
                        <a:pt x="1623" y="1100"/>
                        <a:pt x="1622" y="1103"/>
                        <a:pt x="1621" y="1101"/>
                      </a:cubicBezTo>
                      <a:cubicBezTo>
                        <a:pt x="1619" y="1095"/>
                        <a:pt x="1622" y="1089"/>
                        <a:pt x="1621" y="1082"/>
                      </a:cubicBezTo>
                      <a:cubicBezTo>
                        <a:pt x="1627" y="1081"/>
                        <a:pt x="1629" y="1074"/>
                        <a:pt x="1625" y="1070"/>
                      </a:cubicBezTo>
                      <a:cubicBezTo>
                        <a:pt x="1628" y="1066"/>
                        <a:pt x="1635" y="1062"/>
                        <a:pt x="1632" y="1056"/>
                      </a:cubicBezTo>
                      <a:cubicBezTo>
                        <a:pt x="1629" y="1055"/>
                        <a:pt x="1627" y="1059"/>
                        <a:pt x="1622" y="1060"/>
                      </a:cubicBezTo>
                      <a:cubicBezTo>
                        <a:pt x="1623" y="1054"/>
                        <a:pt x="1618" y="1057"/>
                        <a:pt x="1617" y="1059"/>
                      </a:cubicBezTo>
                      <a:cubicBezTo>
                        <a:pt x="1615" y="1057"/>
                        <a:pt x="1617" y="1054"/>
                        <a:pt x="1613" y="1055"/>
                      </a:cubicBezTo>
                      <a:cubicBezTo>
                        <a:pt x="1611" y="1069"/>
                        <a:pt x="1603" y="1077"/>
                        <a:pt x="1602" y="1092"/>
                      </a:cubicBezTo>
                      <a:cubicBezTo>
                        <a:pt x="1594" y="1096"/>
                        <a:pt x="1595" y="1102"/>
                        <a:pt x="1593" y="1110"/>
                      </a:cubicBezTo>
                      <a:cubicBezTo>
                        <a:pt x="1588" y="1127"/>
                        <a:pt x="1583" y="1139"/>
                        <a:pt x="1573" y="1151"/>
                      </a:cubicBezTo>
                      <a:cubicBezTo>
                        <a:pt x="1568" y="1158"/>
                        <a:pt x="1561" y="1166"/>
                        <a:pt x="1558" y="1177"/>
                      </a:cubicBezTo>
                      <a:close/>
                      <a:moveTo>
                        <a:pt x="1665" y="1099"/>
                      </a:moveTo>
                      <a:cubicBezTo>
                        <a:pt x="1666" y="1096"/>
                        <a:pt x="1670" y="1091"/>
                        <a:pt x="1668" y="1087"/>
                      </a:cubicBezTo>
                      <a:cubicBezTo>
                        <a:pt x="1666" y="1090"/>
                        <a:pt x="1662" y="1096"/>
                        <a:pt x="1665" y="1099"/>
                      </a:cubicBezTo>
                      <a:close/>
                      <a:moveTo>
                        <a:pt x="1300" y="1160"/>
                      </a:moveTo>
                      <a:cubicBezTo>
                        <a:pt x="1300" y="1162"/>
                        <a:pt x="1298" y="1161"/>
                        <a:pt x="1297" y="1162"/>
                      </a:cubicBezTo>
                      <a:cubicBezTo>
                        <a:pt x="1293" y="1173"/>
                        <a:pt x="1294" y="1189"/>
                        <a:pt x="1301" y="1197"/>
                      </a:cubicBezTo>
                      <a:cubicBezTo>
                        <a:pt x="1302" y="1187"/>
                        <a:pt x="1305" y="1166"/>
                        <a:pt x="1300" y="1160"/>
                      </a:cubicBezTo>
                      <a:close/>
                      <a:moveTo>
                        <a:pt x="1524" y="1187"/>
                      </a:moveTo>
                      <a:cubicBezTo>
                        <a:pt x="1528" y="1188"/>
                        <a:pt x="1528" y="1184"/>
                        <a:pt x="1528" y="1181"/>
                      </a:cubicBezTo>
                      <a:cubicBezTo>
                        <a:pt x="1526" y="1179"/>
                        <a:pt x="1521" y="1184"/>
                        <a:pt x="1524" y="1187"/>
                      </a:cubicBezTo>
                      <a:close/>
                      <a:moveTo>
                        <a:pt x="1305" y="1208"/>
                      </a:moveTo>
                      <a:cubicBezTo>
                        <a:pt x="1300" y="1207"/>
                        <a:pt x="1301" y="1211"/>
                        <a:pt x="1299" y="1211"/>
                      </a:cubicBezTo>
                      <a:cubicBezTo>
                        <a:pt x="1300" y="1214"/>
                        <a:pt x="1300" y="1217"/>
                        <a:pt x="1304" y="1217"/>
                      </a:cubicBezTo>
                      <a:cubicBezTo>
                        <a:pt x="1305" y="1215"/>
                        <a:pt x="1304" y="1211"/>
                        <a:pt x="1305" y="1208"/>
                      </a:cubicBezTo>
                      <a:close/>
                      <a:moveTo>
                        <a:pt x="1604" y="1225"/>
                      </a:moveTo>
                      <a:cubicBezTo>
                        <a:pt x="1604" y="1229"/>
                        <a:pt x="1596" y="1231"/>
                        <a:pt x="1599" y="1235"/>
                      </a:cubicBezTo>
                      <a:cubicBezTo>
                        <a:pt x="1601" y="1233"/>
                        <a:pt x="1606" y="1228"/>
                        <a:pt x="1604" y="1225"/>
                      </a:cubicBezTo>
                      <a:close/>
                      <a:moveTo>
                        <a:pt x="1599" y="1243"/>
                      </a:moveTo>
                      <a:cubicBezTo>
                        <a:pt x="1601" y="1238"/>
                        <a:pt x="1613" y="1234"/>
                        <a:pt x="1607" y="1229"/>
                      </a:cubicBezTo>
                      <a:cubicBezTo>
                        <a:pt x="1606" y="1234"/>
                        <a:pt x="1597" y="1238"/>
                        <a:pt x="1599" y="1243"/>
                      </a:cubicBezTo>
                      <a:close/>
                      <a:moveTo>
                        <a:pt x="1484" y="1254"/>
                      </a:moveTo>
                      <a:cubicBezTo>
                        <a:pt x="1485" y="1252"/>
                        <a:pt x="1488" y="1248"/>
                        <a:pt x="1484" y="1247"/>
                      </a:cubicBezTo>
                      <a:cubicBezTo>
                        <a:pt x="1483" y="1248"/>
                        <a:pt x="1480" y="1249"/>
                        <a:pt x="1481" y="1253"/>
                      </a:cubicBezTo>
                      <a:cubicBezTo>
                        <a:pt x="1483" y="1253"/>
                        <a:pt x="1483" y="1253"/>
                        <a:pt x="1484" y="1254"/>
                      </a:cubicBezTo>
                      <a:close/>
                      <a:moveTo>
                        <a:pt x="1326" y="1251"/>
                      </a:moveTo>
                      <a:cubicBezTo>
                        <a:pt x="1323" y="1254"/>
                        <a:pt x="1325" y="1260"/>
                        <a:pt x="1331" y="1258"/>
                      </a:cubicBezTo>
                      <a:cubicBezTo>
                        <a:pt x="1333" y="1255"/>
                        <a:pt x="1331" y="1250"/>
                        <a:pt x="1326" y="1251"/>
                      </a:cubicBezTo>
                      <a:close/>
                      <a:moveTo>
                        <a:pt x="1583" y="1252"/>
                      </a:moveTo>
                      <a:cubicBezTo>
                        <a:pt x="1582" y="1254"/>
                        <a:pt x="1579" y="1254"/>
                        <a:pt x="1579" y="1257"/>
                      </a:cubicBezTo>
                      <a:cubicBezTo>
                        <a:pt x="1582" y="1257"/>
                        <a:pt x="1585" y="1253"/>
                        <a:pt x="1583" y="1252"/>
                      </a:cubicBezTo>
                      <a:close/>
                      <a:moveTo>
                        <a:pt x="1576" y="1259"/>
                      </a:moveTo>
                      <a:cubicBezTo>
                        <a:pt x="1570" y="1267"/>
                        <a:pt x="1562" y="1273"/>
                        <a:pt x="1556" y="1280"/>
                      </a:cubicBezTo>
                      <a:cubicBezTo>
                        <a:pt x="1557" y="1277"/>
                        <a:pt x="1558" y="1274"/>
                        <a:pt x="1559" y="1272"/>
                      </a:cubicBezTo>
                      <a:cubicBezTo>
                        <a:pt x="1555" y="1270"/>
                        <a:pt x="1552" y="1276"/>
                        <a:pt x="1548" y="1278"/>
                      </a:cubicBezTo>
                      <a:cubicBezTo>
                        <a:pt x="1548" y="1279"/>
                        <a:pt x="1545" y="1279"/>
                        <a:pt x="1544" y="1279"/>
                      </a:cubicBezTo>
                      <a:cubicBezTo>
                        <a:pt x="1540" y="1282"/>
                        <a:pt x="1541" y="1287"/>
                        <a:pt x="1538" y="1290"/>
                      </a:cubicBezTo>
                      <a:cubicBezTo>
                        <a:pt x="1533" y="1295"/>
                        <a:pt x="1518" y="1305"/>
                        <a:pt x="1512" y="1303"/>
                      </a:cubicBezTo>
                      <a:cubicBezTo>
                        <a:pt x="1504" y="1310"/>
                        <a:pt x="1495" y="1315"/>
                        <a:pt x="1486" y="1320"/>
                      </a:cubicBezTo>
                      <a:cubicBezTo>
                        <a:pt x="1491" y="1309"/>
                        <a:pt x="1491" y="1298"/>
                        <a:pt x="1496" y="1288"/>
                      </a:cubicBezTo>
                      <a:cubicBezTo>
                        <a:pt x="1494" y="1288"/>
                        <a:pt x="1492" y="1285"/>
                        <a:pt x="1491" y="1282"/>
                      </a:cubicBezTo>
                      <a:cubicBezTo>
                        <a:pt x="1490" y="1284"/>
                        <a:pt x="1486" y="1287"/>
                        <a:pt x="1485" y="1285"/>
                      </a:cubicBezTo>
                      <a:cubicBezTo>
                        <a:pt x="1487" y="1283"/>
                        <a:pt x="1490" y="1281"/>
                        <a:pt x="1493" y="1279"/>
                      </a:cubicBezTo>
                      <a:cubicBezTo>
                        <a:pt x="1494" y="1281"/>
                        <a:pt x="1493" y="1285"/>
                        <a:pt x="1496" y="1284"/>
                      </a:cubicBezTo>
                      <a:cubicBezTo>
                        <a:pt x="1506" y="1284"/>
                        <a:pt x="1507" y="1277"/>
                        <a:pt x="1503" y="1269"/>
                      </a:cubicBezTo>
                      <a:cubicBezTo>
                        <a:pt x="1490" y="1265"/>
                        <a:pt x="1490" y="1282"/>
                        <a:pt x="1480" y="1285"/>
                      </a:cubicBezTo>
                      <a:cubicBezTo>
                        <a:pt x="1479" y="1284"/>
                        <a:pt x="1480" y="1280"/>
                        <a:pt x="1478" y="1278"/>
                      </a:cubicBezTo>
                      <a:cubicBezTo>
                        <a:pt x="1474" y="1279"/>
                        <a:pt x="1473" y="1283"/>
                        <a:pt x="1469" y="1283"/>
                      </a:cubicBezTo>
                      <a:cubicBezTo>
                        <a:pt x="1469" y="1276"/>
                        <a:pt x="1472" y="1272"/>
                        <a:pt x="1472" y="1266"/>
                      </a:cubicBezTo>
                      <a:cubicBezTo>
                        <a:pt x="1467" y="1266"/>
                        <a:pt x="1467" y="1271"/>
                        <a:pt x="1462" y="1272"/>
                      </a:cubicBezTo>
                      <a:cubicBezTo>
                        <a:pt x="1462" y="1268"/>
                        <a:pt x="1462" y="1268"/>
                        <a:pt x="1462" y="1268"/>
                      </a:cubicBezTo>
                      <a:cubicBezTo>
                        <a:pt x="1459" y="1268"/>
                        <a:pt x="1458" y="1270"/>
                        <a:pt x="1455" y="1270"/>
                      </a:cubicBezTo>
                      <a:cubicBezTo>
                        <a:pt x="1456" y="1265"/>
                        <a:pt x="1451" y="1266"/>
                        <a:pt x="1449" y="1264"/>
                      </a:cubicBezTo>
                      <a:cubicBezTo>
                        <a:pt x="1449" y="1262"/>
                        <a:pt x="1451" y="1262"/>
                        <a:pt x="1451" y="1259"/>
                      </a:cubicBezTo>
                      <a:cubicBezTo>
                        <a:pt x="1441" y="1261"/>
                        <a:pt x="1431" y="1274"/>
                        <a:pt x="1424" y="1262"/>
                      </a:cubicBezTo>
                      <a:cubicBezTo>
                        <a:pt x="1408" y="1266"/>
                        <a:pt x="1398" y="1253"/>
                        <a:pt x="1390" y="1253"/>
                      </a:cubicBezTo>
                      <a:cubicBezTo>
                        <a:pt x="1382" y="1252"/>
                        <a:pt x="1376" y="1259"/>
                        <a:pt x="1366" y="1261"/>
                      </a:cubicBezTo>
                      <a:cubicBezTo>
                        <a:pt x="1359" y="1256"/>
                        <a:pt x="1350" y="1262"/>
                        <a:pt x="1352" y="1272"/>
                      </a:cubicBezTo>
                      <a:cubicBezTo>
                        <a:pt x="1363" y="1279"/>
                        <a:pt x="1383" y="1278"/>
                        <a:pt x="1390" y="1289"/>
                      </a:cubicBezTo>
                      <a:cubicBezTo>
                        <a:pt x="1404" y="1286"/>
                        <a:pt x="1411" y="1291"/>
                        <a:pt x="1410" y="1305"/>
                      </a:cubicBezTo>
                      <a:cubicBezTo>
                        <a:pt x="1414" y="1306"/>
                        <a:pt x="1414" y="1302"/>
                        <a:pt x="1418" y="1302"/>
                      </a:cubicBezTo>
                      <a:cubicBezTo>
                        <a:pt x="1419" y="1306"/>
                        <a:pt x="1421" y="1308"/>
                        <a:pt x="1427" y="1307"/>
                      </a:cubicBezTo>
                      <a:cubicBezTo>
                        <a:pt x="1426" y="1315"/>
                        <a:pt x="1433" y="1314"/>
                        <a:pt x="1430" y="1323"/>
                      </a:cubicBezTo>
                      <a:cubicBezTo>
                        <a:pt x="1437" y="1323"/>
                        <a:pt x="1440" y="1330"/>
                        <a:pt x="1448" y="1326"/>
                      </a:cubicBezTo>
                      <a:cubicBezTo>
                        <a:pt x="1448" y="1331"/>
                        <a:pt x="1448" y="1331"/>
                        <a:pt x="1448" y="1331"/>
                      </a:cubicBezTo>
                      <a:cubicBezTo>
                        <a:pt x="1456" y="1331"/>
                        <a:pt x="1465" y="1331"/>
                        <a:pt x="1470" y="1334"/>
                      </a:cubicBezTo>
                      <a:cubicBezTo>
                        <a:pt x="1472" y="1328"/>
                        <a:pt x="1479" y="1326"/>
                        <a:pt x="1484" y="1323"/>
                      </a:cubicBezTo>
                      <a:cubicBezTo>
                        <a:pt x="1484" y="1329"/>
                        <a:pt x="1476" y="1333"/>
                        <a:pt x="1476" y="1338"/>
                      </a:cubicBezTo>
                      <a:cubicBezTo>
                        <a:pt x="1479" y="1336"/>
                        <a:pt x="1482" y="1333"/>
                        <a:pt x="1485" y="1331"/>
                      </a:cubicBezTo>
                      <a:cubicBezTo>
                        <a:pt x="1486" y="1334"/>
                        <a:pt x="1484" y="1334"/>
                        <a:pt x="1484" y="1336"/>
                      </a:cubicBezTo>
                      <a:cubicBezTo>
                        <a:pt x="1493" y="1328"/>
                        <a:pt x="1504" y="1324"/>
                        <a:pt x="1514" y="1317"/>
                      </a:cubicBezTo>
                      <a:cubicBezTo>
                        <a:pt x="1519" y="1313"/>
                        <a:pt x="1524" y="1308"/>
                        <a:pt x="1529" y="1305"/>
                      </a:cubicBezTo>
                      <a:cubicBezTo>
                        <a:pt x="1531" y="1305"/>
                        <a:pt x="1533" y="1306"/>
                        <a:pt x="1534" y="1305"/>
                      </a:cubicBezTo>
                      <a:cubicBezTo>
                        <a:pt x="1544" y="1301"/>
                        <a:pt x="1548" y="1286"/>
                        <a:pt x="1560" y="1286"/>
                      </a:cubicBezTo>
                      <a:cubicBezTo>
                        <a:pt x="1561" y="1281"/>
                        <a:pt x="1568" y="1281"/>
                        <a:pt x="1567" y="1273"/>
                      </a:cubicBezTo>
                      <a:cubicBezTo>
                        <a:pt x="1571" y="1270"/>
                        <a:pt x="1578" y="1265"/>
                        <a:pt x="1576" y="1259"/>
                      </a:cubicBezTo>
                      <a:close/>
                      <a:moveTo>
                        <a:pt x="1572" y="1253"/>
                      </a:moveTo>
                      <a:cubicBezTo>
                        <a:pt x="1569" y="1258"/>
                        <a:pt x="1563" y="1260"/>
                        <a:pt x="1562" y="1267"/>
                      </a:cubicBezTo>
                      <a:cubicBezTo>
                        <a:pt x="1567" y="1265"/>
                        <a:pt x="1572" y="1257"/>
                        <a:pt x="1572" y="1253"/>
                      </a:cubicBezTo>
                      <a:close/>
                      <a:moveTo>
                        <a:pt x="1486" y="1256"/>
                      </a:moveTo>
                      <a:cubicBezTo>
                        <a:pt x="1483" y="1258"/>
                        <a:pt x="1481" y="1259"/>
                        <a:pt x="1482" y="1264"/>
                      </a:cubicBezTo>
                      <a:cubicBezTo>
                        <a:pt x="1488" y="1266"/>
                        <a:pt x="1490" y="1258"/>
                        <a:pt x="1486" y="1256"/>
                      </a:cubicBezTo>
                      <a:close/>
                      <a:moveTo>
                        <a:pt x="1512" y="1275"/>
                      </a:moveTo>
                      <a:cubicBezTo>
                        <a:pt x="1515" y="1276"/>
                        <a:pt x="1524" y="1270"/>
                        <a:pt x="1521" y="1264"/>
                      </a:cubicBezTo>
                      <a:cubicBezTo>
                        <a:pt x="1515" y="1264"/>
                        <a:pt x="1512" y="1269"/>
                        <a:pt x="1512" y="1275"/>
                      </a:cubicBezTo>
                      <a:close/>
                      <a:moveTo>
                        <a:pt x="1481" y="1269"/>
                      </a:moveTo>
                      <a:cubicBezTo>
                        <a:pt x="1480" y="1271"/>
                        <a:pt x="1478" y="1272"/>
                        <a:pt x="1478" y="1275"/>
                      </a:cubicBezTo>
                      <a:cubicBezTo>
                        <a:pt x="1483" y="1277"/>
                        <a:pt x="1486" y="1269"/>
                        <a:pt x="1481" y="1269"/>
                      </a:cubicBezTo>
                      <a:close/>
                      <a:moveTo>
                        <a:pt x="1116" y="1298"/>
                      </a:moveTo>
                      <a:cubicBezTo>
                        <a:pt x="1109" y="1297"/>
                        <a:pt x="1104" y="1288"/>
                        <a:pt x="1096" y="1287"/>
                      </a:cubicBezTo>
                      <a:cubicBezTo>
                        <a:pt x="1087" y="1286"/>
                        <a:pt x="1087" y="1292"/>
                        <a:pt x="1082" y="1297"/>
                      </a:cubicBezTo>
                      <a:cubicBezTo>
                        <a:pt x="1096" y="1306"/>
                        <a:pt x="1083" y="1311"/>
                        <a:pt x="1081" y="1320"/>
                      </a:cubicBezTo>
                      <a:cubicBezTo>
                        <a:pt x="1080" y="1327"/>
                        <a:pt x="1084" y="1338"/>
                        <a:pt x="1088" y="1341"/>
                      </a:cubicBezTo>
                      <a:cubicBezTo>
                        <a:pt x="1100" y="1349"/>
                        <a:pt x="1128" y="1331"/>
                        <a:pt x="1129" y="1325"/>
                      </a:cubicBezTo>
                      <a:cubicBezTo>
                        <a:pt x="1130" y="1317"/>
                        <a:pt x="1120" y="1314"/>
                        <a:pt x="1120" y="1304"/>
                      </a:cubicBezTo>
                      <a:cubicBezTo>
                        <a:pt x="1118" y="1303"/>
                        <a:pt x="1114" y="1303"/>
                        <a:pt x="1116" y="1298"/>
                      </a:cubicBezTo>
                      <a:close/>
                      <a:moveTo>
                        <a:pt x="1361" y="1301"/>
                      </a:moveTo>
                      <a:cubicBezTo>
                        <a:pt x="1367" y="1301"/>
                        <a:pt x="1372" y="1301"/>
                        <a:pt x="1373" y="1296"/>
                      </a:cubicBezTo>
                      <a:cubicBezTo>
                        <a:pt x="1369" y="1293"/>
                        <a:pt x="1360" y="1293"/>
                        <a:pt x="1361" y="1301"/>
                      </a:cubicBezTo>
                      <a:close/>
                      <a:moveTo>
                        <a:pt x="1382" y="1306"/>
                      </a:moveTo>
                      <a:cubicBezTo>
                        <a:pt x="1387" y="1307"/>
                        <a:pt x="1387" y="1311"/>
                        <a:pt x="1392" y="1311"/>
                      </a:cubicBezTo>
                      <a:cubicBezTo>
                        <a:pt x="1395" y="1310"/>
                        <a:pt x="1395" y="1306"/>
                        <a:pt x="1395" y="1302"/>
                      </a:cubicBezTo>
                      <a:cubicBezTo>
                        <a:pt x="1391" y="1298"/>
                        <a:pt x="1381" y="1299"/>
                        <a:pt x="1382" y="1306"/>
                      </a:cubicBezTo>
                      <a:close/>
                      <a:moveTo>
                        <a:pt x="1407" y="1320"/>
                      </a:moveTo>
                      <a:cubicBezTo>
                        <a:pt x="1404" y="1322"/>
                        <a:pt x="1402" y="1324"/>
                        <a:pt x="1403" y="1330"/>
                      </a:cubicBezTo>
                      <a:cubicBezTo>
                        <a:pt x="1405" y="1330"/>
                        <a:pt x="1405" y="1332"/>
                        <a:pt x="1406" y="1332"/>
                      </a:cubicBezTo>
                      <a:cubicBezTo>
                        <a:pt x="1411" y="1330"/>
                        <a:pt x="1413" y="1322"/>
                        <a:pt x="1407" y="1320"/>
                      </a:cubicBezTo>
                      <a:close/>
                      <a:moveTo>
                        <a:pt x="1418" y="1326"/>
                      </a:moveTo>
                      <a:cubicBezTo>
                        <a:pt x="1417" y="1328"/>
                        <a:pt x="1413" y="1327"/>
                        <a:pt x="1414" y="1331"/>
                      </a:cubicBezTo>
                      <a:cubicBezTo>
                        <a:pt x="1418" y="1332"/>
                        <a:pt x="1422" y="1328"/>
                        <a:pt x="1418" y="1326"/>
                      </a:cubicBezTo>
                      <a:close/>
                      <a:moveTo>
                        <a:pt x="1416" y="1335"/>
                      </a:moveTo>
                      <a:cubicBezTo>
                        <a:pt x="1420" y="1336"/>
                        <a:pt x="1426" y="1339"/>
                        <a:pt x="1426" y="1332"/>
                      </a:cubicBezTo>
                      <a:cubicBezTo>
                        <a:pt x="1423" y="1330"/>
                        <a:pt x="1416" y="1331"/>
                        <a:pt x="1416" y="1335"/>
                      </a:cubicBezTo>
                      <a:close/>
                      <a:moveTo>
                        <a:pt x="576" y="1568"/>
                      </a:moveTo>
                      <a:cubicBezTo>
                        <a:pt x="565" y="1562"/>
                        <a:pt x="558" y="1545"/>
                        <a:pt x="543" y="1549"/>
                      </a:cubicBezTo>
                      <a:cubicBezTo>
                        <a:pt x="548" y="1557"/>
                        <a:pt x="537" y="1557"/>
                        <a:pt x="532" y="1555"/>
                      </a:cubicBezTo>
                      <a:cubicBezTo>
                        <a:pt x="531" y="1559"/>
                        <a:pt x="535" y="1557"/>
                        <a:pt x="534" y="1561"/>
                      </a:cubicBezTo>
                      <a:cubicBezTo>
                        <a:pt x="529" y="1562"/>
                        <a:pt x="530" y="1558"/>
                        <a:pt x="525" y="1559"/>
                      </a:cubicBezTo>
                      <a:cubicBezTo>
                        <a:pt x="525" y="1560"/>
                        <a:pt x="526" y="1564"/>
                        <a:pt x="524" y="1564"/>
                      </a:cubicBezTo>
                      <a:cubicBezTo>
                        <a:pt x="522" y="1563"/>
                        <a:pt x="521" y="1561"/>
                        <a:pt x="519" y="1561"/>
                      </a:cubicBezTo>
                      <a:cubicBezTo>
                        <a:pt x="518" y="1563"/>
                        <a:pt x="522" y="1564"/>
                        <a:pt x="519" y="1565"/>
                      </a:cubicBezTo>
                      <a:cubicBezTo>
                        <a:pt x="506" y="1563"/>
                        <a:pt x="494" y="1558"/>
                        <a:pt x="484" y="1558"/>
                      </a:cubicBezTo>
                      <a:cubicBezTo>
                        <a:pt x="487" y="1560"/>
                        <a:pt x="481" y="1561"/>
                        <a:pt x="480" y="1562"/>
                      </a:cubicBezTo>
                      <a:cubicBezTo>
                        <a:pt x="483" y="1570"/>
                        <a:pt x="494" y="1576"/>
                        <a:pt x="495" y="1583"/>
                      </a:cubicBezTo>
                      <a:cubicBezTo>
                        <a:pt x="490" y="1582"/>
                        <a:pt x="488" y="1584"/>
                        <a:pt x="483" y="1584"/>
                      </a:cubicBezTo>
                      <a:cubicBezTo>
                        <a:pt x="499" y="1603"/>
                        <a:pt x="519" y="1618"/>
                        <a:pt x="553" y="1619"/>
                      </a:cubicBezTo>
                      <a:cubicBezTo>
                        <a:pt x="548" y="1606"/>
                        <a:pt x="582" y="1598"/>
                        <a:pt x="564" y="1585"/>
                      </a:cubicBezTo>
                      <a:cubicBezTo>
                        <a:pt x="568" y="1584"/>
                        <a:pt x="570" y="1581"/>
                        <a:pt x="569" y="1579"/>
                      </a:cubicBezTo>
                      <a:cubicBezTo>
                        <a:pt x="576" y="1577"/>
                        <a:pt x="579" y="1584"/>
                        <a:pt x="584" y="1581"/>
                      </a:cubicBezTo>
                      <a:cubicBezTo>
                        <a:pt x="581" y="1578"/>
                        <a:pt x="577" y="1576"/>
                        <a:pt x="574" y="1573"/>
                      </a:cubicBezTo>
                      <a:cubicBezTo>
                        <a:pt x="575" y="1571"/>
                        <a:pt x="577" y="1571"/>
                        <a:pt x="576" y="1568"/>
                      </a:cubicBezTo>
                      <a:close/>
                      <a:moveTo>
                        <a:pt x="678" y="8"/>
                      </a:moveTo>
                      <a:cubicBezTo>
                        <a:pt x="673" y="11"/>
                        <a:pt x="668" y="8"/>
                        <a:pt x="666" y="13"/>
                      </a:cubicBezTo>
                      <a:cubicBezTo>
                        <a:pt x="676" y="11"/>
                        <a:pt x="686" y="9"/>
                        <a:pt x="693" y="5"/>
                      </a:cubicBezTo>
                      <a:cubicBezTo>
                        <a:pt x="689" y="5"/>
                        <a:pt x="682" y="8"/>
                        <a:pt x="679" y="6"/>
                      </a:cubicBezTo>
                      <a:cubicBezTo>
                        <a:pt x="688" y="5"/>
                        <a:pt x="698" y="3"/>
                        <a:pt x="707" y="0"/>
                      </a:cubicBezTo>
                      <a:cubicBezTo>
                        <a:pt x="689" y="3"/>
                        <a:pt x="677" y="5"/>
                        <a:pt x="662" y="9"/>
                      </a:cubicBezTo>
                      <a:cubicBezTo>
                        <a:pt x="668" y="10"/>
                        <a:pt x="673" y="6"/>
                        <a:pt x="678" y="8"/>
                      </a:cubicBezTo>
                      <a:close/>
                      <a:moveTo>
                        <a:pt x="643" y="17"/>
                      </a:moveTo>
                      <a:cubicBezTo>
                        <a:pt x="637" y="20"/>
                        <a:pt x="630" y="21"/>
                        <a:pt x="640" y="19"/>
                      </a:cubicBezTo>
                      <a:cubicBezTo>
                        <a:pt x="642" y="19"/>
                        <a:pt x="644" y="19"/>
                        <a:pt x="645" y="19"/>
                      </a:cubicBezTo>
                      <a:cubicBezTo>
                        <a:pt x="649" y="12"/>
                        <a:pt x="664" y="17"/>
                        <a:pt x="666" y="10"/>
                      </a:cubicBezTo>
                      <a:cubicBezTo>
                        <a:pt x="664" y="11"/>
                        <a:pt x="660" y="13"/>
                        <a:pt x="659" y="10"/>
                      </a:cubicBezTo>
                      <a:cubicBezTo>
                        <a:pt x="660" y="10"/>
                        <a:pt x="661" y="10"/>
                        <a:pt x="661" y="9"/>
                      </a:cubicBezTo>
                      <a:cubicBezTo>
                        <a:pt x="659" y="9"/>
                        <a:pt x="659" y="9"/>
                        <a:pt x="659" y="9"/>
                      </a:cubicBezTo>
                      <a:cubicBezTo>
                        <a:pt x="658" y="11"/>
                        <a:pt x="657" y="11"/>
                        <a:pt x="659" y="12"/>
                      </a:cubicBezTo>
                      <a:cubicBezTo>
                        <a:pt x="655" y="11"/>
                        <a:pt x="649" y="15"/>
                        <a:pt x="643" y="17"/>
                      </a:cubicBezTo>
                      <a:close/>
                      <a:moveTo>
                        <a:pt x="460" y="90"/>
                      </a:moveTo>
                      <a:cubicBezTo>
                        <a:pt x="476" y="80"/>
                        <a:pt x="494" y="74"/>
                        <a:pt x="509" y="68"/>
                      </a:cubicBezTo>
                      <a:cubicBezTo>
                        <a:pt x="519" y="64"/>
                        <a:pt x="531" y="58"/>
                        <a:pt x="543" y="54"/>
                      </a:cubicBezTo>
                      <a:cubicBezTo>
                        <a:pt x="552" y="52"/>
                        <a:pt x="562" y="50"/>
                        <a:pt x="568" y="42"/>
                      </a:cubicBezTo>
                      <a:cubicBezTo>
                        <a:pt x="567" y="42"/>
                        <a:pt x="566" y="42"/>
                        <a:pt x="565" y="41"/>
                      </a:cubicBezTo>
                      <a:cubicBezTo>
                        <a:pt x="570" y="40"/>
                        <a:pt x="572" y="46"/>
                        <a:pt x="570" y="40"/>
                      </a:cubicBezTo>
                      <a:cubicBezTo>
                        <a:pt x="573" y="44"/>
                        <a:pt x="580" y="40"/>
                        <a:pt x="581" y="35"/>
                      </a:cubicBezTo>
                      <a:cubicBezTo>
                        <a:pt x="576" y="34"/>
                        <a:pt x="572" y="40"/>
                        <a:pt x="568" y="37"/>
                      </a:cubicBezTo>
                      <a:cubicBezTo>
                        <a:pt x="578" y="34"/>
                        <a:pt x="556" y="38"/>
                        <a:pt x="564" y="42"/>
                      </a:cubicBezTo>
                      <a:cubicBezTo>
                        <a:pt x="557" y="41"/>
                        <a:pt x="542" y="44"/>
                        <a:pt x="540" y="50"/>
                      </a:cubicBezTo>
                      <a:cubicBezTo>
                        <a:pt x="540" y="49"/>
                        <a:pt x="545" y="47"/>
                        <a:pt x="545" y="49"/>
                      </a:cubicBezTo>
                      <a:cubicBezTo>
                        <a:pt x="535" y="52"/>
                        <a:pt x="528" y="58"/>
                        <a:pt x="518" y="58"/>
                      </a:cubicBezTo>
                      <a:cubicBezTo>
                        <a:pt x="520" y="58"/>
                        <a:pt x="521" y="58"/>
                        <a:pt x="521" y="56"/>
                      </a:cubicBezTo>
                      <a:cubicBezTo>
                        <a:pt x="518" y="57"/>
                        <a:pt x="516" y="58"/>
                        <a:pt x="514" y="60"/>
                      </a:cubicBezTo>
                      <a:cubicBezTo>
                        <a:pt x="516" y="62"/>
                        <a:pt x="517" y="58"/>
                        <a:pt x="517" y="60"/>
                      </a:cubicBezTo>
                      <a:cubicBezTo>
                        <a:pt x="513" y="61"/>
                        <a:pt x="502" y="69"/>
                        <a:pt x="502" y="63"/>
                      </a:cubicBezTo>
                      <a:cubicBezTo>
                        <a:pt x="486" y="72"/>
                        <a:pt x="468" y="78"/>
                        <a:pt x="453" y="89"/>
                      </a:cubicBezTo>
                      <a:cubicBezTo>
                        <a:pt x="456" y="89"/>
                        <a:pt x="456" y="87"/>
                        <a:pt x="459" y="87"/>
                      </a:cubicBezTo>
                      <a:cubicBezTo>
                        <a:pt x="457" y="91"/>
                        <a:pt x="460" y="86"/>
                        <a:pt x="460" y="90"/>
                      </a:cubicBezTo>
                      <a:close/>
                      <a:moveTo>
                        <a:pt x="587" y="35"/>
                      </a:moveTo>
                      <a:cubicBezTo>
                        <a:pt x="589" y="37"/>
                        <a:pt x="591" y="33"/>
                        <a:pt x="592" y="35"/>
                      </a:cubicBezTo>
                      <a:cubicBezTo>
                        <a:pt x="583" y="39"/>
                        <a:pt x="572" y="43"/>
                        <a:pt x="564" y="49"/>
                      </a:cubicBezTo>
                      <a:cubicBezTo>
                        <a:pt x="567" y="51"/>
                        <a:pt x="569" y="48"/>
                        <a:pt x="572" y="48"/>
                      </a:cubicBezTo>
                      <a:cubicBezTo>
                        <a:pt x="572" y="50"/>
                        <a:pt x="570" y="50"/>
                        <a:pt x="569" y="52"/>
                      </a:cubicBezTo>
                      <a:cubicBezTo>
                        <a:pt x="572" y="53"/>
                        <a:pt x="574" y="49"/>
                        <a:pt x="575" y="52"/>
                      </a:cubicBezTo>
                      <a:cubicBezTo>
                        <a:pt x="574" y="53"/>
                        <a:pt x="577" y="53"/>
                        <a:pt x="574" y="55"/>
                      </a:cubicBezTo>
                      <a:cubicBezTo>
                        <a:pt x="578" y="59"/>
                        <a:pt x="583" y="52"/>
                        <a:pt x="586" y="54"/>
                      </a:cubicBezTo>
                      <a:cubicBezTo>
                        <a:pt x="585" y="55"/>
                        <a:pt x="584" y="55"/>
                        <a:pt x="582" y="55"/>
                      </a:cubicBezTo>
                      <a:cubicBezTo>
                        <a:pt x="583" y="59"/>
                        <a:pt x="583" y="57"/>
                        <a:pt x="581" y="59"/>
                      </a:cubicBezTo>
                      <a:cubicBezTo>
                        <a:pt x="581" y="62"/>
                        <a:pt x="587" y="64"/>
                        <a:pt x="586" y="69"/>
                      </a:cubicBezTo>
                      <a:cubicBezTo>
                        <a:pt x="604" y="64"/>
                        <a:pt x="608" y="51"/>
                        <a:pt x="622" y="40"/>
                      </a:cubicBezTo>
                      <a:cubicBezTo>
                        <a:pt x="620" y="39"/>
                        <a:pt x="617" y="43"/>
                        <a:pt x="615" y="40"/>
                      </a:cubicBezTo>
                      <a:cubicBezTo>
                        <a:pt x="618" y="40"/>
                        <a:pt x="622" y="39"/>
                        <a:pt x="624" y="38"/>
                      </a:cubicBezTo>
                      <a:cubicBezTo>
                        <a:pt x="621" y="30"/>
                        <a:pt x="597" y="39"/>
                        <a:pt x="600" y="43"/>
                      </a:cubicBezTo>
                      <a:cubicBezTo>
                        <a:pt x="594" y="42"/>
                        <a:pt x="600" y="41"/>
                        <a:pt x="595" y="39"/>
                      </a:cubicBezTo>
                      <a:cubicBezTo>
                        <a:pt x="596" y="38"/>
                        <a:pt x="596" y="37"/>
                        <a:pt x="595" y="36"/>
                      </a:cubicBezTo>
                      <a:cubicBezTo>
                        <a:pt x="602" y="35"/>
                        <a:pt x="612" y="33"/>
                        <a:pt x="613" y="30"/>
                      </a:cubicBezTo>
                      <a:cubicBezTo>
                        <a:pt x="607" y="30"/>
                        <a:pt x="601" y="37"/>
                        <a:pt x="593" y="33"/>
                      </a:cubicBezTo>
                      <a:cubicBezTo>
                        <a:pt x="597" y="33"/>
                        <a:pt x="614" y="30"/>
                        <a:pt x="603" y="30"/>
                      </a:cubicBezTo>
                      <a:cubicBezTo>
                        <a:pt x="603" y="29"/>
                        <a:pt x="604" y="29"/>
                        <a:pt x="605" y="28"/>
                      </a:cubicBezTo>
                      <a:cubicBezTo>
                        <a:pt x="603" y="28"/>
                        <a:pt x="599" y="30"/>
                        <a:pt x="598" y="28"/>
                      </a:cubicBezTo>
                      <a:cubicBezTo>
                        <a:pt x="600" y="28"/>
                        <a:pt x="601" y="27"/>
                        <a:pt x="601" y="26"/>
                      </a:cubicBezTo>
                      <a:cubicBezTo>
                        <a:pt x="591" y="30"/>
                        <a:pt x="582" y="30"/>
                        <a:pt x="573" y="35"/>
                      </a:cubicBezTo>
                      <a:cubicBezTo>
                        <a:pt x="580" y="35"/>
                        <a:pt x="589" y="30"/>
                        <a:pt x="594" y="30"/>
                      </a:cubicBezTo>
                      <a:cubicBezTo>
                        <a:pt x="593" y="33"/>
                        <a:pt x="587" y="32"/>
                        <a:pt x="587" y="35"/>
                      </a:cubicBezTo>
                      <a:close/>
                      <a:moveTo>
                        <a:pt x="400" y="143"/>
                      </a:moveTo>
                      <a:cubicBezTo>
                        <a:pt x="398" y="147"/>
                        <a:pt x="400" y="146"/>
                        <a:pt x="399" y="150"/>
                      </a:cubicBezTo>
                      <a:cubicBezTo>
                        <a:pt x="406" y="151"/>
                        <a:pt x="413" y="148"/>
                        <a:pt x="419" y="149"/>
                      </a:cubicBezTo>
                      <a:cubicBezTo>
                        <a:pt x="418" y="150"/>
                        <a:pt x="416" y="150"/>
                        <a:pt x="417" y="153"/>
                      </a:cubicBezTo>
                      <a:cubicBezTo>
                        <a:pt x="421" y="160"/>
                        <a:pt x="429" y="159"/>
                        <a:pt x="438" y="160"/>
                      </a:cubicBezTo>
                      <a:cubicBezTo>
                        <a:pt x="439" y="153"/>
                        <a:pt x="447" y="148"/>
                        <a:pt x="452" y="149"/>
                      </a:cubicBezTo>
                      <a:cubicBezTo>
                        <a:pt x="447" y="151"/>
                        <a:pt x="443" y="154"/>
                        <a:pt x="441" y="159"/>
                      </a:cubicBezTo>
                      <a:cubicBezTo>
                        <a:pt x="455" y="155"/>
                        <a:pt x="463" y="145"/>
                        <a:pt x="473" y="137"/>
                      </a:cubicBezTo>
                      <a:cubicBezTo>
                        <a:pt x="473" y="139"/>
                        <a:pt x="475" y="139"/>
                        <a:pt x="475" y="140"/>
                      </a:cubicBezTo>
                      <a:cubicBezTo>
                        <a:pt x="473" y="142"/>
                        <a:pt x="471" y="144"/>
                        <a:pt x="468" y="147"/>
                      </a:cubicBezTo>
                      <a:cubicBezTo>
                        <a:pt x="473" y="147"/>
                        <a:pt x="473" y="143"/>
                        <a:pt x="476" y="143"/>
                      </a:cubicBezTo>
                      <a:cubicBezTo>
                        <a:pt x="475" y="144"/>
                        <a:pt x="475" y="145"/>
                        <a:pt x="476" y="147"/>
                      </a:cubicBezTo>
                      <a:cubicBezTo>
                        <a:pt x="482" y="146"/>
                        <a:pt x="486" y="140"/>
                        <a:pt x="489" y="145"/>
                      </a:cubicBezTo>
                      <a:cubicBezTo>
                        <a:pt x="493" y="143"/>
                        <a:pt x="494" y="138"/>
                        <a:pt x="499" y="137"/>
                      </a:cubicBezTo>
                      <a:cubicBezTo>
                        <a:pt x="499" y="138"/>
                        <a:pt x="498" y="139"/>
                        <a:pt x="497" y="140"/>
                      </a:cubicBezTo>
                      <a:cubicBezTo>
                        <a:pt x="506" y="139"/>
                        <a:pt x="509" y="133"/>
                        <a:pt x="515" y="129"/>
                      </a:cubicBezTo>
                      <a:cubicBezTo>
                        <a:pt x="517" y="129"/>
                        <a:pt x="517" y="132"/>
                        <a:pt x="516" y="134"/>
                      </a:cubicBezTo>
                      <a:cubicBezTo>
                        <a:pt x="527" y="130"/>
                        <a:pt x="539" y="120"/>
                        <a:pt x="550" y="124"/>
                      </a:cubicBezTo>
                      <a:cubicBezTo>
                        <a:pt x="556" y="120"/>
                        <a:pt x="568" y="124"/>
                        <a:pt x="574" y="122"/>
                      </a:cubicBezTo>
                      <a:cubicBezTo>
                        <a:pt x="574" y="116"/>
                        <a:pt x="574" y="116"/>
                        <a:pt x="574" y="116"/>
                      </a:cubicBezTo>
                      <a:cubicBezTo>
                        <a:pt x="569" y="116"/>
                        <a:pt x="569" y="116"/>
                        <a:pt x="569" y="116"/>
                      </a:cubicBezTo>
                      <a:cubicBezTo>
                        <a:pt x="572" y="112"/>
                        <a:pt x="568" y="114"/>
                        <a:pt x="566" y="112"/>
                      </a:cubicBezTo>
                      <a:cubicBezTo>
                        <a:pt x="571" y="111"/>
                        <a:pt x="575" y="110"/>
                        <a:pt x="580" y="109"/>
                      </a:cubicBezTo>
                      <a:cubicBezTo>
                        <a:pt x="583" y="103"/>
                        <a:pt x="586" y="99"/>
                        <a:pt x="588" y="94"/>
                      </a:cubicBezTo>
                      <a:cubicBezTo>
                        <a:pt x="585" y="93"/>
                        <a:pt x="586" y="90"/>
                        <a:pt x="584" y="89"/>
                      </a:cubicBezTo>
                      <a:cubicBezTo>
                        <a:pt x="584" y="87"/>
                        <a:pt x="587" y="88"/>
                        <a:pt x="587" y="85"/>
                      </a:cubicBezTo>
                      <a:cubicBezTo>
                        <a:pt x="583" y="82"/>
                        <a:pt x="578" y="89"/>
                        <a:pt x="574" y="85"/>
                      </a:cubicBezTo>
                      <a:cubicBezTo>
                        <a:pt x="577" y="84"/>
                        <a:pt x="580" y="83"/>
                        <a:pt x="581" y="80"/>
                      </a:cubicBezTo>
                      <a:cubicBezTo>
                        <a:pt x="579" y="80"/>
                        <a:pt x="577" y="81"/>
                        <a:pt x="577" y="79"/>
                      </a:cubicBezTo>
                      <a:cubicBezTo>
                        <a:pt x="581" y="77"/>
                        <a:pt x="585" y="76"/>
                        <a:pt x="585" y="69"/>
                      </a:cubicBezTo>
                      <a:cubicBezTo>
                        <a:pt x="579" y="70"/>
                        <a:pt x="582" y="68"/>
                        <a:pt x="581" y="64"/>
                      </a:cubicBezTo>
                      <a:cubicBezTo>
                        <a:pt x="575" y="63"/>
                        <a:pt x="573" y="69"/>
                        <a:pt x="568" y="66"/>
                      </a:cubicBezTo>
                      <a:cubicBezTo>
                        <a:pt x="572" y="63"/>
                        <a:pt x="570" y="61"/>
                        <a:pt x="573" y="58"/>
                      </a:cubicBezTo>
                      <a:cubicBezTo>
                        <a:pt x="546" y="58"/>
                        <a:pt x="540" y="76"/>
                        <a:pt x="516" y="83"/>
                      </a:cubicBezTo>
                      <a:cubicBezTo>
                        <a:pt x="507" y="86"/>
                        <a:pt x="499" y="89"/>
                        <a:pt x="488" y="89"/>
                      </a:cubicBezTo>
                      <a:cubicBezTo>
                        <a:pt x="487" y="90"/>
                        <a:pt x="487" y="90"/>
                        <a:pt x="486" y="90"/>
                      </a:cubicBezTo>
                      <a:cubicBezTo>
                        <a:pt x="484" y="91"/>
                        <a:pt x="484" y="95"/>
                        <a:pt x="482" y="96"/>
                      </a:cubicBezTo>
                      <a:cubicBezTo>
                        <a:pt x="478" y="96"/>
                        <a:pt x="473" y="101"/>
                        <a:pt x="470" y="100"/>
                      </a:cubicBezTo>
                      <a:cubicBezTo>
                        <a:pt x="474" y="98"/>
                        <a:pt x="477" y="96"/>
                        <a:pt x="479" y="94"/>
                      </a:cubicBezTo>
                      <a:cubicBezTo>
                        <a:pt x="469" y="96"/>
                        <a:pt x="462" y="108"/>
                        <a:pt x="450" y="105"/>
                      </a:cubicBezTo>
                      <a:cubicBezTo>
                        <a:pt x="453" y="105"/>
                        <a:pt x="455" y="104"/>
                        <a:pt x="456" y="102"/>
                      </a:cubicBezTo>
                      <a:cubicBezTo>
                        <a:pt x="453" y="102"/>
                        <a:pt x="452" y="104"/>
                        <a:pt x="450" y="104"/>
                      </a:cubicBezTo>
                      <a:cubicBezTo>
                        <a:pt x="450" y="103"/>
                        <a:pt x="452" y="102"/>
                        <a:pt x="449" y="102"/>
                      </a:cubicBezTo>
                      <a:cubicBezTo>
                        <a:pt x="440" y="109"/>
                        <a:pt x="422" y="111"/>
                        <a:pt x="416" y="118"/>
                      </a:cubicBezTo>
                      <a:cubicBezTo>
                        <a:pt x="416" y="118"/>
                        <a:pt x="418" y="118"/>
                        <a:pt x="418" y="119"/>
                      </a:cubicBezTo>
                      <a:cubicBezTo>
                        <a:pt x="394" y="126"/>
                        <a:pt x="373" y="142"/>
                        <a:pt x="359" y="156"/>
                      </a:cubicBezTo>
                      <a:cubicBezTo>
                        <a:pt x="372" y="151"/>
                        <a:pt x="390" y="144"/>
                        <a:pt x="400" y="143"/>
                      </a:cubicBezTo>
                      <a:close/>
                      <a:moveTo>
                        <a:pt x="1359" y="1093"/>
                      </a:moveTo>
                      <a:cubicBezTo>
                        <a:pt x="1366" y="1102"/>
                        <a:pt x="1365" y="1114"/>
                        <a:pt x="1370" y="1122"/>
                      </a:cubicBezTo>
                      <a:cubicBezTo>
                        <a:pt x="1371" y="1123"/>
                        <a:pt x="1374" y="1124"/>
                        <a:pt x="1375" y="1125"/>
                      </a:cubicBezTo>
                      <a:cubicBezTo>
                        <a:pt x="1380" y="1132"/>
                        <a:pt x="1385" y="1139"/>
                        <a:pt x="1389" y="1146"/>
                      </a:cubicBezTo>
                      <a:cubicBezTo>
                        <a:pt x="1386" y="1149"/>
                        <a:pt x="1385" y="1155"/>
                        <a:pt x="1384" y="1160"/>
                      </a:cubicBezTo>
                      <a:cubicBezTo>
                        <a:pt x="1389" y="1162"/>
                        <a:pt x="1390" y="1156"/>
                        <a:pt x="1392" y="1158"/>
                      </a:cubicBezTo>
                      <a:cubicBezTo>
                        <a:pt x="1394" y="1178"/>
                        <a:pt x="1390" y="1191"/>
                        <a:pt x="1392" y="1212"/>
                      </a:cubicBezTo>
                      <a:cubicBezTo>
                        <a:pt x="1398" y="1213"/>
                        <a:pt x="1396" y="1206"/>
                        <a:pt x="1401" y="1206"/>
                      </a:cubicBezTo>
                      <a:cubicBezTo>
                        <a:pt x="1407" y="1206"/>
                        <a:pt x="1406" y="1213"/>
                        <a:pt x="1414" y="1212"/>
                      </a:cubicBezTo>
                      <a:cubicBezTo>
                        <a:pt x="1416" y="1221"/>
                        <a:pt x="1425" y="1222"/>
                        <a:pt x="1424" y="1234"/>
                      </a:cubicBezTo>
                      <a:cubicBezTo>
                        <a:pt x="1428" y="1235"/>
                        <a:pt x="1427" y="1230"/>
                        <a:pt x="1432" y="1231"/>
                      </a:cubicBezTo>
                      <a:cubicBezTo>
                        <a:pt x="1433" y="1237"/>
                        <a:pt x="1430" y="1241"/>
                        <a:pt x="1432" y="1246"/>
                      </a:cubicBezTo>
                      <a:cubicBezTo>
                        <a:pt x="1436" y="1247"/>
                        <a:pt x="1436" y="1244"/>
                        <a:pt x="1439" y="1245"/>
                      </a:cubicBezTo>
                      <a:cubicBezTo>
                        <a:pt x="1438" y="1249"/>
                        <a:pt x="1438" y="1251"/>
                        <a:pt x="1440" y="1254"/>
                      </a:cubicBezTo>
                      <a:cubicBezTo>
                        <a:pt x="1455" y="1254"/>
                        <a:pt x="1481" y="1264"/>
                        <a:pt x="1479" y="1239"/>
                      </a:cubicBezTo>
                      <a:cubicBezTo>
                        <a:pt x="1478" y="1237"/>
                        <a:pt x="1474" y="1237"/>
                        <a:pt x="1472" y="1235"/>
                      </a:cubicBezTo>
                      <a:cubicBezTo>
                        <a:pt x="1468" y="1227"/>
                        <a:pt x="1473" y="1212"/>
                        <a:pt x="1469" y="1204"/>
                      </a:cubicBezTo>
                      <a:cubicBezTo>
                        <a:pt x="1460" y="1204"/>
                        <a:pt x="1454" y="1203"/>
                        <a:pt x="1447" y="1203"/>
                      </a:cubicBezTo>
                      <a:cubicBezTo>
                        <a:pt x="1446" y="1201"/>
                        <a:pt x="1446" y="1197"/>
                        <a:pt x="1444" y="1196"/>
                      </a:cubicBezTo>
                      <a:cubicBezTo>
                        <a:pt x="1438" y="1196"/>
                        <a:pt x="1438" y="1202"/>
                        <a:pt x="1432" y="1203"/>
                      </a:cubicBezTo>
                      <a:cubicBezTo>
                        <a:pt x="1431" y="1201"/>
                        <a:pt x="1430" y="1199"/>
                        <a:pt x="1428" y="1197"/>
                      </a:cubicBezTo>
                      <a:cubicBezTo>
                        <a:pt x="1424" y="1196"/>
                        <a:pt x="1427" y="1203"/>
                        <a:pt x="1423" y="1202"/>
                      </a:cubicBezTo>
                      <a:cubicBezTo>
                        <a:pt x="1419" y="1198"/>
                        <a:pt x="1426" y="1197"/>
                        <a:pt x="1426" y="1193"/>
                      </a:cubicBezTo>
                      <a:cubicBezTo>
                        <a:pt x="1424" y="1187"/>
                        <a:pt x="1415" y="1187"/>
                        <a:pt x="1416" y="1179"/>
                      </a:cubicBezTo>
                      <a:cubicBezTo>
                        <a:pt x="1412" y="1179"/>
                        <a:pt x="1410" y="1183"/>
                        <a:pt x="1406" y="1184"/>
                      </a:cubicBezTo>
                      <a:cubicBezTo>
                        <a:pt x="1404" y="1179"/>
                        <a:pt x="1406" y="1169"/>
                        <a:pt x="1402" y="1165"/>
                      </a:cubicBezTo>
                      <a:cubicBezTo>
                        <a:pt x="1409" y="1160"/>
                        <a:pt x="1404" y="1151"/>
                        <a:pt x="1405" y="1142"/>
                      </a:cubicBezTo>
                      <a:cubicBezTo>
                        <a:pt x="1406" y="1140"/>
                        <a:pt x="1408" y="1138"/>
                        <a:pt x="1408" y="1136"/>
                      </a:cubicBezTo>
                      <a:cubicBezTo>
                        <a:pt x="1411" y="1122"/>
                        <a:pt x="1401" y="1112"/>
                        <a:pt x="1418" y="1113"/>
                      </a:cubicBezTo>
                      <a:cubicBezTo>
                        <a:pt x="1417" y="1118"/>
                        <a:pt x="1420" y="1119"/>
                        <a:pt x="1419" y="1124"/>
                      </a:cubicBezTo>
                      <a:cubicBezTo>
                        <a:pt x="1427" y="1123"/>
                        <a:pt x="1428" y="1115"/>
                        <a:pt x="1435" y="1113"/>
                      </a:cubicBezTo>
                      <a:cubicBezTo>
                        <a:pt x="1436" y="1117"/>
                        <a:pt x="1439" y="1119"/>
                        <a:pt x="1440" y="1122"/>
                      </a:cubicBezTo>
                      <a:cubicBezTo>
                        <a:pt x="1444" y="1122"/>
                        <a:pt x="1445" y="1118"/>
                        <a:pt x="1449" y="1118"/>
                      </a:cubicBezTo>
                      <a:cubicBezTo>
                        <a:pt x="1452" y="1121"/>
                        <a:pt x="1450" y="1123"/>
                        <a:pt x="1450" y="1128"/>
                      </a:cubicBezTo>
                      <a:cubicBezTo>
                        <a:pt x="1455" y="1130"/>
                        <a:pt x="1463" y="1130"/>
                        <a:pt x="1469" y="1128"/>
                      </a:cubicBezTo>
                      <a:cubicBezTo>
                        <a:pt x="1475" y="1132"/>
                        <a:pt x="1475" y="1142"/>
                        <a:pt x="1478" y="1149"/>
                      </a:cubicBezTo>
                      <a:cubicBezTo>
                        <a:pt x="1496" y="1148"/>
                        <a:pt x="1492" y="1126"/>
                        <a:pt x="1503" y="1118"/>
                      </a:cubicBezTo>
                      <a:cubicBezTo>
                        <a:pt x="1504" y="1115"/>
                        <a:pt x="1499" y="1115"/>
                        <a:pt x="1501" y="1112"/>
                      </a:cubicBezTo>
                      <a:cubicBezTo>
                        <a:pt x="1516" y="1098"/>
                        <a:pt x="1530" y="1083"/>
                        <a:pt x="1528" y="1053"/>
                      </a:cubicBezTo>
                      <a:cubicBezTo>
                        <a:pt x="1528" y="1050"/>
                        <a:pt x="1525" y="1049"/>
                        <a:pt x="1524" y="1047"/>
                      </a:cubicBezTo>
                      <a:cubicBezTo>
                        <a:pt x="1527" y="1035"/>
                        <a:pt x="1515" y="1029"/>
                        <a:pt x="1514" y="1018"/>
                      </a:cubicBezTo>
                      <a:cubicBezTo>
                        <a:pt x="1504" y="1015"/>
                        <a:pt x="1493" y="1012"/>
                        <a:pt x="1481" y="1013"/>
                      </a:cubicBezTo>
                      <a:cubicBezTo>
                        <a:pt x="1480" y="1010"/>
                        <a:pt x="1480" y="1008"/>
                        <a:pt x="1479" y="1005"/>
                      </a:cubicBezTo>
                      <a:cubicBezTo>
                        <a:pt x="1466" y="1000"/>
                        <a:pt x="1456" y="995"/>
                        <a:pt x="1454" y="984"/>
                      </a:cubicBezTo>
                      <a:cubicBezTo>
                        <a:pt x="1452" y="968"/>
                        <a:pt x="1464" y="961"/>
                        <a:pt x="1468" y="951"/>
                      </a:cubicBezTo>
                      <a:cubicBezTo>
                        <a:pt x="1471" y="943"/>
                        <a:pt x="1468" y="935"/>
                        <a:pt x="1476" y="932"/>
                      </a:cubicBezTo>
                      <a:cubicBezTo>
                        <a:pt x="1481" y="934"/>
                        <a:pt x="1483" y="927"/>
                        <a:pt x="1488" y="927"/>
                      </a:cubicBezTo>
                      <a:cubicBezTo>
                        <a:pt x="1493" y="929"/>
                        <a:pt x="1490" y="938"/>
                        <a:pt x="1493" y="942"/>
                      </a:cubicBezTo>
                      <a:cubicBezTo>
                        <a:pt x="1497" y="942"/>
                        <a:pt x="1499" y="945"/>
                        <a:pt x="1502" y="943"/>
                      </a:cubicBezTo>
                      <a:cubicBezTo>
                        <a:pt x="1507" y="933"/>
                        <a:pt x="1499" y="930"/>
                        <a:pt x="1501" y="920"/>
                      </a:cubicBezTo>
                      <a:cubicBezTo>
                        <a:pt x="1504" y="908"/>
                        <a:pt x="1522" y="904"/>
                        <a:pt x="1523" y="891"/>
                      </a:cubicBezTo>
                      <a:cubicBezTo>
                        <a:pt x="1523" y="887"/>
                        <a:pt x="1519" y="884"/>
                        <a:pt x="1521" y="879"/>
                      </a:cubicBezTo>
                      <a:cubicBezTo>
                        <a:pt x="1524" y="879"/>
                        <a:pt x="1524" y="883"/>
                        <a:pt x="1527" y="883"/>
                      </a:cubicBezTo>
                      <a:cubicBezTo>
                        <a:pt x="1530" y="880"/>
                        <a:pt x="1531" y="876"/>
                        <a:pt x="1531" y="870"/>
                      </a:cubicBezTo>
                      <a:cubicBezTo>
                        <a:pt x="1542" y="863"/>
                        <a:pt x="1554" y="847"/>
                        <a:pt x="1553" y="828"/>
                      </a:cubicBezTo>
                      <a:cubicBezTo>
                        <a:pt x="1553" y="827"/>
                        <a:pt x="1551" y="824"/>
                        <a:pt x="1550" y="822"/>
                      </a:cubicBezTo>
                      <a:cubicBezTo>
                        <a:pt x="1550" y="818"/>
                        <a:pt x="1552" y="815"/>
                        <a:pt x="1552" y="810"/>
                      </a:cubicBezTo>
                      <a:cubicBezTo>
                        <a:pt x="1554" y="798"/>
                        <a:pt x="1553" y="787"/>
                        <a:pt x="1548" y="778"/>
                      </a:cubicBezTo>
                      <a:cubicBezTo>
                        <a:pt x="1549" y="776"/>
                        <a:pt x="1549" y="773"/>
                        <a:pt x="1549" y="770"/>
                      </a:cubicBezTo>
                      <a:cubicBezTo>
                        <a:pt x="1540" y="759"/>
                        <a:pt x="1545" y="741"/>
                        <a:pt x="1546" y="727"/>
                      </a:cubicBezTo>
                      <a:cubicBezTo>
                        <a:pt x="1539" y="726"/>
                        <a:pt x="1543" y="713"/>
                        <a:pt x="1538" y="709"/>
                      </a:cubicBezTo>
                      <a:cubicBezTo>
                        <a:pt x="1531" y="711"/>
                        <a:pt x="1531" y="721"/>
                        <a:pt x="1524" y="724"/>
                      </a:cubicBezTo>
                      <a:cubicBezTo>
                        <a:pt x="1523" y="717"/>
                        <a:pt x="1527" y="714"/>
                        <a:pt x="1527" y="709"/>
                      </a:cubicBezTo>
                      <a:cubicBezTo>
                        <a:pt x="1527" y="707"/>
                        <a:pt x="1525" y="707"/>
                        <a:pt x="1524" y="705"/>
                      </a:cubicBezTo>
                      <a:cubicBezTo>
                        <a:pt x="1519" y="705"/>
                        <a:pt x="1517" y="709"/>
                        <a:pt x="1512" y="705"/>
                      </a:cubicBezTo>
                      <a:cubicBezTo>
                        <a:pt x="1513" y="702"/>
                        <a:pt x="1517" y="702"/>
                        <a:pt x="1519" y="699"/>
                      </a:cubicBezTo>
                      <a:cubicBezTo>
                        <a:pt x="1513" y="697"/>
                        <a:pt x="1510" y="690"/>
                        <a:pt x="1503" y="694"/>
                      </a:cubicBezTo>
                      <a:cubicBezTo>
                        <a:pt x="1495" y="683"/>
                        <a:pt x="1482" y="675"/>
                        <a:pt x="1465" y="678"/>
                      </a:cubicBezTo>
                      <a:cubicBezTo>
                        <a:pt x="1460" y="672"/>
                        <a:pt x="1461" y="660"/>
                        <a:pt x="1463" y="654"/>
                      </a:cubicBezTo>
                      <a:cubicBezTo>
                        <a:pt x="1458" y="648"/>
                        <a:pt x="1460" y="636"/>
                        <a:pt x="1467" y="633"/>
                      </a:cubicBezTo>
                      <a:cubicBezTo>
                        <a:pt x="1465" y="630"/>
                        <a:pt x="1464" y="626"/>
                        <a:pt x="1460" y="624"/>
                      </a:cubicBezTo>
                      <a:cubicBezTo>
                        <a:pt x="1455" y="627"/>
                        <a:pt x="1453" y="632"/>
                        <a:pt x="1444" y="630"/>
                      </a:cubicBezTo>
                      <a:cubicBezTo>
                        <a:pt x="1441" y="633"/>
                        <a:pt x="1442" y="641"/>
                        <a:pt x="1442" y="647"/>
                      </a:cubicBezTo>
                      <a:cubicBezTo>
                        <a:pt x="1433" y="653"/>
                        <a:pt x="1430" y="641"/>
                        <a:pt x="1425" y="638"/>
                      </a:cubicBezTo>
                      <a:cubicBezTo>
                        <a:pt x="1417" y="647"/>
                        <a:pt x="1404" y="644"/>
                        <a:pt x="1403" y="631"/>
                      </a:cubicBezTo>
                      <a:cubicBezTo>
                        <a:pt x="1416" y="630"/>
                        <a:pt x="1411" y="619"/>
                        <a:pt x="1406" y="611"/>
                      </a:cubicBezTo>
                      <a:cubicBezTo>
                        <a:pt x="1413" y="607"/>
                        <a:pt x="1407" y="601"/>
                        <a:pt x="1408" y="592"/>
                      </a:cubicBezTo>
                      <a:cubicBezTo>
                        <a:pt x="1419" y="581"/>
                        <a:pt x="1423" y="599"/>
                        <a:pt x="1426" y="608"/>
                      </a:cubicBezTo>
                      <a:cubicBezTo>
                        <a:pt x="1427" y="610"/>
                        <a:pt x="1431" y="609"/>
                        <a:pt x="1432" y="610"/>
                      </a:cubicBezTo>
                      <a:cubicBezTo>
                        <a:pt x="1432" y="614"/>
                        <a:pt x="1432" y="618"/>
                        <a:pt x="1435" y="619"/>
                      </a:cubicBezTo>
                      <a:cubicBezTo>
                        <a:pt x="1440" y="609"/>
                        <a:pt x="1433" y="592"/>
                        <a:pt x="1444" y="585"/>
                      </a:cubicBezTo>
                      <a:cubicBezTo>
                        <a:pt x="1449" y="591"/>
                        <a:pt x="1451" y="582"/>
                        <a:pt x="1455" y="583"/>
                      </a:cubicBezTo>
                      <a:cubicBezTo>
                        <a:pt x="1464" y="586"/>
                        <a:pt x="1463" y="604"/>
                        <a:pt x="1475" y="606"/>
                      </a:cubicBezTo>
                      <a:cubicBezTo>
                        <a:pt x="1475" y="600"/>
                        <a:pt x="1483" y="602"/>
                        <a:pt x="1484" y="598"/>
                      </a:cubicBezTo>
                      <a:cubicBezTo>
                        <a:pt x="1486" y="601"/>
                        <a:pt x="1494" y="598"/>
                        <a:pt x="1495" y="602"/>
                      </a:cubicBezTo>
                      <a:cubicBezTo>
                        <a:pt x="1495" y="605"/>
                        <a:pt x="1492" y="605"/>
                        <a:pt x="1492" y="607"/>
                      </a:cubicBezTo>
                      <a:cubicBezTo>
                        <a:pt x="1499" y="609"/>
                        <a:pt x="1500" y="616"/>
                        <a:pt x="1509" y="615"/>
                      </a:cubicBezTo>
                      <a:cubicBezTo>
                        <a:pt x="1510" y="626"/>
                        <a:pt x="1517" y="630"/>
                        <a:pt x="1524" y="635"/>
                      </a:cubicBezTo>
                      <a:cubicBezTo>
                        <a:pt x="1528" y="632"/>
                        <a:pt x="1524" y="629"/>
                        <a:pt x="1524" y="626"/>
                      </a:cubicBezTo>
                      <a:cubicBezTo>
                        <a:pt x="1525" y="619"/>
                        <a:pt x="1532" y="612"/>
                        <a:pt x="1531" y="606"/>
                      </a:cubicBezTo>
                      <a:cubicBezTo>
                        <a:pt x="1531" y="603"/>
                        <a:pt x="1519" y="590"/>
                        <a:pt x="1517" y="588"/>
                      </a:cubicBezTo>
                      <a:cubicBezTo>
                        <a:pt x="1512" y="584"/>
                        <a:pt x="1504" y="585"/>
                        <a:pt x="1500" y="583"/>
                      </a:cubicBezTo>
                      <a:cubicBezTo>
                        <a:pt x="1490" y="580"/>
                        <a:pt x="1481" y="568"/>
                        <a:pt x="1474" y="575"/>
                      </a:cubicBezTo>
                      <a:cubicBezTo>
                        <a:pt x="1475" y="568"/>
                        <a:pt x="1468" y="570"/>
                        <a:pt x="1467" y="566"/>
                      </a:cubicBezTo>
                      <a:cubicBezTo>
                        <a:pt x="1468" y="562"/>
                        <a:pt x="1469" y="559"/>
                        <a:pt x="1469" y="556"/>
                      </a:cubicBezTo>
                      <a:cubicBezTo>
                        <a:pt x="1469" y="554"/>
                        <a:pt x="1466" y="543"/>
                        <a:pt x="1466" y="543"/>
                      </a:cubicBezTo>
                      <a:cubicBezTo>
                        <a:pt x="1463" y="537"/>
                        <a:pt x="1457" y="537"/>
                        <a:pt x="1453" y="531"/>
                      </a:cubicBezTo>
                      <a:cubicBezTo>
                        <a:pt x="1451" y="526"/>
                        <a:pt x="1453" y="520"/>
                        <a:pt x="1452" y="515"/>
                      </a:cubicBezTo>
                      <a:cubicBezTo>
                        <a:pt x="1450" y="511"/>
                        <a:pt x="1445" y="511"/>
                        <a:pt x="1446" y="506"/>
                      </a:cubicBezTo>
                      <a:cubicBezTo>
                        <a:pt x="1450" y="503"/>
                        <a:pt x="1454" y="507"/>
                        <a:pt x="1457" y="508"/>
                      </a:cubicBezTo>
                      <a:cubicBezTo>
                        <a:pt x="1457" y="503"/>
                        <a:pt x="1458" y="502"/>
                        <a:pt x="1461" y="504"/>
                      </a:cubicBezTo>
                      <a:cubicBezTo>
                        <a:pt x="1466" y="489"/>
                        <a:pt x="1456" y="482"/>
                        <a:pt x="1452" y="474"/>
                      </a:cubicBezTo>
                      <a:cubicBezTo>
                        <a:pt x="1446" y="462"/>
                        <a:pt x="1440" y="449"/>
                        <a:pt x="1432" y="440"/>
                      </a:cubicBezTo>
                      <a:cubicBezTo>
                        <a:pt x="1430" y="438"/>
                        <a:pt x="1427" y="436"/>
                        <a:pt x="1425" y="434"/>
                      </a:cubicBezTo>
                      <a:cubicBezTo>
                        <a:pt x="1420" y="428"/>
                        <a:pt x="1418" y="421"/>
                        <a:pt x="1413" y="415"/>
                      </a:cubicBezTo>
                      <a:cubicBezTo>
                        <a:pt x="1400" y="400"/>
                        <a:pt x="1374" y="397"/>
                        <a:pt x="1364" y="379"/>
                      </a:cubicBezTo>
                      <a:cubicBezTo>
                        <a:pt x="1376" y="380"/>
                        <a:pt x="1383" y="386"/>
                        <a:pt x="1390" y="390"/>
                      </a:cubicBezTo>
                      <a:cubicBezTo>
                        <a:pt x="1393" y="392"/>
                        <a:pt x="1397" y="394"/>
                        <a:pt x="1400" y="395"/>
                      </a:cubicBezTo>
                      <a:cubicBezTo>
                        <a:pt x="1406" y="399"/>
                        <a:pt x="1413" y="405"/>
                        <a:pt x="1418" y="407"/>
                      </a:cubicBezTo>
                      <a:cubicBezTo>
                        <a:pt x="1431" y="410"/>
                        <a:pt x="1441" y="420"/>
                        <a:pt x="1453" y="425"/>
                      </a:cubicBezTo>
                      <a:cubicBezTo>
                        <a:pt x="1452" y="422"/>
                        <a:pt x="1448" y="421"/>
                        <a:pt x="1448" y="417"/>
                      </a:cubicBezTo>
                      <a:cubicBezTo>
                        <a:pt x="1451" y="413"/>
                        <a:pt x="1454" y="419"/>
                        <a:pt x="1457" y="416"/>
                      </a:cubicBezTo>
                      <a:cubicBezTo>
                        <a:pt x="1453" y="409"/>
                        <a:pt x="1442" y="412"/>
                        <a:pt x="1434" y="410"/>
                      </a:cubicBezTo>
                      <a:cubicBezTo>
                        <a:pt x="1424" y="406"/>
                        <a:pt x="1420" y="398"/>
                        <a:pt x="1412" y="392"/>
                      </a:cubicBezTo>
                      <a:cubicBezTo>
                        <a:pt x="1416" y="392"/>
                        <a:pt x="1419" y="391"/>
                        <a:pt x="1424" y="391"/>
                      </a:cubicBezTo>
                      <a:cubicBezTo>
                        <a:pt x="1410" y="386"/>
                        <a:pt x="1396" y="378"/>
                        <a:pt x="1382" y="374"/>
                      </a:cubicBezTo>
                      <a:cubicBezTo>
                        <a:pt x="1378" y="373"/>
                        <a:pt x="1373" y="374"/>
                        <a:pt x="1368" y="372"/>
                      </a:cubicBezTo>
                      <a:cubicBezTo>
                        <a:pt x="1365" y="371"/>
                        <a:pt x="1363" y="366"/>
                        <a:pt x="1359" y="365"/>
                      </a:cubicBezTo>
                      <a:cubicBezTo>
                        <a:pt x="1351" y="360"/>
                        <a:pt x="1340" y="360"/>
                        <a:pt x="1332" y="355"/>
                      </a:cubicBezTo>
                      <a:cubicBezTo>
                        <a:pt x="1330" y="359"/>
                        <a:pt x="1337" y="360"/>
                        <a:pt x="1341" y="362"/>
                      </a:cubicBezTo>
                      <a:cubicBezTo>
                        <a:pt x="1341" y="373"/>
                        <a:pt x="1358" y="371"/>
                        <a:pt x="1358" y="378"/>
                      </a:cubicBezTo>
                      <a:cubicBezTo>
                        <a:pt x="1347" y="371"/>
                        <a:pt x="1336" y="369"/>
                        <a:pt x="1319" y="368"/>
                      </a:cubicBezTo>
                      <a:cubicBezTo>
                        <a:pt x="1319" y="371"/>
                        <a:pt x="1317" y="372"/>
                        <a:pt x="1315" y="373"/>
                      </a:cubicBezTo>
                      <a:cubicBezTo>
                        <a:pt x="1318" y="375"/>
                        <a:pt x="1320" y="378"/>
                        <a:pt x="1320" y="383"/>
                      </a:cubicBezTo>
                      <a:cubicBezTo>
                        <a:pt x="1316" y="383"/>
                        <a:pt x="1317" y="379"/>
                        <a:pt x="1312" y="380"/>
                      </a:cubicBezTo>
                      <a:cubicBezTo>
                        <a:pt x="1312" y="381"/>
                        <a:pt x="1313" y="383"/>
                        <a:pt x="1311" y="384"/>
                      </a:cubicBezTo>
                      <a:cubicBezTo>
                        <a:pt x="1307" y="382"/>
                        <a:pt x="1304" y="379"/>
                        <a:pt x="1300" y="377"/>
                      </a:cubicBezTo>
                      <a:cubicBezTo>
                        <a:pt x="1297" y="380"/>
                        <a:pt x="1294" y="383"/>
                        <a:pt x="1287" y="382"/>
                      </a:cubicBezTo>
                      <a:cubicBezTo>
                        <a:pt x="1280" y="356"/>
                        <a:pt x="1260" y="341"/>
                        <a:pt x="1249" y="318"/>
                      </a:cubicBezTo>
                      <a:cubicBezTo>
                        <a:pt x="1254" y="316"/>
                        <a:pt x="1258" y="308"/>
                        <a:pt x="1265" y="311"/>
                      </a:cubicBezTo>
                      <a:cubicBezTo>
                        <a:pt x="1266" y="308"/>
                        <a:pt x="1264" y="308"/>
                        <a:pt x="1264" y="306"/>
                      </a:cubicBezTo>
                      <a:cubicBezTo>
                        <a:pt x="1273" y="307"/>
                        <a:pt x="1268" y="302"/>
                        <a:pt x="1274" y="301"/>
                      </a:cubicBezTo>
                      <a:cubicBezTo>
                        <a:pt x="1272" y="300"/>
                        <a:pt x="1271" y="298"/>
                        <a:pt x="1270" y="296"/>
                      </a:cubicBezTo>
                      <a:cubicBezTo>
                        <a:pt x="1273" y="294"/>
                        <a:pt x="1274" y="293"/>
                        <a:pt x="1279" y="294"/>
                      </a:cubicBezTo>
                      <a:cubicBezTo>
                        <a:pt x="1279" y="293"/>
                        <a:pt x="1278" y="290"/>
                        <a:pt x="1280" y="290"/>
                      </a:cubicBezTo>
                      <a:cubicBezTo>
                        <a:pt x="1285" y="290"/>
                        <a:pt x="1285" y="296"/>
                        <a:pt x="1290" y="296"/>
                      </a:cubicBezTo>
                      <a:cubicBezTo>
                        <a:pt x="1290" y="291"/>
                        <a:pt x="1293" y="288"/>
                        <a:pt x="1296" y="284"/>
                      </a:cubicBezTo>
                      <a:cubicBezTo>
                        <a:pt x="1295" y="283"/>
                        <a:pt x="1295" y="280"/>
                        <a:pt x="1294" y="279"/>
                      </a:cubicBezTo>
                      <a:cubicBezTo>
                        <a:pt x="1289" y="278"/>
                        <a:pt x="1289" y="278"/>
                        <a:pt x="1285" y="280"/>
                      </a:cubicBezTo>
                      <a:cubicBezTo>
                        <a:pt x="1276" y="274"/>
                        <a:pt x="1269" y="266"/>
                        <a:pt x="1260" y="259"/>
                      </a:cubicBezTo>
                      <a:cubicBezTo>
                        <a:pt x="1263" y="257"/>
                        <a:pt x="1264" y="256"/>
                        <a:pt x="1264" y="253"/>
                      </a:cubicBezTo>
                      <a:cubicBezTo>
                        <a:pt x="1272" y="253"/>
                        <a:pt x="1279" y="255"/>
                        <a:pt x="1286" y="257"/>
                      </a:cubicBezTo>
                      <a:cubicBezTo>
                        <a:pt x="1284" y="251"/>
                        <a:pt x="1275" y="248"/>
                        <a:pt x="1277" y="242"/>
                      </a:cubicBezTo>
                      <a:cubicBezTo>
                        <a:pt x="1272" y="240"/>
                        <a:pt x="1264" y="241"/>
                        <a:pt x="1261" y="237"/>
                      </a:cubicBezTo>
                      <a:cubicBezTo>
                        <a:pt x="1264" y="237"/>
                        <a:pt x="1263" y="234"/>
                        <a:pt x="1264" y="234"/>
                      </a:cubicBezTo>
                      <a:cubicBezTo>
                        <a:pt x="1271" y="239"/>
                        <a:pt x="1281" y="241"/>
                        <a:pt x="1289" y="245"/>
                      </a:cubicBezTo>
                      <a:cubicBezTo>
                        <a:pt x="1295" y="256"/>
                        <a:pt x="1311" y="262"/>
                        <a:pt x="1319" y="272"/>
                      </a:cubicBezTo>
                      <a:cubicBezTo>
                        <a:pt x="1324" y="278"/>
                        <a:pt x="1324" y="285"/>
                        <a:pt x="1332" y="285"/>
                      </a:cubicBezTo>
                      <a:cubicBezTo>
                        <a:pt x="1341" y="299"/>
                        <a:pt x="1365" y="300"/>
                        <a:pt x="1381" y="306"/>
                      </a:cubicBezTo>
                      <a:cubicBezTo>
                        <a:pt x="1388" y="308"/>
                        <a:pt x="1393" y="315"/>
                        <a:pt x="1401" y="311"/>
                      </a:cubicBezTo>
                      <a:cubicBezTo>
                        <a:pt x="1407" y="314"/>
                        <a:pt x="1416" y="318"/>
                        <a:pt x="1423" y="318"/>
                      </a:cubicBezTo>
                      <a:cubicBezTo>
                        <a:pt x="1419" y="305"/>
                        <a:pt x="1398" y="305"/>
                        <a:pt x="1397" y="292"/>
                      </a:cubicBezTo>
                      <a:cubicBezTo>
                        <a:pt x="1390" y="289"/>
                        <a:pt x="1378" y="288"/>
                        <a:pt x="1381" y="278"/>
                      </a:cubicBezTo>
                      <a:cubicBezTo>
                        <a:pt x="1375" y="273"/>
                        <a:pt x="1363" y="276"/>
                        <a:pt x="1357" y="268"/>
                      </a:cubicBezTo>
                      <a:cubicBezTo>
                        <a:pt x="1359" y="267"/>
                        <a:pt x="1361" y="268"/>
                        <a:pt x="1361" y="267"/>
                      </a:cubicBezTo>
                      <a:cubicBezTo>
                        <a:pt x="1354" y="261"/>
                        <a:pt x="1342" y="264"/>
                        <a:pt x="1334" y="258"/>
                      </a:cubicBezTo>
                      <a:cubicBezTo>
                        <a:pt x="1331" y="258"/>
                        <a:pt x="1334" y="263"/>
                        <a:pt x="1331" y="262"/>
                      </a:cubicBezTo>
                      <a:cubicBezTo>
                        <a:pt x="1325" y="261"/>
                        <a:pt x="1322" y="257"/>
                        <a:pt x="1317" y="254"/>
                      </a:cubicBezTo>
                      <a:cubicBezTo>
                        <a:pt x="1313" y="252"/>
                        <a:pt x="1305" y="251"/>
                        <a:pt x="1306" y="245"/>
                      </a:cubicBezTo>
                      <a:cubicBezTo>
                        <a:pt x="1306" y="245"/>
                        <a:pt x="1309" y="247"/>
                        <a:pt x="1309" y="245"/>
                      </a:cubicBezTo>
                      <a:cubicBezTo>
                        <a:pt x="1307" y="242"/>
                        <a:pt x="1302" y="242"/>
                        <a:pt x="1302" y="238"/>
                      </a:cubicBezTo>
                      <a:cubicBezTo>
                        <a:pt x="1305" y="238"/>
                        <a:pt x="1310" y="242"/>
                        <a:pt x="1311" y="240"/>
                      </a:cubicBezTo>
                      <a:cubicBezTo>
                        <a:pt x="1306" y="238"/>
                        <a:pt x="1302" y="231"/>
                        <a:pt x="1308" y="227"/>
                      </a:cubicBezTo>
                      <a:cubicBezTo>
                        <a:pt x="1314" y="227"/>
                        <a:pt x="1314" y="227"/>
                        <a:pt x="1314" y="227"/>
                      </a:cubicBezTo>
                      <a:cubicBezTo>
                        <a:pt x="1301" y="218"/>
                        <a:pt x="1293" y="208"/>
                        <a:pt x="1284" y="197"/>
                      </a:cubicBezTo>
                      <a:cubicBezTo>
                        <a:pt x="1286" y="196"/>
                        <a:pt x="1287" y="193"/>
                        <a:pt x="1288" y="192"/>
                      </a:cubicBezTo>
                      <a:cubicBezTo>
                        <a:pt x="1280" y="185"/>
                        <a:pt x="1270" y="191"/>
                        <a:pt x="1260" y="188"/>
                      </a:cubicBezTo>
                      <a:cubicBezTo>
                        <a:pt x="1260" y="190"/>
                        <a:pt x="1259" y="192"/>
                        <a:pt x="1254" y="191"/>
                      </a:cubicBezTo>
                      <a:cubicBezTo>
                        <a:pt x="1256" y="176"/>
                        <a:pt x="1238" y="183"/>
                        <a:pt x="1234" y="177"/>
                      </a:cubicBezTo>
                      <a:cubicBezTo>
                        <a:pt x="1238" y="176"/>
                        <a:pt x="1242" y="179"/>
                        <a:pt x="1245" y="177"/>
                      </a:cubicBezTo>
                      <a:cubicBezTo>
                        <a:pt x="1248" y="176"/>
                        <a:pt x="1243" y="174"/>
                        <a:pt x="1246" y="173"/>
                      </a:cubicBezTo>
                      <a:cubicBezTo>
                        <a:pt x="1254" y="173"/>
                        <a:pt x="1258" y="168"/>
                        <a:pt x="1267" y="169"/>
                      </a:cubicBezTo>
                      <a:cubicBezTo>
                        <a:pt x="1263" y="161"/>
                        <a:pt x="1246" y="166"/>
                        <a:pt x="1244" y="155"/>
                      </a:cubicBezTo>
                      <a:cubicBezTo>
                        <a:pt x="1235" y="153"/>
                        <a:pt x="1232" y="159"/>
                        <a:pt x="1223" y="161"/>
                      </a:cubicBezTo>
                      <a:cubicBezTo>
                        <a:pt x="1222" y="165"/>
                        <a:pt x="1227" y="163"/>
                        <a:pt x="1228" y="165"/>
                      </a:cubicBezTo>
                      <a:cubicBezTo>
                        <a:pt x="1216" y="163"/>
                        <a:pt x="1208" y="168"/>
                        <a:pt x="1196" y="172"/>
                      </a:cubicBezTo>
                      <a:cubicBezTo>
                        <a:pt x="1181" y="177"/>
                        <a:pt x="1171" y="177"/>
                        <a:pt x="1166" y="187"/>
                      </a:cubicBezTo>
                      <a:cubicBezTo>
                        <a:pt x="1162" y="187"/>
                        <a:pt x="1157" y="187"/>
                        <a:pt x="1156" y="190"/>
                      </a:cubicBezTo>
                      <a:cubicBezTo>
                        <a:pt x="1162" y="196"/>
                        <a:pt x="1174" y="189"/>
                        <a:pt x="1177" y="198"/>
                      </a:cubicBezTo>
                      <a:cubicBezTo>
                        <a:pt x="1171" y="195"/>
                        <a:pt x="1168" y="197"/>
                        <a:pt x="1164" y="198"/>
                      </a:cubicBezTo>
                      <a:cubicBezTo>
                        <a:pt x="1162" y="195"/>
                        <a:pt x="1158" y="192"/>
                        <a:pt x="1153" y="195"/>
                      </a:cubicBezTo>
                      <a:cubicBezTo>
                        <a:pt x="1153" y="198"/>
                        <a:pt x="1158" y="197"/>
                        <a:pt x="1157" y="201"/>
                      </a:cubicBezTo>
                      <a:cubicBezTo>
                        <a:pt x="1149" y="202"/>
                        <a:pt x="1141" y="207"/>
                        <a:pt x="1140" y="212"/>
                      </a:cubicBezTo>
                      <a:cubicBezTo>
                        <a:pt x="1128" y="214"/>
                        <a:pt x="1109" y="206"/>
                        <a:pt x="1097" y="216"/>
                      </a:cubicBezTo>
                      <a:cubicBezTo>
                        <a:pt x="1095" y="217"/>
                        <a:pt x="1099" y="219"/>
                        <a:pt x="1096" y="222"/>
                      </a:cubicBezTo>
                      <a:cubicBezTo>
                        <a:pt x="1077" y="223"/>
                        <a:pt x="1063" y="218"/>
                        <a:pt x="1044" y="222"/>
                      </a:cubicBezTo>
                      <a:cubicBezTo>
                        <a:pt x="1037" y="226"/>
                        <a:pt x="1029" y="227"/>
                        <a:pt x="1020" y="228"/>
                      </a:cubicBezTo>
                      <a:cubicBezTo>
                        <a:pt x="1024" y="230"/>
                        <a:pt x="1020" y="233"/>
                        <a:pt x="1022" y="235"/>
                      </a:cubicBezTo>
                      <a:cubicBezTo>
                        <a:pt x="1028" y="236"/>
                        <a:pt x="1032" y="234"/>
                        <a:pt x="1036" y="239"/>
                      </a:cubicBezTo>
                      <a:cubicBezTo>
                        <a:pt x="1034" y="241"/>
                        <a:pt x="1033" y="238"/>
                        <a:pt x="1030" y="239"/>
                      </a:cubicBezTo>
                      <a:cubicBezTo>
                        <a:pt x="1029" y="241"/>
                        <a:pt x="1033" y="243"/>
                        <a:pt x="1030" y="244"/>
                      </a:cubicBezTo>
                      <a:cubicBezTo>
                        <a:pt x="1026" y="244"/>
                        <a:pt x="1024" y="242"/>
                        <a:pt x="1020" y="243"/>
                      </a:cubicBezTo>
                      <a:cubicBezTo>
                        <a:pt x="1018" y="251"/>
                        <a:pt x="1009" y="247"/>
                        <a:pt x="1002" y="246"/>
                      </a:cubicBezTo>
                      <a:cubicBezTo>
                        <a:pt x="1003" y="251"/>
                        <a:pt x="1009" y="251"/>
                        <a:pt x="1011" y="256"/>
                      </a:cubicBezTo>
                      <a:cubicBezTo>
                        <a:pt x="1000" y="257"/>
                        <a:pt x="993" y="249"/>
                        <a:pt x="986" y="252"/>
                      </a:cubicBezTo>
                      <a:cubicBezTo>
                        <a:pt x="985" y="250"/>
                        <a:pt x="987" y="248"/>
                        <a:pt x="984" y="246"/>
                      </a:cubicBezTo>
                      <a:cubicBezTo>
                        <a:pt x="976" y="244"/>
                        <a:pt x="969" y="240"/>
                        <a:pt x="961" y="238"/>
                      </a:cubicBezTo>
                      <a:cubicBezTo>
                        <a:pt x="957" y="244"/>
                        <a:pt x="948" y="238"/>
                        <a:pt x="942" y="241"/>
                      </a:cubicBezTo>
                      <a:cubicBezTo>
                        <a:pt x="942" y="245"/>
                        <a:pt x="950" y="246"/>
                        <a:pt x="948" y="249"/>
                      </a:cubicBezTo>
                      <a:cubicBezTo>
                        <a:pt x="937" y="248"/>
                        <a:pt x="935" y="251"/>
                        <a:pt x="924" y="250"/>
                      </a:cubicBezTo>
                      <a:cubicBezTo>
                        <a:pt x="925" y="248"/>
                        <a:pt x="924" y="246"/>
                        <a:pt x="922" y="246"/>
                      </a:cubicBezTo>
                      <a:cubicBezTo>
                        <a:pt x="913" y="249"/>
                        <a:pt x="906" y="247"/>
                        <a:pt x="900" y="251"/>
                      </a:cubicBezTo>
                      <a:cubicBezTo>
                        <a:pt x="897" y="250"/>
                        <a:pt x="896" y="247"/>
                        <a:pt x="893" y="246"/>
                      </a:cubicBezTo>
                      <a:cubicBezTo>
                        <a:pt x="892" y="248"/>
                        <a:pt x="894" y="251"/>
                        <a:pt x="892" y="251"/>
                      </a:cubicBezTo>
                      <a:cubicBezTo>
                        <a:pt x="889" y="251"/>
                        <a:pt x="887" y="250"/>
                        <a:pt x="886" y="248"/>
                      </a:cubicBezTo>
                      <a:cubicBezTo>
                        <a:pt x="887" y="247"/>
                        <a:pt x="891" y="248"/>
                        <a:pt x="890" y="244"/>
                      </a:cubicBezTo>
                      <a:cubicBezTo>
                        <a:pt x="889" y="242"/>
                        <a:pt x="884" y="242"/>
                        <a:pt x="882" y="244"/>
                      </a:cubicBezTo>
                      <a:cubicBezTo>
                        <a:pt x="881" y="247"/>
                        <a:pt x="885" y="246"/>
                        <a:pt x="885" y="247"/>
                      </a:cubicBezTo>
                      <a:cubicBezTo>
                        <a:pt x="884" y="249"/>
                        <a:pt x="879" y="247"/>
                        <a:pt x="880" y="250"/>
                      </a:cubicBezTo>
                      <a:cubicBezTo>
                        <a:pt x="879" y="254"/>
                        <a:pt x="885" y="252"/>
                        <a:pt x="884" y="255"/>
                      </a:cubicBezTo>
                      <a:cubicBezTo>
                        <a:pt x="879" y="258"/>
                        <a:pt x="870" y="258"/>
                        <a:pt x="868" y="264"/>
                      </a:cubicBezTo>
                      <a:cubicBezTo>
                        <a:pt x="865" y="255"/>
                        <a:pt x="880" y="256"/>
                        <a:pt x="877" y="244"/>
                      </a:cubicBezTo>
                      <a:cubicBezTo>
                        <a:pt x="879" y="242"/>
                        <a:pt x="883" y="242"/>
                        <a:pt x="883" y="239"/>
                      </a:cubicBezTo>
                      <a:cubicBezTo>
                        <a:pt x="881" y="224"/>
                        <a:pt x="859" y="222"/>
                        <a:pt x="846" y="228"/>
                      </a:cubicBezTo>
                      <a:cubicBezTo>
                        <a:pt x="843" y="228"/>
                        <a:pt x="844" y="225"/>
                        <a:pt x="843" y="223"/>
                      </a:cubicBezTo>
                      <a:cubicBezTo>
                        <a:pt x="839" y="223"/>
                        <a:pt x="839" y="225"/>
                        <a:pt x="835" y="224"/>
                      </a:cubicBezTo>
                      <a:cubicBezTo>
                        <a:pt x="835" y="222"/>
                        <a:pt x="837" y="222"/>
                        <a:pt x="835" y="221"/>
                      </a:cubicBezTo>
                      <a:cubicBezTo>
                        <a:pt x="828" y="218"/>
                        <a:pt x="825" y="220"/>
                        <a:pt x="820" y="222"/>
                      </a:cubicBezTo>
                      <a:cubicBezTo>
                        <a:pt x="819" y="227"/>
                        <a:pt x="823" y="227"/>
                        <a:pt x="823" y="230"/>
                      </a:cubicBezTo>
                      <a:cubicBezTo>
                        <a:pt x="814" y="229"/>
                        <a:pt x="815" y="238"/>
                        <a:pt x="806" y="238"/>
                      </a:cubicBezTo>
                      <a:cubicBezTo>
                        <a:pt x="807" y="235"/>
                        <a:pt x="807" y="233"/>
                        <a:pt x="804" y="233"/>
                      </a:cubicBezTo>
                      <a:cubicBezTo>
                        <a:pt x="793" y="239"/>
                        <a:pt x="778" y="240"/>
                        <a:pt x="772" y="250"/>
                      </a:cubicBezTo>
                      <a:cubicBezTo>
                        <a:pt x="773" y="253"/>
                        <a:pt x="775" y="254"/>
                        <a:pt x="775" y="257"/>
                      </a:cubicBezTo>
                      <a:cubicBezTo>
                        <a:pt x="768" y="263"/>
                        <a:pt x="758" y="257"/>
                        <a:pt x="750" y="261"/>
                      </a:cubicBezTo>
                      <a:cubicBezTo>
                        <a:pt x="748" y="266"/>
                        <a:pt x="751" y="269"/>
                        <a:pt x="752" y="273"/>
                      </a:cubicBezTo>
                      <a:cubicBezTo>
                        <a:pt x="756" y="275"/>
                        <a:pt x="762" y="275"/>
                        <a:pt x="763" y="280"/>
                      </a:cubicBezTo>
                      <a:cubicBezTo>
                        <a:pt x="754" y="283"/>
                        <a:pt x="752" y="271"/>
                        <a:pt x="739" y="273"/>
                      </a:cubicBezTo>
                      <a:cubicBezTo>
                        <a:pt x="739" y="279"/>
                        <a:pt x="739" y="279"/>
                        <a:pt x="739" y="279"/>
                      </a:cubicBezTo>
                      <a:cubicBezTo>
                        <a:pt x="737" y="278"/>
                        <a:pt x="736" y="275"/>
                        <a:pt x="732" y="275"/>
                      </a:cubicBezTo>
                      <a:cubicBezTo>
                        <a:pt x="729" y="279"/>
                        <a:pt x="732" y="281"/>
                        <a:pt x="732" y="286"/>
                      </a:cubicBezTo>
                      <a:cubicBezTo>
                        <a:pt x="729" y="285"/>
                        <a:pt x="728" y="282"/>
                        <a:pt x="727" y="278"/>
                      </a:cubicBezTo>
                      <a:cubicBezTo>
                        <a:pt x="729" y="276"/>
                        <a:pt x="730" y="268"/>
                        <a:pt x="726" y="268"/>
                      </a:cubicBezTo>
                      <a:cubicBezTo>
                        <a:pt x="723" y="269"/>
                        <a:pt x="726" y="272"/>
                        <a:pt x="726" y="273"/>
                      </a:cubicBezTo>
                      <a:cubicBezTo>
                        <a:pt x="715" y="277"/>
                        <a:pt x="715" y="286"/>
                        <a:pt x="723" y="293"/>
                      </a:cubicBezTo>
                      <a:cubicBezTo>
                        <a:pt x="722" y="296"/>
                        <a:pt x="720" y="299"/>
                        <a:pt x="720" y="303"/>
                      </a:cubicBezTo>
                      <a:cubicBezTo>
                        <a:pt x="722" y="305"/>
                        <a:pt x="725" y="306"/>
                        <a:pt x="724" y="311"/>
                      </a:cubicBezTo>
                      <a:cubicBezTo>
                        <a:pt x="726" y="313"/>
                        <a:pt x="732" y="311"/>
                        <a:pt x="733" y="313"/>
                      </a:cubicBezTo>
                      <a:cubicBezTo>
                        <a:pt x="725" y="312"/>
                        <a:pt x="726" y="322"/>
                        <a:pt x="730" y="326"/>
                      </a:cubicBezTo>
                      <a:cubicBezTo>
                        <a:pt x="724" y="332"/>
                        <a:pt x="723" y="342"/>
                        <a:pt x="714" y="345"/>
                      </a:cubicBezTo>
                      <a:cubicBezTo>
                        <a:pt x="711" y="341"/>
                        <a:pt x="700" y="346"/>
                        <a:pt x="700" y="339"/>
                      </a:cubicBezTo>
                      <a:cubicBezTo>
                        <a:pt x="706" y="340"/>
                        <a:pt x="708" y="337"/>
                        <a:pt x="715" y="338"/>
                      </a:cubicBezTo>
                      <a:cubicBezTo>
                        <a:pt x="716" y="329"/>
                        <a:pt x="723" y="327"/>
                        <a:pt x="722" y="317"/>
                      </a:cubicBezTo>
                      <a:cubicBezTo>
                        <a:pt x="708" y="314"/>
                        <a:pt x="721" y="291"/>
                        <a:pt x="711" y="282"/>
                      </a:cubicBezTo>
                      <a:cubicBezTo>
                        <a:pt x="714" y="280"/>
                        <a:pt x="716" y="276"/>
                        <a:pt x="715" y="270"/>
                      </a:cubicBezTo>
                      <a:cubicBezTo>
                        <a:pt x="711" y="267"/>
                        <a:pt x="706" y="265"/>
                        <a:pt x="699" y="265"/>
                      </a:cubicBezTo>
                      <a:cubicBezTo>
                        <a:pt x="697" y="275"/>
                        <a:pt x="689" y="279"/>
                        <a:pt x="684" y="286"/>
                      </a:cubicBezTo>
                      <a:cubicBezTo>
                        <a:pt x="689" y="291"/>
                        <a:pt x="685" y="296"/>
                        <a:pt x="685" y="303"/>
                      </a:cubicBezTo>
                      <a:cubicBezTo>
                        <a:pt x="692" y="302"/>
                        <a:pt x="691" y="310"/>
                        <a:pt x="695" y="312"/>
                      </a:cubicBezTo>
                      <a:cubicBezTo>
                        <a:pt x="695" y="315"/>
                        <a:pt x="694" y="316"/>
                        <a:pt x="691" y="317"/>
                      </a:cubicBezTo>
                      <a:cubicBezTo>
                        <a:pt x="688" y="315"/>
                        <a:pt x="686" y="311"/>
                        <a:pt x="684" y="308"/>
                      </a:cubicBezTo>
                      <a:cubicBezTo>
                        <a:pt x="671" y="307"/>
                        <a:pt x="667" y="292"/>
                        <a:pt x="652" y="297"/>
                      </a:cubicBezTo>
                      <a:cubicBezTo>
                        <a:pt x="650" y="301"/>
                        <a:pt x="652" y="302"/>
                        <a:pt x="652" y="307"/>
                      </a:cubicBezTo>
                      <a:cubicBezTo>
                        <a:pt x="647" y="306"/>
                        <a:pt x="648" y="312"/>
                        <a:pt x="644" y="312"/>
                      </a:cubicBezTo>
                      <a:cubicBezTo>
                        <a:pt x="642" y="310"/>
                        <a:pt x="648" y="306"/>
                        <a:pt x="645" y="303"/>
                      </a:cubicBezTo>
                      <a:cubicBezTo>
                        <a:pt x="640" y="303"/>
                        <a:pt x="639" y="307"/>
                        <a:pt x="635" y="308"/>
                      </a:cubicBezTo>
                      <a:cubicBezTo>
                        <a:pt x="628" y="300"/>
                        <a:pt x="621" y="312"/>
                        <a:pt x="613" y="309"/>
                      </a:cubicBezTo>
                      <a:cubicBezTo>
                        <a:pt x="615" y="305"/>
                        <a:pt x="617" y="303"/>
                        <a:pt x="618" y="299"/>
                      </a:cubicBezTo>
                      <a:cubicBezTo>
                        <a:pt x="612" y="298"/>
                        <a:pt x="611" y="303"/>
                        <a:pt x="607" y="304"/>
                      </a:cubicBezTo>
                      <a:cubicBezTo>
                        <a:pt x="601" y="299"/>
                        <a:pt x="591" y="309"/>
                        <a:pt x="582" y="309"/>
                      </a:cubicBezTo>
                      <a:cubicBezTo>
                        <a:pt x="579" y="313"/>
                        <a:pt x="578" y="318"/>
                        <a:pt x="569" y="317"/>
                      </a:cubicBezTo>
                      <a:cubicBezTo>
                        <a:pt x="571" y="312"/>
                        <a:pt x="565" y="314"/>
                        <a:pt x="565" y="310"/>
                      </a:cubicBezTo>
                      <a:cubicBezTo>
                        <a:pt x="568" y="305"/>
                        <a:pt x="571" y="305"/>
                        <a:pt x="577" y="306"/>
                      </a:cubicBezTo>
                      <a:cubicBezTo>
                        <a:pt x="579" y="304"/>
                        <a:pt x="578" y="299"/>
                        <a:pt x="578" y="295"/>
                      </a:cubicBezTo>
                      <a:cubicBezTo>
                        <a:pt x="575" y="294"/>
                        <a:pt x="572" y="292"/>
                        <a:pt x="567" y="293"/>
                      </a:cubicBezTo>
                      <a:cubicBezTo>
                        <a:pt x="570" y="303"/>
                        <a:pt x="552" y="305"/>
                        <a:pt x="560" y="317"/>
                      </a:cubicBezTo>
                      <a:cubicBezTo>
                        <a:pt x="556" y="317"/>
                        <a:pt x="557" y="324"/>
                        <a:pt x="552" y="321"/>
                      </a:cubicBezTo>
                      <a:cubicBezTo>
                        <a:pt x="550" y="319"/>
                        <a:pt x="551" y="314"/>
                        <a:pt x="547" y="314"/>
                      </a:cubicBezTo>
                      <a:cubicBezTo>
                        <a:pt x="543" y="320"/>
                        <a:pt x="534" y="321"/>
                        <a:pt x="527" y="324"/>
                      </a:cubicBezTo>
                      <a:cubicBezTo>
                        <a:pt x="527" y="329"/>
                        <a:pt x="529" y="337"/>
                        <a:pt x="523" y="337"/>
                      </a:cubicBezTo>
                      <a:cubicBezTo>
                        <a:pt x="517" y="335"/>
                        <a:pt x="516" y="330"/>
                        <a:pt x="516" y="324"/>
                      </a:cubicBezTo>
                      <a:cubicBezTo>
                        <a:pt x="513" y="325"/>
                        <a:pt x="510" y="326"/>
                        <a:pt x="507" y="327"/>
                      </a:cubicBezTo>
                      <a:cubicBezTo>
                        <a:pt x="506" y="333"/>
                        <a:pt x="508" y="336"/>
                        <a:pt x="511" y="338"/>
                      </a:cubicBezTo>
                      <a:cubicBezTo>
                        <a:pt x="508" y="338"/>
                        <a:pt x="509" y="341"/>
                        <a:pt x="505" y="341"/>
                      </a:cubicBezTo>
                      <a:cubicBezTo>
                        <a:pt x="501" y="338"/>
                        <a:pt x="502" y="331"/>
                        <a:pt x="496" y="330"/>
                      </a:cubicBezTo>
                      <a:cubicBezTo>
                        <a:pt x="498" y="322"/>
                        <a:pt x="507" y="320"/>
                        <a:pt x="509" y="313"/>
                      </a:cubicBezTo>
                      <a:cubicBezTo>
                        <a:pt x="510" y="307"/>
                        <a:pt x="501" y="299"/>
                        <a:pt x="510" y="294"/>
                      </a:cubicBezTo>
                      <a:cubicBezTo>
                        <a:pt x="507" y="300"/>
                        <a:pt x="516" y="301"/>
                        <a:pt x="514" y="307"/>
                      </a:cubicBezTo>
                      <a:cubicBezTo>
                        <a:pt x="520" y="316"/>
                        <a:pt x="538" y="322"/>
                        <a:pt x="546" y="312"/>
                      </a:cubicBezTo>
                      <a:cubicBezTo>
                        <a:pt x="556" y="300"/>
                        <a:pt x="542" y="287"/>
                        <a:pt x="540" y="276"/>
                      </a:cubicBezTo>
                      <a:cubicBezTo>
                        <a:pt x="537" y="275"/>
                        <a:pt x="533" y="274"/>
                        <a:pt x="531" y="272"/>
                      </a:cubicBezTo>
                      <a:cubicBezTo>
                        <a:pt x="531" y="271"/>
                        <a:pt x="531" y="269"/>
                        <a:pt x="530" y="269"/>
                      </a:cubicBezTo>
                      <a:cubicBezTo>
                        <a:pt x="532" y="266"/>
                        <a:pt x="537" y="266"/>
                        <a:pt x="534" y="261"/>
                      </a:cubicBezTo>
                      <a:cubicBezTo>
                        <a:pt x="530" y="259"/>
                        <a:pt x="526" y="267"/>
                        <a:pt x="522" y="261"/>
                      </a:cubicBezTo>
                      <a:cubicBezTo>
                        <a:pt x="531" y="260"/>
                        <a:pt x="534" y="248"/>
                        <a:pt x="526" y="249"/>
                      </a:cubicBezTo>
                      <a:cubicBezTo>
                        <a:pt x="528" y="248"/>
                        <a:pt x="528" y="246"/>
                        <a:pt x="528" y="244"/>
                      </a:cubicBezTo>
                      <a:cubicBezTo>
                        <a:pt x="523" y="244"/>
                        <a:pt x="521" y="249"/>
                        <a:pt x="516" y="250"/>
                      </a:cubicBezTo>
                      <a:cubicBezTo>
                        <a:pt x="516" y="248"/>
                        <a:pt x="521" y="246"/>
                        <a:pt x="518" y="246"/>
                      </a:cubicBezTo>
                      <a:cubicBezTo>
                        <a:pt x="517" y="247"/>
                        <a:pt x="513" y="250"/>
                        <a:pt x="512" y="248"/>
                      </a:cubicBezTo>
                      <a:cubicBezTo>
                        <a:pt x="514" y="245"/>
                        <a:pt x="521" y="246"/>
                        <a:pt x="521" y="241"/>
                      </a:cubicBezTo>
                      <a:cubicBezTo>
                        <a:pt x="507" y="245"/>
                        <a:pt x="500" y="243"/>
                        <a:pt x="489" y="248"/>
                      </a:cubicBezTo>
                      <a:cubicBezTo>
                        <a:pt x="489" y="246"/>
                        <a:pt x="492" y="247"/>
                        <a:pt x="492" y="244"/>
                      </a:cubicBezTo>
                      <a:cubicBezTo>
                        <a:pt x="489" y="244"/>
                        <a:pt x="487" y="246"/>
                        <a:pt x="485" y="246"/>
                      </a:cubicBezTo>
                      <a:cubicBezTo>
                        <a:pt x="485" y="244"/>
                        <a:pt x="493" y="243"/>
                        <a:pt x="490" y="240"/>
                      </a:cubicBezTo>
                      <a:cubicBezTo>
                        <a:pt x="481" y="246"/>
                        <a:pt x="467" y="253"/>
                        <a:pt x="458" y="252"/>
                      </a:cubicBezTo>
                      <a:cubicBezTo>
                        <a:pt x="445" y="261"/>
                        <a:pt x="427" y="265"/>
                        <a:pt x="417" y="276"/>
                      </a:cubicBezTo>
                      <a:cubicBezTo>
                        <a:pt x="409" y="278"/>
                        <a:pt x="402" y="278"/>
                        <a:pt x="396" y="283"/>
                      </a:cubicBezTo>
                      <a:cubicBezTo>
                        <a:pt x="389" y="277"/>
                        <a:pt x="378" y="288"/>
                        <a:pt x="372" y="290"/>
                      </a:cubicBezTo>
                      <a:cubicBezTo>
                        <a:pt x="366" y="285"/>
                        <a:pt x="356" y="295"/>
                        <a:pt x="357" y="300"/>
                      </a:cubicBezTo>
                      <a:cubicBezTo>
                        <a:pt x="355" y="300"/>
                        <a:pt x="355" y="297"/>
                        <a:pt x="352" y="298"/>
                      </a:cubicBezTo>
                      <a:cubicBezTo>
                        <a:pt x="348" y="304"/>
                        <a:pt x="345" y="312"/>
                        <a:pt x="336" y="313"/>
                      </a:cubicBezTo>
                      <a:cubicBezTo>
                        <a:pt x="335" y="316"/>
                        <a:pt x="335" y="316"/>
                        <a:pt x="336" y="318"/>
                      </a:cubicBezTo>
                      <a:cubicBezTo>
                        <a:pt x="334" y="322"/>
                        <a:pt x="331" y="320"/>
                        <a:pt x="328" y="321"/>
                      </a:cubicBezTo>
                      <a:cubicBezTo>
                        <a:pt x="327" y="327"/>
                        <a:pt x="321" y="333"/>
                        <a:pt x="325" y="339"/>
                      </a:cubicBezTo>
                      <a:cubicBezTo>
                        <a:pt x="335" y="338"/>
                        <a:pt x="342" y="331"/>
                        <a:pt x="348" y="333"/>
                      </a:cubicBezTo>
                      <a:cubicBezTo>
                        <a:pt x="343" y="348"/>
                        <a:pt x="331" y="353"/>
                        <a:pt x="327" y="370"/>
                      </a:cubicBezTo>
                      <a:cubicBezTo>
                        <a:pt x="321" y="374"/>
                        <a:pt x="317" y="380"/>
                        <a:pt x="315" y="388"/>
                      </a:cubicBezTo>
                      <a:cubicBezTo>
                        <a:pt x="317" y="388"/>
                        <a:pt x="317" y="391"/>
                        <a:pt x="320" y="390"/>
                      </a:cubicBezTo>
                      <a:cubicBezTo>
                        <a:pt x="322" y="387"/>
                        <a:pt x="326" y="384"/>
                        <a:pt x="330" y="383"/>
                      </a:cubicBezTo>
                      <a:cubicBezTo>
                        <a:pt x="332" y="384"/>
                        <a:pt x="332" y="387"/>
                        <a:pt x="335" y="387"/>
                      </a:cubicBezTo>
                      <a:cubicBezTo>
                        <a:pt x="345" y="378"/>
                        <a:pt x="354" y="369"/>
                        <a:pt x="363" y="360"/>
                      </a:cubicBezTo>
                      <a:cubicBezTo>
                        <a:pt x="373" y="360"/>
                        <a:pt x="392" y="350"/>
                        <a:pt x="387" y="336"/>
                      </a:cubicBezTo>
                      <a:cubicBezTo>
                        <a:pt x="397" y="325"/>
                        <a:pt x="410" y="307"/>
                        <a:pt x="428" y="311"/>
                      </a:cubicBezTo>
                      <a:cubicBezTo>
                        <a:pt x="440" y="305"/>
                        <a:pt x="446" y="293"/>
                        <a:pt x="460" y="290"/>
                      </a:cubicBezTo>
                      <a:cubicBezTo>
                        <a:pt x="472" y="302"/>
                        <a:pt x="451" y="310"/>
                        <a:pt x="439" y="312"/>
                      </a:cubicBezTo>
                      <a:cubicBezTo>
                        <a:pt x="429" y="318"/>
                        <a:pt x="419" y="321"/>
                        <a:pt x="414" y="331"/>
                      </a:cubicBezTo>
                      <a:cubicBezTo>
                        <a:pt x="413" y="332"/>
                        <a:pt x="414" y="334"/>
                        <a:pt x="414" y="335"/>
                      </a:cubicBezTo>
                      <a:cubicBezTo>
                        <a:pt x="409" y="340"/>
                        <a:pt x="402" y="344"/>
                        <a:pt x="401" y="351"/>
                      </a:cubicBezTo>
                      <a:cubicBezTo>
                        <a:pt x="401" y="355"/>
                        <a:pt x="404" y="358"/>
                        <a:pt x="402" y="362"/>
                      </a:cubicBezTo>
                      <a:cubicBezTo>
                        <a:pt x="413" y="364"/>
                        <a:pt x="424" y="362"/>
                        <a:pt x="434" y="366"/>
                      </a:cubicBezTo>
                      <a:cubicBezTo>
                        <a:pt x="432" y="368"/>
                        <a:pt x="434" y="372"/>
                        <a:pt x="433" y="374"/>
                      </a:cubicBezTo>
                      <a:cubicBezTo>
                        <a:pt x="428" y="376"/>
                        <a:pt x="425" y="375"/>
                        <a:pt x="420" y="378"/>
                      </a:cubicBezTo>
                      <a:cubicBezTo>
                        <a:pt x="418" y="364"/>
                        <a:pt x="384" y="366"/>
                        <a:pt x="393" y="385"/>
                      </a:cubicBezTo>
                      <a:cubicBezTo>
                        <a:pt x="386" y="387"/>
                        <a:pt x="387" y="397"/>
                        <a:pt x="380" y="399"/>
                      </a:cubicBezTo>
                      <a:cubicBezTo>
                        <a:pt x="374" y="397"/>
                        <a:pt x="382" y="390"/>
                        <a:pt x="379" y="386"/>
                      </a:cubicBezTo>
                      <a:cubicBezTo>
                        <a:pt x="362" y="386"/>
                        <a:pt x="356" y="407"/>
                        <a:pt x="346" y="417"/>
                      </a:cubicBezTo>
                      <a:cubicBezTo>
                        <a:pt x="343" y="417"/>
                        <a:pt x="343" y="414"/>
                        <a:pt x="339" y="415"/>
                      </a:cubicBezTo>
                      <a:cubicBezTo>
                        <a:pt x="337" y="417"/>
                        <a:pt x="337" y="421"/>
                        <a:pt x="333" y="421"/>
                      </a:cubicBezTo>
                      <a:cubicBezTo>
                        <a:pt x="329" y="420"/>
                        <a:pt x="331" y="416"/>
                        <a:pt x="331" y="412"/>
                      </a:cubicBezTo>
                      <a:cubicBezTo>
                        <a:pt x="323" y="407"/>
                        <a:pt x="310" y="410"/>
                        <a:pt x="302" y="411"/>
                      </a:cubicBezTo>
                      <a:cubicBezTo>
                        <a:pt x="305" y="406"/>
                        <a:pt x="304" y="403"/>
                        <a:pt x="303" y="397"/>
                      </a:cubicBezTo>
                      <a:cubicBezTo>
                        <a:pt x="299" y="397"/>
                        <a:pt x="295" y="397"/>
                        <a:pt x="293" y="396"/>
                      </a:cubicBezTo>
                      <a:cubicBezTo>
                        <a:pt x="294" y="394"/>
                        <a:pt x="297" y="393"/>
                        <a:pt x="298" y="390"/>
                      </a:cubicBezTo>
                      <a:cubicBezTo>
                        <a:pt x="290" y="381"/>
                        <a:pt x="309" y="368"/>
                        <a:pt x="318" y="366"/>
                      </a:cubicBezTo>
                      <a:cubicBezTo>
                        <a:pt x="318" y="357"/>
                        <a:pt x="328" y="358"/>
                        <a:pt x="329" y="349"/>
                      </a:cubicBezTo>
                      <a:cubicBezTo>
                        <a:pt x="325" y="350"/>
                        <a:pt x="323" y="353"/>
                        <a:pt x="319" y="354"/>
                      </a:cubicBezTo>
                      <a:cubicBezTo>
                        <a:pt x="318" y="352"/>
                        <a:pt x="323" y="350"/>
                        <a:pt x="319" y="350"/>
                      </a:cubicBezTo>
                      <a:cubicBezTo>
                        <a:pt x="314" y="350"/>
                        <a:pt x="315" y="355"/>
                        <a:pt x="312" y="357"/>
                      </a:cubicBezTo>
                      <a:cubicBezTo>
                        <a:pt x="297" y="360"/>
                        <a:pt x="296" y="386"/>
                        <a:pt x="278" y="391"/>
                      </a:cubicBezTo>
                      <a:cubicBezTo>
                        <a:pt x="278" y="386"/>
                        <a:pt x="278" y="386"/>
                        <a:pt x="278" y="386"/>
                      </a:cubicBezTo>
                      <a:cubicBezTo>
                        <a:pt x="275" y="385"/>
                        <a:pt x="276" y="389"/>
                        <a:pt x="273" y="389"/>
                      </a:cubicBezTo>
                      <a:cubicBezTo>
                        <a:pt x="272" y="386"/>
                        <a:pt x="272" y="384"/>
                        <a:pt x="269" y="384"/>
                      </a:cubicBezTo>
                      <a:cubicBezTo>
                        <a:pt x="255" y="385"/>
                        <a:pt x="243" y="406"/>
                        <a:pt x="233" y="393"/>
                      </a:cubicBezTo>
                      <a:cubicBezTo>
                        <a:pt x="234" y="380"/>
                        <a:pt x="260" y="382"/>
                        <a:pt x="251" y="366"/>
                      </a:cubicBezTo>
                      <a:cubicBezTo>
                        <a:pt x="269" y="350"/>
                        <a:pt x="274" y="320"/>
                        <a:pt x="300" y="311"/>
                      </a:cubicBezTo>
                      <a:cubicBezTo>
                        <a:pt x="301" y="307"/>
                        <a:pt x="299" y="305"/>
                        <a:pt x="299" y="301"/>
                      </a:cubicBezTo>
                      <a:cubicBezTo>
                        <a:pt x="303" y="299"/>
                        <a:pt x="309" y="299"/>
                        <a:pt x="310" y="294"/>
                      </a:cubicBezTo>
                      <a:cubicBezTo>
                        <a:pt x="308" y="294"/>
                        <a:pt x="307" y="292"/>
                        <a:pt x="307" y="290"/>
                      </a:cubicBezTo>
                      <a:cubicBezTo>
                        <a:pt x="294" y="296"/>
                        <a:pt x="283" y="306"/>
                        <a:pt x="273" y="315"/>
                      </a:cubicBezTo>
                      <a:cubicBezTo>
                        <a:pt x="273" y="313"/>
                        <a:pt x="277" y="312"/>
                        <a:pt x="273" y="312"/>
                      </a:cubicBezTo>
                      <a:cubicBezTo>
                        <a:pt x="270" y="315"/>
                        <a:pt x="267" y="319"/>
                        <a:pt x="270" y="320"/>
                      </a:cubicBezTo>
                      <a:cubicBezTo>
                        <a:pt x="268" y="323"/>
                        <a:pt x="264" y="324"/>
                        <a:pt x="262" y="327"/>
                      </a:cubicBezTo>
                      <a:cubicBezTo>
                        <a:pt x="261" y="331"/>
                        <a:pt x="266" y="329"/>
                        <a:pt x="266" y="333"/>
                      </a:cubicBezTo>
                      <a:cubicBezTo>
                        <a:pt x="257" y="336"/>
                        <a:pt x="258" y="348"/>
                        <a:pt x="249" y="350"/>
                      </a:cubicBezTo>
                      <a:cubicBezTo>
                        <a:pt x="249" y="343"/>
                        <a:pt x="249" y="343"/>
                        <a:pt x="249" y="343"/>
                      </a:cubicBezTo>
                      <a:cubicBezTo>
                        <a:pt x="245" y="345"/>
                        <a:pt x="241" y="346"/>
                        <a:pt x="242" y="352"/>
                      </a:cubicBezTo>
                      <a:cubicBezTo>
                        <a:pt x="239" y="356"/>
                        <a:pt x="231" y="355"/>
                        <a:pt x="228" y="360"/>
                      </a:cubicBezTo>
                      <a:cubicBezTo>
                        <a:pt x="229" y="363"/>
                        <a:pt x="228" y="369"/>
                        <a:pt x="228" y="371"/>
                      </a:cubicBezTo>
                      <a:cubicBezTo>
                        <a:pt x="224" y="366"/>
                        <a:pt x="212" y="372"/>
                        <a:pt x="210" y="377"/>
                      </a:cubicBezTo>
                      <a:cubicBezTo>
                        <a:pt x="215" y="375"/>
                        <a:pt x="216" y="378"/>
                        <a:pt x="214" y="382"/>
                      </a:cubicBezTo>
                      <a:cubicBezTo>
                        <a:pt x="218" y="382"/>
                        <a:pt x="218" y="379"/>
                        <a:pt x="221" y="379"/>
                      </a:cubicBezTo>
                      <a:cubicBezTo>
                        <a:pt x="220" y="388"/>
                        <a:pt x="224" y="390"/>
                        <a:pt x="232" y="394"/>
                      </a:cubicBezTo>
                      <a:cubicBezTo>
                        <a:pt x="229" y="397"/>
                        <a:pt x="228" y="403"/>
                        <a:pt x="224" y="405"/>
                      </a:cubicBezTo>
                      <a:cubicBezTo>
                        <a:pt x="219" y="400"/>
                        <a:pt x="214" y="408"/>
                        <a:pt x="211" y="407"/>
                      </a:cubicBezTo>
                      <a:cubicBezTo>
                        <a:pt x="209" y="401"/>
                        <a:pt x="217" y="397"/>
                        <a:pt x="212" y="395"/>
                      </a:cubicBezTo>
                      <a:cubicBezTo>
                        <a:pt x="210" y="399"/>
                        <a:pt x="209" y="405"/>
                        <a:pt x="204" y="407"/>
                      </a:cubicBezTo>
                      <a:cubicBezTo>
                        <a:pt x="202" y="404"/>
                        <a:pt x="202" y="401"/>
                        <a:pt x="203" y="397"/>
                      </a:cubicBezTo>
                      <a:cubicBezTo>
                        <a:pt x="200" y="398"/>
                        <a:pt x="200" y="395"/>
                        <a:pt x="198" y="394"/>
                      </a:cubicBezTo>
                      <a:cubicBezTo>
                        <a:pt x="195" y="396"/>
                        <a:pt x="193" y="400"/>
                        <a:pt x="190" y="401"/>
                      </a:cubicBezTo>
                      <a:cubicBezTo>
                        <a:pt x="189" y="429"/>
                        <a:pt x="170" y="457"/>
                        <a:pt x="151" y="469"/>
                      </a:cubicBezTo>
                      <a:cubicBezTo>
                        <a:pt x="148" y="457"/>
                        <a:pt x="148" y="442"/>
                        <a:pt x="148" y="433"/>
                      </a:cubicBezTo>
                      <a:cubicBezTo>
                        <a:pt x="141" y="431"/>
                        <a:pt x="142" y="434"/>
                        <a:pt x="137" y="442"/>
                      </a:cubicBezTo>
                      <a:cubicBezTo>
                        <a:pt x="126" y="461"/>
                        <a:pt x="114" y="467"/>
                        <a:pt x="105" y="486"/>
                      </a:cubicBezTo>
                      <a:cubicBezTo>
                        <a:pt x="101" y="494"/>
                        <a:pt x="95" y="500"/>
                        <a:pt x="94" y="504"/>
                      </a:cubicBezTo>
                      <a:cubicBezTo>
                        <a:pt x="93" y="508"/>
                        <a:pt x="95" y="512"/>
                        <a:pt x="95" y="515"/>
                      </a:cubicBezTo>
                      <a:cubicBezTo>
                        <a:pt x="94" y="523"/>
                        <a:pt x="87" y="530"/>
                        <a:pt x="88" y="537"/>
                      </a:cubicBezTo>
                      <a:cubicBezTo>
                        <a:pt x="95" y="535"/>
                        <a:pt x="94" y="548"/>
                        <a:pt x="97" y="553"/>
                      </a:cubicBezTo>
                      <a:cubicBezTo>
                        <a:pt x="99" y="550"/>
                        <a:pt x="103" y="544"/>
                        <a:pt x="107" y="549"/>
                      </a:cubicBezTo>
                      <a:cubicBezTo>
                        <a:pt x="109" y="544"/>
                        <a:pt x="112" y="541"/>
                        <a:pt x="116" y="541"/>
                      </a:cubicBezTo>
                      <a:cubicBezTo>
                        <a:pt x="117" y="527"/>
                        <a:pt x="128" y="522"/>
                        <a:pt x="137" y="516"/>
                      </a:cubicBezTo>
                      <a:cubicBezTo>
                        <a:pt x="139" y="519"/>
                        <a:pt x="144" y="518"/>
                        <a:pt x="149" y="518"/>
                      </a:cubicBezTo>
                      <a:cubicBezTo>
                        <a:pt x="154" y="512"/>
                        <a:pt x="154" y="500"/>
                        <a:pt x="166" y="500"/>
                      </a:cubicBezTo>
                      <a:cubicBezTo>
                        <a:pt x="168" y="507"/>
                        <a:pt x="166" y="513"/>
                        <a:pt x="169" y="519"/>
                      </a:cubicBezTo>
                      <a:cubicBezTo>
                        <a:pt x="175" y="515"/>
                        <a:pt x="182" y="517"/>
                        <a:pt x="189" y="513"/>
                      </a:cubicBezTo>
                      <a:cubicBezTo>
                        <a:pt x="194" y="529"/>
                        <a:pt x="183" y="537"/>
                        <a:pt x="182" y="554"/>
                      </a:cubicBezTo>
                      <a:cubicBezTo>
                        <a:pt x="182" y="572"/>
                        <a:pt x="181" y="586"/>
                        <a:pt x="186" y="599"/>
                      </a:cubicBezTo>
                      <a:cubicBezTo>
                        <a:pt x="182" y="612"/>
                        <a:pt x="187" y="633"/>
                        <a:pt x="172" y="639"/>
                      </a:cubicBezTo>
                      <a:cubicBezTo>
                        <a:pt x="171" y="634"/>
                        <a:pt x="163" y="635"/>
                        <a:pt x="161" y="631"/>
                      </a:cubicBezTo>
                      <a:cubicBezTo>
                        <a:pt x="162" y="625"/>
                        <a:pt x="158" y="625"/>
                        <a:pt x="155" y="623"/>
                      </a:cubicBezTo>
                      <a:cubicBezTo>
                        <a:pt x="151" y="633"/>
                        <a:pt x="155" y="651"/>
                        <a:pt x="159" y="659"/>
                      </a:cubicBezTo>
                      <a:cubicBezTo>
                        <a:pt x="164" y="656"/>
                        <a:pt x="163" y="646"/>
                        <a:pt x="169" y="644"/>
                      </a:cubicBezTo>
                      <a:cubicBezTo>
                        <a:pt x="179" y="648"/>
                        <a:pt x="180" y="636"/>
                        <a:pt x="189" y="635"/>
                      </a:cubicBezTo>
                      <a:cubicBezTo>
                        <a:pt x="191" y="626"/>
                        <a:pt x="187" y="615"/>
                        <a:pt x="198" y="614"/>
                      </a:cubicBezTo>
                      <a:cubicBezTo>
                        <a:pt x="200" y="619"/>
                        <a:pt x="198" y="626"/>
                        <a:pt x="201" y="630"/>
                      </a:cubicBezTo>
                      <a:cubicBezTo>
                        <a:pt x="211" y="622"/>
                        <a:pt x="201" y="603"/>
                        <a:pt x="199" y="593"/>
                      </a:cubicBezTo>
                      <a:cubicBezTo>
                        <a:pt x="200" y="590"/>
                        <a:pt x="204" y="590"/>
                        <a:pt x="204" y="586"/>
                      </a:cubicBezTo>
                      <a:cubicBezTo>
                        <a:pt x="191" y="572"/>
                        <a:pt x="206" y="547"/>
                        <a:pt x="206" y="526"/>
                      </a:cubicBezTo>
                      <a:cubicBezTo>
                        <a:pt x="213" y="527"/>
                        <a:pt x="209" y="518"/>
                        <a:pt x="214" y="517"/>
                      </a:cubicBezTo>
                      <a:cubicBezTo>
                        <a:pt x="215" y="517"/>
                        <a:pt x="222" y="516"/>
                        <a:pt x="223" y="519"/>
                      </a:cubicBezTo>
                      <a:cubicBezTo>
                        <a:pt x="221" y="524"/>
                        <a:pt x="216" y="526"/>
                        <a:pt x="215" y="532"/>
                      </a:cubicBezTo>
                      <a:cubicBezTo>
                        <a:pt x="217" y="532"/>
                        <a:pt x="219" y="527"/>
                        <a:pt x="221" y="531"/>
                      </a:cubicBezTo>
                      <a:cubicBezTo>
                        <a:pt x="217" y="539"/>
                        <a:pt x="217" y="552"/>
                        <a:pt x="214" y="560"/>
                      </a:cubicBezTo>
                      <a:cubicBezTo>
                        <a:pt x="214" y="565"/>
                        <a:pt x="219" y="564"/>
                        <a:pt x="219" y="568"/>
                      </a:cubicBezTo>
                      <a:cubicBezTo>
                        <a:pt x="218" y="578"/>
                        <a:pt x="221" y="595"/>
                        <a:pt x="223" y="607"/>
                      </a:cubicBezTo>
                      <a:cubicBezTo>
                        <a:pt x="220" y="616"/>
                        <a:pt x="211" y="620"/>
                        <a:pt x="209" y="629"/>
                      </a:cubicBezTo>
                      <a:cubicBezTo>
                        <a:pt x="209" y="631"/>
                        <a:pt x="211" y="633"/>
                        <a:pt x="211" y="635"/>
                      </a:cubicBezTo>
                      <a:cubicBezTo>
                        <a:pt x="211" y="637"/>
                        <a:pt x="209" y="639"/>
                        <a:pt x="209" y="641"/>
                      </a:cubicBezTo>
                      <a:cubicBezTo>
                        <a:pt x="209" y="649"/>
                        <a:pt x="212" y="658"/>
                        <a:pt x="210" y="667"/>
                      </a:cubicBezTo>
                      <a:cubicBezTo>
                        <a:pt x="211" y="670"/>
                        <a:pt x="215" y="669"/>
                        <a:pt x="214" y="674"/>
                      </a:cubicBezTo>
                      <a:cubicBezTo>
                        <a:pt x="211" y="672"/>
                        <a:pt x="210" y="674"/>
                        <a:pt x="207" y="676"/>
                      </a:cubicBezTo>
                      <a:cubicBezTo>
                        <a:pt x="209" y="684"/>
                        <a:pt x="205" y="688"/>
                        <a:pt x="204" y="694"/>
                      </a:cubicBezTo>
                      <a:cubicBezTo>
                        <a:pt x="208" y="696"/>
                        <a:pt x="208" y="700"/>
                        <a:pt x="208" y="704"/>
                      </a:cubicBezTo>
                      <a:cubicBezTo>
                        <a:pt x="212" y="700"/>
                        <a:pt x="210" y="709"/>
                        <a:pt x="213" y="708"/>
                      </a:cubicBezTo>
                      <a:cubicBezTo>
                        <a:pt x="216" y="703"/>
                        <a:pt x="216" y="696"/>
                        <a:pt x="218" y="690"/>
                      </a:cubicBezTo>
                      <a:cubicBezTo>
                        <a:pt x="220" y="691"/>
                        <a:pt x="219" y="696"/>
                        <a:pt x="222" y="696"/>
                      </a:cubicBezTo>
                      <a:cubicBezTo>
                        <a:pt x="226" y="687"/>
                        <a:pt x="215" y="680"/>
                        <a:pt x="218" y="673"/>
                      </a:cubicBezTo>
                      <a:cubicBezTo>
                        <a:pt x="222" y="677"/>
                        <a:pt x="225" y="684"/>
                        <a:pt x="227" y="692"/>
                      </a:cubicBezTo>
                      <a:cubicBezTo>
                        <a:pt x="232" y="690"/>
                        <a:pt x="231" y="681"/>
                        <a:pt x="237" y="680"/>
                      </a:cubicBezTo>
                      <a:cubicBezTo>
                        <a:pt x="229" y="672"/>
                        <a:pt x="231" y="656"/>
                        <a:pt x="234" y="643"/>
                      </a:cubicBezTo>
                      <a:cubicBezTo>
                        <a:pt x="236" y="646"/>
                        <a:pt x="236" y="651"/>
                        <a:pt x="237" y="654"/>
                      </a:cubicBezTo>
                      <a:cubicBezTo>
                        <a:pt x="245" y="655"/>
                        <a:pt x="242" y="645"/>
                        <a:pt x="249" y="644"/>
                      </a:cubicBezTo>
                      <a:cubicBezTo>
                        <a:pt x="252" y="645"/>
                        <a:pt x="249" y="650"/>
                        <a:pt x="252" y="651"/>
                      </a:cubicBezTo>
                      <a:cubicBezTo>
                        <a:pt x="253" y="649"/>
                        <a:pt x="255" y="648"/>
                        <a:pt x="258" y="648"/>
                      </a:cubicBezTo>
                      <a:cubicBezTo>
                        <a:pt x="260" y="651"/>
                        <a:pt x="263" y="654"/>
                        <a:pt x="262" y="660"/>
                      </a:cubicBezTo>
                      <a:cubicBezTo>
                        <a:pt x="258" y="659"/>
                        <a:pt x="256" y="660"/>
                        <a:pt x="255" y="665"/>
                      </a:cubicBezTo>
                      <a:cubicBezTo>
                        <a:pt x="259" y="667"/>
                        <a:pt x="260" y="662"/>
                        <a:pt x="261" y="664"/>
                      </a:cubicBezTo>
                      <a:cubicBezTo>
                        <a:pt x="258" y="669"/>
                        <a:pt x="257" y="676"/>
                        <a:pt x="252" y="678"/>
                      </a:cubicBezTo>
                      <a:cubicBezTo>
                        <a:pt x="252" y="682"/>
                        <a:pt x="253" y="685"/>
                        <a:pt x="255" y="686"/>
                      </a:cubicBezTo>
                      <a:cubicBezTo>
                        <a:pt x="260" y="684"/>
                        <a:pt x="256" y="680"/>
                        <a:pt x="257" y="678"/>
                      </a:cubicBezTo>
                      <a:cubicBezTo>
                        <a:pt x="262" y="682"/>
                        <a:pt x="256" y="692"/>
                        <a:pt x="255" y="698"/>
                      </a:cubicBezTo>
                      <a:cubicBezTo>
                        <a:pt x="255" y="690"/>
                        <a:pt x="252" y="691"/>
                        <a:pt x="248" y="689"/>
                      </a:cubicBezTo>
                      <a:cubicBezTo>
                        <a:pt x="247" y="691"/>
                        <a:pt x="246" y="693"/>
                        <a:pt x="246" y="696"/>
                      </a:cubicBezTo>
                      <a:cubicBezTo>
                        <a:pt x="250" y="693"/>
                        <a:pt x="249" y="702"/>
                        <a:pt x="254" y="702"/>
                      </a:cubicBezTo>
                      <a:cubicBezTo>
                        <a:pt x="254" y="713"/>
                        <a:pt x="255" y="721"/>
                        <a:pt x="256" y="731"/>
                      </a:cubicBezTo>
                      <a:cubicBezTo>
                        <a:pt x="265" y="735"/>
                        <a:pt x="263" y="750"/>
                        <a:pt x="276" y="750"/>
                      </a:cubicBezTo>
                      <a:cubicBezTo>
                        <a:pt x="278" y="747"/>
                        <a:pt x="279" y="743"/>
                        <a:pt x="283" y="743"/>
                      </a:cubicBezTo>
                      <a:cubicBezTo>
                        <a:pt x="296" y="749"/>
                        <a:pt x="291" y="768"/>
                        <a:pt x="306" y="768"/>
                      </a:cubicBezTo>
                      <a:cubicBezTo>
                        <a:pt x="315" y="768"/>
                        <a:pt x="325" y="755"/>
                        <a:pt x="329" y="770"/>
                      </a:cubicBezTo>
                      <a:cubicBezTo>
                        <a:pt x="333" y="770"/>
                        <a:pt x="334" y="766"/>
                        <a:pt x="338" y="767"/>
                      </a:cubicBezTo>
                      <a:cubicBezTo>
                        <a:pt x="334" y="779"/>
                        <a:pt x="321" y="789"/>
                        <a:pt x="326" y="804"/>
                      </a:cubicBezTo>
                      <a:cubicBezTo>
                        <a:pt x="311" y="813"/>
                        <a:pt x="311" y="837"/>
                        <a:pt x="301" y="850"/>
                      </a:cubicBezTo>
                      <a:cubicBezTo>
                        <a:pt x="295" y="847"/>
                        <a:pt x="297" y="854"/>
                        <a:pt x="292" y="854"/>
                      </a:cubicBezTo>
                      <a:cubicBezTo>
                        <a:pt x="284" y="854"/>
                        <a:pt x="281" y="849"/>
                        <a:pt x="276" y="846"/>
                      </a:cubicBezTo>
                      <a:cubicBezTo>
                        <a:pt x="273" y="831"/>
                        <a:pt x="253" y="833"/>
                        <a:pt x="241" y="835"/>
                      </a:cubicBezTo>
                      <a:cubicBezTo>
                        <a:pt x="230" y="823"/>
                        <a:pt x="221" y="810"/>
                        <a:pt x="207" y="801"/>
                      </a:cubicBezTo>
                      <a:cubicBezTo>
                        <a:pt x="205" y="800"/>
                        <a:pt x="207" y="797"/>
                        <a:pt x="207" y="795"/>
                      </a:cubicBezTo>
                      <a:cubicBezTo>
                        <a:pt x="204" y="792"/>
                        <a:pt x="204" y="789"/>
                        <a:pt x="201" y="789"/>
                      </a:cubicBezTo>
                      <a:cubicBezTo>
                        <a:pt x="200" y="780"/>
                        <a:pt x="189" y="782"/>
                        <a:pt x="192" y="770"/>
                      </a:cubicBezTo>
                      <a:cubicBezTo>
                        <a:pt x="189" y="766"/>
                        <a:pt x="186" y="763"/>
                        <a:pt x="183" y="758"/>
                      </a:cubicBezTo>
                      <a:cubicBezTo>
                        <a:pt x="175" y="759"/>
                        <a:pt x="177" y="755"/>
                        <a:pt x="173" y="755"/>
                      </a:cubicBezTo>
                      <a:cubicBezTo>
                        <a:pt x="159" y="756"/>
                        <a:pt x="166" y="786"/>
                        <a:pt x="154" y="785"/>
                      </a:cubicBezTo>
                      <a:cubicBezTo>
                        <a:pt x="144" y="784"/>
                        <a:pt x="147" y="766"/>
                        <a:pt x="142" y="757"/>
                      </a:cubicBezTo>
                      <a:cubicBezTo>
                        <a:pt x="140" y="753"/>
                        <a:pt x="134" y="751"/>
                        <a:pt x="132" y="747"/>
                      </a:cubicBezTo>
                      <a:cubicBezTo>
                        <a:pt x="131" y="740"/>
                        <a:pt x="134" y="732"/>
                        <a:pt x="133" y="726"/>
                      </a:cubicBezTo>
                      <a:cubicBezTo>
                        <a:pt x="132" y="714"/>
                        <a:pt x="127" y="708"/>
                        <a:pt x="120" y="702"/>
                      </a:cubicBezTo>
                      <a:cubicBezTo>
                        <a:pt x="118" y="689"/>
                        <a:pt x="116" y="678"/>
                        <a:pt x="116" y="666"/>
                      </a:cubicBezTo>
                      <a:cubicBezTo>
                        <a:pt x="126" y="663"/>
                        <a:pt x="133" y="656"/>
                        <a:pt x="131" y="641"/>
                      </a:cubicBezTo>
                      <a:cubicBezTo>
                        <a:pt x="133" y="636"/>
                        <a:pt x="140" y="636"/>
                        <a:pt x="140" y="629"/>
                      </a:cubicBezTo>
                      <a:cubicBezTo>
                        <a:pt x="137" y="627"/>
                        <a:pt x="135" y="632"/>
                        <a:pt x="134" y="630"/>
                      </a:cubicBezTo>
                      <a:cubicBezTo>
                        <a:pt x="134" y="624"/>
                        <a:pt x="139" y="624"/>
                        <a:pt x="138" y="618"/>
                      </a:cubicBezTo>
                      <a:cubicBezTo>
                        <a:pt x="132" y="616"/>
                        <a:pt x="125" y="614"/>
                        <a:pt x="125" y="606"/>
                      </a:cubicBezTo>
                      <a:cubicBezTo>
                        <a:pt x="123" y="608"/>
                        <a:pt x="121" y="603"/>
                        <a:pt x="122" y="600"/>
                      </a:cubicBezTo>
                      <a:cubicBezTo>
                        <a:pt x="119" y="602"/>
                        <a:pt x="117" y="599"/>
                        <a:pt x="114" y="598"/>
                      </a:cubicBezTo>
                      <a:cubicBezTo>
                        <a:pt x="113" y="586"/>
                        <a:pt x="104" y="581"/>
                        <a:pt x="100" y="572"/>
                      </a:cubicBezTo>
                      <a:cubicBezTo>
                        <a:pt x="97" y="572"/>
                        <a:pt x="97" y="574"/>
                        <a:pt x="95" y="575"/>
                      </a:cubicBezTo>
                      <a:cubicBezTo>
                        <a:pt x="92" y="571"/>
                        <a:pt x="91" y="573"/>
                        <a:pt x="86" y="574"/>
                      </a:cubicBezTo>
                      <a:cubicBezTo>
                        <a:pt x="84" y="563"/>
                        <a:pt x="84" y="551"/>
                        <a:pt x="85" y="539"/>
                      </a:cubicBezTo>
                      <a:cubicBezTo>
                        <a:pt x="82" y="546"/>
                        <a:pt x="78" y="551"/>
                        <a:pt x="73" y="556"/>
                      </a:cubicBezTo>
                      <a:cubicBezTo>
                        <a:pt x="73" y="554"/>
                        <a:pt x="71" y="553"/>
                        <a:pt x="70" y="552"/>
                      </a:cubicBezTo>
                      <a:cubicBezTo>
                        <a:pt x="57" y="560"/>
                        <a:pt x="57" y="581"/>
                        <a:pt x="45" y="590"/>
                      </a:cubicBezTo>
                      <a:cubicBezTo>
                        <a:pt x="43" y="588"/>
                        <a:pt x="46" y="587"/>
                        <a:pt x="44" y="585"/>
                      </a:cubicBezTo>
                      <a:cubicBezTo>
                        <a:pt x="13" y="667"/>
                        <a:pt x="0" y="783"/>
                        <a:pt x="5" y="894"/>
                      </a:cubicBezTo>
                      <a:cubicBezTo>
                        <a:pt x="8" y="958"/>
                        <a:pt x="25" y="1012"/>
                        <a:pt x="41" y="1061"/>
                      </a:cubicBezTo>
                      <a:cubicBezTo>
                        <a:pt x="53" y="1077"/>
                        <a:pt x="55" y="1101"/>
                        <a:pt x="59" y="1119"/>
                      </a:cubicBezTo>
                      <a:cubicBezTo>
                        <a:pt x="61" y="1131"/>
                        <a:pt x="62" y="1139"/>
                        <a:pt x="65" y="1149"/>
                      </a:cubicBezTo>
                      <a:cubicBezTo>
                        <a:pt x="75" y="1175"/>
                        <a:pt x="88" y="1198"/>
                        <a:pt x="99" y="1223"/>
                      </a:cubicBezTo>
                      <a:cubicBezTo>
                        <a:pt x="162" y="1366"/>
                        <a:pt x="271" y="1478"/>
                        <a:pt x="394" y="1556"/>
                      </a:cubicBezTo>
                      <a:cubicBezTo>
                        <a:pt x="392" y="1554"/>
                        <a:pt x="385" y="1551"/>
                        <a:pt x="386" y="1549"/>
                      </a:cubicBezTo>
                      <a:cubicBezTo>
                        <a:pt x="392" y="1552"/>
                        <a:pt x="400" y="1557"/>
                        <a:pt x="405" y="1557"/>
                      </a:cubicBezTo>
                      <a:cubicBezTo>
                        <a:pt x="395" y="1548"/>
                        <a:pt x="386" y="1539"/>
                        <a:pt x="376" y="1529"/>
                      </a:cubicBezTo>
                      <a:cubicBezTo>
                        <a:pt x="382" y="1530"/>
                        <a:pt x="385" y="1530"/>
                        <a:pt x="391" y="1531"/>
                      </a:cubicBezTo>
                      <a:cubicBezTo>
                        <a:pt x="393" y="1531"/>
                        <a:pt x="390" y="1527"/>
                        <a:pt x="394" y="1528"/>
                      </a:cubicBezTo>
                      <a:cubicBezTo>
                        <a:pt x="406" y="1530"/>
                        <a:pt x="417" y="1538"/>
                        <a:pt x="429" y="1532"/>
                      </a:cubicBezTo>
                      <a:cubicBezTo>
                        <a:pt x="429" y="1531"/>
                        <a:pt x="429" y="1529"/>
                        <a:pt x="430" y="1529"/>
                      </a:cubicBezTo>
                      <a:cubicBezTo>
                        <a:pt x="424" y="1517"/>
                        <a:pt x="415" y="1509"/>
                        <a:pt x="414" y="1493"/>
                      </a:cubicBezTo>
                      <a:cubicBezTo>
                        <a:pt x="401" y="1482"/>
                        <a:pt x="383" y="1468"/>
                        <a:pt x="386" y="1451"/>
                      </a:cubicBezTo>
                      <a:cubicBezTo>
                        <a:pt x="379" y="1444"/>
                        <a:pt x="369" y="1441"/>
                        <a:pt x="373" y="1425"/>
                      </a:cubicBezTo>
                      <a:cubicBezTo>
                        <a:pt x="379" y="1426"/>
                        <a:pt x="382" y="1419"/>
                        <a:pt x="379" y="1415"/>
                      </a:cubicBezTo>
                      <a:cubicBezTo>
                        <a:pt x="382" y="1415"/>
                        <a:pt x="381" y="1413"/>
                        <a:pt x="384" y="1414"/>
                      </a:cubicBezTo>
                      <a:cubicBezTo>
                        <a:pt x="385" y="1411"/>
                        <a:pt x="382" y="1411"/>
                        <a:pt x="383" y="1408"/>
                      </a:cubicBezTo>
                      <a:cubicBezTo>
                        <a:pt x="390" y="1409"/>
                        <a:pt x="390" y="1407"/>
                        <a:pt x="392" y="1404"/>
                      </a:cubicBezTo>
                      <a:cubicBezTo>
                        <a:pt x="395" y="1404"/>
                        <a:pt x="396" y="1406"/>
                        <a:pt x="399" y="1405"/>
                      </a:cubicBezTo>
                      <a:cubicBezTo>
                        <a:pt x="403" y="1403"/>
                        <a:pt x="405" y="1398"/>
                        <a:pt x="409" y="1395"/>
                      </a:cubicBezTo>
                      <a:cubicBezTo>
                        <a:pt x="413" y="1395"/>
                        <a:pt x="415" y="1393"/>
                        <a:pt x="420" y="1393"/>
                      </a:cubicBezTo>
                      <a:cubicBezTo>
                        <a:pt x="428" y="1380"/>
                        <a:pt x="445" y="1381"/>
                        <a:pt x="461" y="1376"/>
                      </a:cubicBezTo>
                      <a:cubicBezTo>
                        <a:pt x="472" y="1373"/>
                        <a:pt x="484" y="1367"/>
                        <a:pt x="492" y="1359"/>
                      </a:cubicBezTo>
                      <a:cubicBezTo>
                        <a:pt x="497" y="1356"/>
                        <a:pt x="498" y="1350"/>
                        <a:pt x="502" y="1345"/>
                      </a:cubicBezTo>
                      <a:cubicBezTo>
                        <a:pt x="506" y="1340"/>
                        <a:pt x="513" y="1339"/>
                        <a:pt x="511" y="1329"/>
                      </a:cubicBezTo>
                      <a:cubicBezTo>
                        <a:pt x="522" y="1324"/>
                        <a:pt x="522" y="1307"/>
                        <a:pt x="534" y="1302"/>
                      </a:cubicBezTo>
                      <a:cubicBezTo>
                        <a:pt x="534" y="1299"/>
                        <a:pt x="533" y="1291"/>
                        <a:pt x="534" y="1284"/>
                      </a:cubicBezTo>
                      <a:cubicBezTo>
                        <a:pt x="542" y="1282"/>
                        <a:pt x="533" y="1267"/>
                        <a:pt x="540" y="1262"/>
                      </a:cubicBezTo>
                      <a:cubicBezTo>
                        <a:pt x="538" y="1258"/>
                        <a:pt x="533" y="1257"/>
                        <a:pt x="527" y="1256"/>
                      </a:cubicBezTo>
                      <a:cubicBezTo>
                        <a:pt x="517" y="1271"/>
                        <a:pt x="494" y="1253"/>
                        <a:pt x="482" y="1261"/>
                      </a:cubicBezTo>
                      <a:cubicBezTo>
                        <a:pt x="476" y="1254"/>
                        <a:pt x="465" y="1257"/>
                        <a:pt x="458" y="1261"/>
                      </a:cubicBezTo>
                      <a:cubicBezTo>
                        <a:pt x="451" y="1252"/>
                        <a:pt x="443" y="1258"/>
                        <a:pt x="434" y="1257"/>
                      </a:cubicBezTo>
                      <a:cubicBezTo>
                        <a:pt x="416" y="1257"/>
                        <a:pt x="411" y="1239"/>
                        <a:pt x="399" y="1229"/>
                      </a:cubicBezTo>
                      <a:cubicBezTo>
                        <a:pt x="402" y="1227"/>
                        <a:pt x="405" y="1226"/>
                        <a:pt x="406" y="1223"/>
                      </a:cubicBezTo>
                      <a:cubicBezTo>
                        <a:pt x="404" y="1209"/>
                        <a:pt x="388" y="1209"/>
                        <a:pt x="387" y="1195"/>
                      </a:cubicBezTo>
                      <a:cubicBezTo>
                        <a:pt x="382" y="1193"/>
                        <a:pt x="378" y="1189"/>
                        <a:pt x="374" y="1185"/>
                      </a:cubicBezTo>
                      <a:cubicBezTo>
                        <a:pt x="374" y="1177"/>
                        <a:pt x="371" y="1171"/>
                        <a:pt x="363" y="1170"/>
                      </a:cubicBezTo>
                      <a:cubicBezTo>
                        <a:pt x="356" y="1160"/>
                        <a:pt x="342" y="1155"/>
                        <a:pt x="340" y="1140"/>
                      </a:cubicBezTo>
                      <a:cubicBezTo>
                        <a:pt x="340" y="1139"/>
                        <a:pt x="341" y="1136"/>
                        <a:pt x="341" y="1134"/>
                      </a:cubicBezTo>
                      <a:cubicBezTo>
                        <a:pt x="341" y="1116"/>
                        <a:pt x="328" y="1105"/>
                        <a:pt x="323" y="1090"/>
                      </a:cubicBezTo>
                      <a:cubicBezTo>
                        <a:pt x="320" y="1088"/>
                        <a:pt x="316" y="1089"/>
                        <a:pt x="315" y="1086"/>
                      </a:cubicBezTo>
                      <a:cubicBezTo>
                        <a:pt x="316" y="1071"/>
                        <a:pt x="310" y="1060"/>
                        <a:pt x="315" y="1047"/>
                      </a:cubicBezTo>
                      <a:cubicBezTo>
                        <a:pt x="309" y="1042"/>
                        <a:pt x="314" y="1037"/>
                        <a:pt x="312" y="1031"/>
                      </a:cubicBezTo>
                      <a:cubicBezTo>
                        <a:pt x="308" y="1017"/>
                        <a:pt x="286" y="1008"/>
                        <a:pt x="299" y="989"/>
                      </a:cubicBezTo>
                      <a:cubicBezTo>
                        <a:pt x="287" y="969"/>
                        <a:pt x="285" y="936"/>
                        <a:pt x="280" y="916"/>
                      </a:cubicBezTo>
                      <a:cubicBezTo>
                        <a:pt x="283" y="919"/>
                        <a:pt x="283" y="926"/>
                        <a:pt x="289" y="925"/>
                      </a:cubicBezTo>
                      <a:cubicBezTo>
                        <a:pt x="291" y="918"/>
                        <a:pt x="289" y="907"/>
                        <a:pt x="295" y="904"/>
                      </a:cubicBezTo>
                      <a:cubicBezTo>
                        <a:pt x="296" y="910"/>
                        <a:pt x="292" y="916"/>
                        <a:pt x="293" y="922"/>
                      </a:cubicBezTo>
                      <a:cubicBezTo>
                        <a:pt x="294" y="928"/>
                        <a:pt x="302" y="932"/>
                        <a:pt x="303" y="937"/>
                      </a:cubicBezTo>
                      <a:cubicBezTo>
                        <a:pt x="305" y="942"/>
                        <a:pt x="304" y="950"/>
                        <a:pt x="306" y="957"/>
                      </a:cubicBezTo>
                      <a:cubicBezTo>
                        <a:pt x="309" y="964"/>
                        <a:pt x="315" y="970"/>
                        <a:pt x="317" y="977"/>
                      </a:cubicBezTo>
                      <a:cubicBezTo>
                        <a:pt x="318" y="982"/>
                        <a:pt x="317" y="989"/>
                        <a:pt x="319" y="994"/>
                      </a:cubicBezTo>
                      <a:cubicBezTo>
                        <a:pt x="322" y="1002"/>
                        <a:pt x="329" y="1001"/>
                        <a:pt x="333" y="1005"/>
                      </a:cubicBezTo>
                      <a:cubicBezTo>
                        <a:pt x="349" y="1019"/>
                        <a:pt x="333" y="1061"/>
                        <a:pt x="351" y="1072"/>
                      </a:cubicBezTo>
                      <a:cubicBezTo>
                        <a:pt x="368" y="1077"/>
                        <a:pt x="369" y="1096"/>
                        <a:pt x="376" y="1112"/>
                      </a:cubicBezTo>
                      <a:cubicBezTo>
                        <a:pt x="385" y="1131"/>
                        <a:pt x="402" y="1143"/>
                        <a:pt x="391" y="1162"/>
                      </a:cubicBezTo>
                      <a:cubicBezTo>
                        <a:pt x="399" y="1168"/>
                        <a:pt x="398" y="1182"/>
                        <a:pt x="396" y="1194"/>
                      </a:cubicBezTo>
                      <a:cubicBezTo>
                        <a:pt x="404" y="1205"/>
                        <a:pt x="409" y="1222"/>
                        <a:pt x="429" y="1218"/>
                      </a:cubicBezTo>
                      <a:cubicBezTo>
                        <a:pt x="431" y="1215"/>
                        <a:pt x="433" y="1212"/>
                        <a:pt x="437" y="1211"/>
                      </a:cubicBezTo>
                      <a:cubicBezTo>
                        <a:pt x="450" y="1215"/>
                        <a:pt x="465" y="1222"/>
                        <a:pt x="480" y="1219"/>
                      </a:cubicBezTo>
                      <a:cubicBezTo>
                        <a:pt x="483" y="1218"/>
                        <a:pt x="487" y="1214"/>
                        <a:pt x="492" y="1212"/>
                      </a:cubicBezTo>
                      <a:cubicBezTo>
                        <a:pt x="509" y="1205"/>
                        <a:pt x="529" y="1200"/>
                        <a:pt x="550" y="1204"/>
                      </a:cubicBezTo>
                      <a:cubicBezTo>
                        <a:pt x="554" y="1182"/>
                        <a:pt x="587" y="1189"/>
                        <a:pt x="607" y="1182"/>
                      </a:cubicBezTo>
                      <a:cubicBezTo>
                        <a:pt x="607" y="1178"/>
                        <a:pt x="607" y="1174"/>
                        <a:pt x="610" y="1173"/>
                      </a:cubicBezTo>
                      <a:cubicBezTo>
                        <a:pt x="617" y="1173"/>
                        <a:pt x="624" y="1172"/>
                        <a:pt x="629" y="1169"/>
                      </a:cubicBezTo>
                      <a:cubicBezTo>
                        <a:pt x="629" y="1157"/>
                        <a:pt x="644" y="1160"/>
                        <a:pt x="648" y="1153"/>
                      </a:cubicBezTo>
                      <a:cubicBezTo>
                        <a:pt x="651" y="1148"/>
                        <a:pt x="648" y="1143"/>
                        <a:pt x="652" y="1137"/>
                      </a:cubicBezTo>
                      <a:cubicBezTo>
                        <a:pt x="656" y="1139"/>
                        <a:pt x="660" y="1140"/>
                        <a:pt x="664" y="1137"/>
                      </a:cubicBezTo>
                      <a:cubicBezTo>
                        <a:pt x="665" y="1135"/>
                        <a:pt x="665" y="1131"/>
                        <a:pt x="665" y="1128"/>
                      </a:cubicBezTo>
                      <a:cubicBezTo>
                        <a:pt x="671" y="1126"/>
                        <a:pt x="674" y="1121"/>
                        <a:pt x="680" y="1118"/>
                      </a:cubicBezTo>
                      <a:cubicBezTo>
                        <a:pt x="680" y="1112"/>
                        <a:pt x="682" y="1108"/>
                        <a:pt x="682" y="1102"/>
                      </a:cubicBezTo>
                      <a:cubicBezTo>
                        <a:pt x="681" y="1102"/>
                        <a:pt x="680" y="1101"/>
                        <a:pt x="681" y="1100"/>
                      </a:cubicBezTo>
                      <a:cubicBezTo>
                        <a:pt x="679" y="1098"/>
                        <a:pt x="676" y="1098"/>
                        <a:pt x="673" y="1097"/>
                      </a:cubicBezTo>
                      <a:cubicBezTo>
                        <a:pt x="668" y="1091"/>
                        <a:pt x="666" y="1083"/>
                        <a:pt x="660" y="1078"/>
                      </a:cubicBezTo>
                      <a:cubicBezTo>
                        <a:pt x="648" y="1069"/>
                        <a:pt x="630" y="1073"/>
                        <a:pt x="620" y="1062"/>
                      </a:cubicBezTo>
                      <a:cubicBezTo>
                        <a:pt x="611" y="1053"/>
                        <a:pt x="614" y="1038"/>
                        <a:pt x="613" y="1023"/>
                      </a:cubicBezTo>
                      <a:cubicBezTo>
                        <a:pt x="607" y="1023"/>
                        <a:pt x="605" y="1033"/>
                        <a:pt x="600" y="1038"/>
                      </a:cubicBezTo>
                      <a:cubicBezTo>
                        <a:pt x="589" y="1041"/>
                        <a:pt x="582" y="1049"/>
                        <a:pt x="578" y="1061"/>
                      </a:cubicBezTo>
                      <a:cubicBezTo>
                        <a:pt x="563" y="1060"/>
                        <a:pt x="555" y="1054"/>
                        <a:pt x="540" y="1059"/>
                      </a:cubicBezTo>
                      <a:cubicBezTo>
                        <a:pt x="521" y="1051"/>
                        <a:pt x="556" y="1018"/>
                        <a:pt x="528" y="1017"/>
                      </a:cubicBezTo>
                      <a:cubicBezTo>
                        <a:pt x="524" y="1023"/>
                        <a:pt x="528" y="1036"/>
                        <a:pt x="521" y="1038"/>
                      </a:cubicBezTo>
                      <a:cubicBezTo>
                        <a:pt x="517" y="1035"/>
                        <a:pt x="519" y="1031"/>
                        <a:pt x="516" y="1026"/>
                      </a:cubicBezTo>
                      <a:cubicBezTo>
                        <a:pt x="514" y="1021"/>
                        <a:pt x="508" y="1021"/>
                        <a:pt x="507" y="1014"/>
                      </a:cubicBezTo>
                      <a:cubicBezTo>
                        <a:pt x="506" y="1011"/>
                        <a:pt x="508" y="1007"/>
                        <a:pt x="507" y="1003"/>
                      </a:cubicBezTo>
                      <a:cubicBezTo>
                        <a:pt x="504" y="995"/>
                        <a:pt x="487" y="994"/>
                        <a:pt x="492" y="981"/>
                      </a:cubicBezTo>
                      <a:cubicBezTo>
                        <a:pt x="490" y="977"/>
                        <a:pt x="486" y="974"/>
                        <a:pt x="487" y="966"/>
                      </a:cubicBezTo>
                      <a:cubicBezTo>
                        <a:pt x="483" y="963"/>
                        <a:pt x="477" y="958"/>
                        <a:pt x="478" y="953"/>
                      </a:cubicBezTo>
                      <a:cubicBezTo>
                        <a:pt x="480" y="951"/>
                        <a:pt x="482" y="955"/>
                        <a:pt x="487" y="954"/>
                      </a:cubicBezTo>
                      <a:cubicBezTo>
                        <a:pt x="488" y="953"/>
                        <a:pt x="487" y="948"/>
                        <a:pt x="490" y="948"/>
                      </a:cubicBezTo>
                      <a:cubicBezTo>
                        <a:pt x="493" y="948"/>
                        <a:pt x="493" y="951"/>
                        <a:pt x="495" y="949"/>
                      </a:cubicBezTo>
                      <a:cubicBezTo>
                        <a:pt x="497" y="946"/>
                        <a:pt x="496" y="942"/>
                        <a:pt x="500" y="942"/>
                      </a:cubicBezTo>
                      <a:cubicBezTo>
                        <a:pt x="518" y="953"/>
                        <a:pt x="520" y="980"/>
                        <a:pt x="534" y="996"/>
                      </a:cubicBezTo>
                      <a:cubicBezTo>
                        <a:pt x="556" y="986"/>
                        <a:pt x="562" y="1017"/>
                        <a:pt x="577" y="1021"/>
                      </a:cubicBezTo>
                      <a:cubicBezTo>
                        <a:pt x="593" y="1025"/>
                        <a:pt x="599" y="1012"/>
                        <a:pt x="617" y="1013"/>
                      </a:cubicBezTo>
                      <a:cubicBezTo>
                        <a:pt x="622" y="1020"/>
                        <a:pt x="626" y="1028"/>
                        <a:pt x="629" y="1038"/>
                      </a:cubicBezTo>
                      <a:cubicBezTo>
                        <a:pt x="634" y="1035"/>
                        <a:pt x="635" y="1041"/>
                        <a:pt x="640" y="1042"/>
                      </a:cubicBezTo>
                      <a:cubicBezTo>
                        <a:pt x="646" y="1044"/>
                        <a:pt x="654" y="1042"/>
                        <a:pt x="660" y="1044"/>
                      </a:cubicBezTo>
                      <a:cubicBezTo>
                        <a:pt x="663" y="1046"/>
                        <a:pt x="665" y="1050"/>
                        <a:pt x="669" y="1051"/>
                      </a:cubicBezTo>
                      <a:cubicBezTo>
                        <a:pt x="673" y="1052"/>
                        <a:pt x="676" y="1050"/>
                        <a:pt x="680" y="1050"/>
                      </a:cubicBezTo>
                      <a:cubicBezTo>
                        <a:pt x="689" y="1051"/>
                        <a:pt x="692" y="1057"/>
                        <a:pt x="703" y="1056"/>
                      </a:cubicBezTo>
                      <a:cubicBezTo>
                        <a:pt x="705" y="1055"/>
                        <a:pt x="707" y="1053"/>
                        <a:pt x="710" y="1053"/>
                      </a:cubicBezTo>
                      <a:cubicBezTo>
                        <a:pt x="719" y="1053"/>
                        <a:pt x="728" y="1058"/>
                        <a:pt x="736" y="1051"/>
                      </a:cubicBezTo>
                      <a:cubicBezTo>
                        <a:pt x="747" y="1057"/>
                        <a:pt x="757" y="1048"/>
                        <a:pt x="771" y="1051"/>
                      </a:cubicBezTo>
                      <a:cubicBezTo>
                        <a:pt x="781" y="1041"/>
                        <a:pt x="789" y="1056"/>
                        <a:pt x="792" y="1064"/>
                      </a:cubicBezTo>
                      <a:cubicBezTo>
                        <a:pt x="800" y="1065"/>
                        <a:pt x="807" y="1067"/>
                        <a:pt x="814" y="1068"/>
                      </a:cubicBezTo>
                      <a:cubicBezTo>
                        <a:pt x="815" y="1072"/>
                        <a:pt x="819" y="1074"/>
                        <a:pt x="820" y="1078"/>
                      </a:cubicBezTo>
                      <a:cubicBezTo>
                        <a:pt x="826" y="1077"/>
                        <a:pt x="828" y="1080"/>
                        <a:pt x="834" y="1079"/>
                      </a:cubicBezTo>
                      <a:cubicBezTo>
                        <a:pt x="836" y="1081"/>
                        <a:pt x="836" y="1085"/>
                        <a:pt x="836" y="1089"/>
                      </a:cubicBezTo>
                      <a:cubicBezTo>
                        <a:pt x="847" y="1096"/>
                        <a:pt x="864" y="1092"/>
                        <a:pt x="871" y="1087"/>
                      </a:cubicBezTo>
                      <a:cubicBezTo>
                        <a:pt x="868" y="1101"/>
                        <a:pt x="850" y="1097"/>
                        <a:pt x="841" y="1104"/>
                      </a:cubicBezTo>
                      <a:cubicBezTo>
                        <a:pt x="841" y="1108"/>
                        <a:pt x="842" y="1111"/>
                        <a:pt x="845" y="1113"/>
                      </a:cubicBezTo>
                      <a:cubicBezTo>
                        <a:pt x="852" y="1119"/>
                        <a:pt x="871" y="1131"/>
                        <a:pt x="881" y="1132"/>
                      </a:cubicBezTo>
                      <a:cubicBezTo>
                        <a:pt x="892" y="1133"/>
                        <a:pt x="906" y="1126"/>
                        <a:pt x="909" y="1118"/>
                      </a:cubicBezTo>
                      <a:cubicBezTo>
                        <a:pt x="910" y="1115"/>
                        <a:pt x="908" y="1111"/>
                        <a:pt x="909" y="1109"/>
                      </a:cubicBezTo>
                      <a:cubicBezTo>
                        <a:pt x="911" y="1102"/>
                        <a:pt x="915" y="1098"/>
                        <a:pt x="922" y="1099"/>
                      </a:cubicBezTo>
                      <a:cubicBezTo>
                        <a:pt x="920" y="1106"/>
                        <a:pt x="913" y="1107"/>
                        <a:pt x="912" y="1114"/>
                      </a:cubicBezTo>
                      <a:cubicBezTo>
                        <a:pt x="913" y="1119"/>
                        <a:pt x="922" y="1119"/>
                        <a:pt x="924" y="1125"/>
                      </a:cubicBezTo>
                      <a:cubicBezTo>
                        <a:pt x="925" y="1131"/>
                        <a:pt x="920" y="1137"/>
                        <a:pt x="920" y="1144"/>
                      </a:cubicBezTo>
                      <a:cubicBezTo>
                        <a:pt x="917" y="1167"/>
                        <a:pt x="931" y="1186"/>
                        <a:pt x="942" y="1199"/>
                      </a:cubicBezTo>
                      <a:cubicBezTo>
                        <a:pt x="942" y="1201"/>
                        <a:pt x="942" y="1204"/>
                        <a:pt x="941" y="1206"/>
                      </a:cubicBezTo>
                      <a:cubicBezTo>
                        <a:pt x="944" y="1209"/>
                        <a:pt x="947" y="1213"/>
                        <a:pt x="954" y="1212"/>
                      </a:cubicBezTo>
                      <a:cubicBezTo>
                        <a:pt x="957" y="1221"/>
                        <a:pt x="963" y="1228"/>
                        <a:pt x="972" y="1230"/>
                      </a:cubicBezTo>
                      <a:cubicBezTo>
                        <a:pt x="977" y="1242"/>
                        <a:pt x="975" y="1248"/>
                        <a:pt x="980" y="1257"/>
                      </a:cubicBezTo>
                      <a:cubicBezTo>
                        <a:pt x="988" y="1272"/>
                        <a:pt x="1010" y="1273"/>
                        <a:pt x="1007" y="1296"/>
                      </a:cubicBezTo>
                      <a:cubicBezTo>
                        <a:pt x="1016" y="1305"/>
                        <a:pt x="1025" y="1313"/>
                        <a:pt x="1035" y="1322"/>
                      </a:cubicBezTo>
                      <a:cubicBezTo>
                        <a:pt x="1044" y="1319"/>
                        <a:pt x="1055" y="1318"/>
                        <a:pt x="1053" y="1304"/>
                      </a:cubicBezTo>
                      <a:cubicBezTo>
                        <a:pt x="1058" y="1300"/>
                        <a:pt x="1068" y="1301"/>
                        <a:pt x="1072" y="1296"/>
                      </a:cubicBezTo>
                      <a:cubicBezTo>
                        <a:pt x="1073" y="1292"/>
                        <a:pt x="1069" y="1293"/>
                        <a:pt x="1070" y="1289"/>
                      </a:cubicBezTo>
                      <a:cubicBezTo>
                        <a:pt x="1074" y="1283"/>
                        <a:pt x="1083" y="1282"/>
                        <a:pt x="1088" y="1277"/>
                      </a:cubicBezTo>
                      <a:cubicBezTo>
                        <a:pt x="1087" y="1265"/>
                        <a:pt x="1078" y="1258"/>
                        <a:pt x="1081" y="1247"/>
                      </a:cubicBezTo>
                      <a:cubicBezTo>
                        <a:pt x="1081" y="1245"/>
                        <a:pt x="1084" y="1244"/>
                        <a:pt x="1084" y="1242"/>
                      </a:cubicBezTo>
                      <a:cubicBezTo>
                        <a:pt x="1084" y="1236"/>
                        <a:pt x="1082" y="1231"/>
                        <a:pt x="1083" y="1225"/>
                      </a:cubicBezTo>
                      <a:cubicBezTo>
                        <a:pt x="1080" y="1222"/>
                        <a:pt x="1075" y="1222"/>
                        <a:pt x="1074" y="1217"/>
                      </a:cubicBezTo>
                      <a:cubicBezTo>
                        <a:pt x="1078" y="1212"/>
                        <a:pt x="1077" y="1204"/>
                        <a:pt x="1074" y="1199"/>
                      </a:cubicBezTo>
                      <a:cubicBezTo>
                        <a:pt x="1077" y="1194"/>
                        <a:pt x="1082" y="1192"/>
                        <a:pt x="1087" y="1190"/>
                      </a:cubicBezTo>
                      <a:cubicBezTo>
                        <a:pt x="1086" y="1177"/>
                        <a:pt x="1097" y="1176"/>
                        <a:pt x="1107" y="1174"/>
                      </a:cubicBezTo>
                      <a:cubicBezTo>
                        <a:pt x="1112" y="1165"/>
                        <a:pt x="1113" y="1156"/>
                        <a:pt x="1121" y="1149"/>
                      </a:cubicBezTo>
                      <a:cubicBezTo>
                        <a:pt x="1124" y="1147"/>
                        <a:pt x="1128" y="1146"/>
                        <a:pt x="1130" y="1143"/>
                      </a:cubicBezTo>
                      <a:cubicBezTo>
                        <a:pt x="1134" y="1137"/>
                        <a:pt x="1134" y="1128"/>
                        <a:pt x="1140" y="1122"/>
                      </a:cubicBezTo>
                      <a:cubicBezTo>
                        <a:pt x="1145" y="1116"/>
                        <a:pt x="1151" y="1116"/>
                        <a:pt x="1155" y="1109"/>
                      </a:cubicBezTo>
                      <a:cubicBezTo>
                        <a:pt x="1155" y="1108"/>
                        <a:pt x="1151" y="1107"/>
                        <a:pt x="1154" y="1106"/>
                      </a:cubicBezTo>
                      <a:cubicBezTo>
                        <a:pt x="1163" y="1109"/>
                        <a:pt x="1171" y="1094"/>
                        <a:pt x="1174" y="1085"/>
                      </a:cubicBezTo>
                      <a:cubicBezTo>
                        <a:pt x="1173" y="1081"/>
                        <a:pt x="1168" y="1080"/>
                        <a:pt x="1167" y="1076"/>
                      </a:cubicBezTo>
                      <a:cubicBezTo>
                        <a:pt x="1175" y="1072"/>
                        <a:pt x="1181" y="1067"/>
                        <a:pt x="1184" y="1059"/>
                      </a:cubicBezTo>
                      <a:cubicBezTo>
                        <a:pt x="1191" y="1058"/>
                        <a:pt x="1192" y="1064"/>
                        <a:pt x="1197" y="1066"/>
                      </a:cubicBezTo>
                      <a:cubicBezTo>
                        <a:pt x="1200" y="1064"/>
                        <a:pt x="1201" y="1060"/>
                        <a:pt x="1207" y="1061"/>
                      </a:cubicBezTo>
                      <a:cubicBezTo>
                        <a:pt x="1207" y="1057"/>
                        <a:pt x="1207" y="1054"/>
                        <a:pt x="1206" y="1052"/>
                      </a:cubicBezTo>
                      <a:cubicBezTo>
                        <a:pt x="1210" y="1048"/>
                        <a:pt x="1219" y="1053"/>
                        <a:pt x="1224" y="1048"/>
                      </a:cubicBezTo>
                      <a:cubicBezTo>
                        <a:pt x="1227" y="1046"/>
                        <a:pt x="1221" y="1044"/>
                        <a:pt x="1224" y="1042"/>
                      </a:cubicBezTo>
                      <a:cubicBezTo>
                        <a:pt x="1229" y="1041"/>
                        <a:pt x="1232" y="1044"/>
                        <a:pt x="1237" y="1041"/>
                      </a:cubicBezTo>
                      <a:cubicBezTo>
                        <a:pt x="1240" y="1040"/>
                        <a:pt x="1239" y="1036"/>
                        <a:pt x="1240" y="1035"/>
                      </a:cubicBezTo>
                      <a:cubicBezTo>
                        <a:pt x="1241" y="1035"/>
                        <a:pt x="1243" y="1036"/>
                        <a:pt x="1245" y="1036"/>
                      </a:cubicBezTo>
                      <a:cubicBezTo>
                        <a:pt x="1247" y="1039"/>
                        <a:pt x="1245" y="1046"/>
                        <a:pt x="1247" y="1050"/>
                      </a:cubicBezTo>
                      <a:cubicBezTo>
                        <a:pt x="1248" y="1051"/>
                        <a:pt x="1252" y="1051"/>
                        <a:pt x="1255" y="1051"/>
                      </a:cubicBezTo>
                      <a:cubicBezTo>
                        <a:pt x="1256" y="1053"/>
                        <a:pt x="1256" y="1057"/>
                        <a:pt x="1258" y="1060"/>
                      </a:cubicBezTo>
                      <a:cubicBezTo>
                        <a:pt x="1271" y="1057"/>
                        <a:pt x="1273" y="1068"/>
                        <a:pt x="1282" y="1067"/>
                      </a:cubicBezTo>
                      <a:cubicBezTo>
                        <a:pt x="1282" y="1070"/>
                        <a:pt x="1280" y="1071"/>
                        <a:pt x="1281" y="1074"/>
                      </a:cubicBezTo>
                      <a:cubicBezTo>
                        <a:pt x="1301" y="1070"/>
                        <a:pt x="1301" y="1085"/>
                        <a:pt x="1310" y="1091"/>
                      </a:cubicBezTo>
                      <a:cubicBezTo>
                        <a:pt x="1305" y="1101"/>
                        <a:pt x="1317" y="1109"/>
                        <a:pt x="1311" y="1119"/>
                      </a:cubicBezTo>
                      <a:cubicBezTo>
                        <a:pt x="1318" y="1123"/>
                        <a:pt x="1320" y="1115"/>
                        <a:pt x="1328" y="1117"/>
                      </a:cubicBezTo>
                      <a:cubicBezTo>
                        <a:pt x="1333" y="1104"/>
                        <a:pt x="1349" y="1100"/>
                        <a:pt x="1346" y="1082"/>
                      </a:cubicBezTo>
                      <a:cubicBezTo>
                        <a:pt x="1352" y="1084"/>
                        <a:pt x="1352" y="1092"/>
                        <a:pt x="1359" y="1093"/>
                      </a:cubicBezTo>
                      <a:close/>
                      <a:moveTo>
                        <a:pt x="268" y="663"/>
                      </a:moveTo>
                      <a:cubicBezTo>
                        <a:pt x="263" y="663"/>
                        <a:pt x="263" y="663"/>
                        <a:pt x="263" y="663"/>
                      </a:cubicBezTo>
                      <a:cubicBezTo>
                        <a:pt x="263" y="661"/>
                        <a:pt x="264" y="661"/>
                        <a:pt x="264" y="659"/>
                      </a:cubicBezTo>
                      <a:cubicBezTo>
                        <a:pt x="266" y="660"/>
                        <a:pt x="269" y="660"/>
                        <a:pt x="268" y="663"/>
                      </a:cubicBezTo>
                      <a:close/>
                      <a:moveTo>
                        <a:pt x="283" y="671"/>
                      </a:moveTo>
                      <a:cubicBezTo>
                        <a:pt x="279" y="669"/>
                        <a:pt x="275" y="667"/>
                        <a:pt x="272" y="664"/>
                      </a:cubicBezTo>
                      <a:cubicBezTo>
                        <a:pt x="274" y="651"/>
                        <a:pt x="297" y="665"/>
                        <a:pt x="283" y="671"/>
                      </a:cubicBezTo>
                      <a:close/>
                      <a:moveTo>
                        <a:pt x="418" y="702"/>
                      </a:moveTo>
                      <a:cubicBezTo>
                        <a:pt x="404" y="717"/>
                        <a:pt x="381" y="703"/>
                        <a:pt x="367" y="696"/>
                      </a:cubicBezTo>
                      <a:cubicBezTo>
                        <a:pt x="368" y="690"/>
                        <a:pt x="365" y="688"/>
                        <a:pt x="360" y="689"/>
                      </a:cubicBezTo>
                      <a:cubicBezTo>
                        <a:pt x="359" y="687"/>
                        <a:pt x="359" y="685"/>
                        <a:pt x="359" y="681"/>
                      </a:cubicBezTo>
                      <a:cubicBezTo>
                        <a:pt x="358" y="679"/>
                        <a:pt x="353" y="680"/>
                        <a:pt x="351" y="678"/>
                      </a:cubicBezTo>
                      <a:cubicBezTo>
                        <a:pt x="350" y="676"/>
                        <a:pt x="349" y="674"/>
                        <a:pt x="349" y="670"/>
                      </a:cubicBezTo>
                      <a:cubicBezTo>
                        <a:pt x="342" y="672"/>
                        <a:pt x="337" y="668"/>
                        <a:pt x="333" y="664"/>
                      </a:cubicBezTo>
                      <a:cubicBezTo>
                        <a:pt x="323" y="664"/>
                        <a:pt x="314" y="666"/>
                        <a:pt x="309" y="671"/>
                      </a:cubicBezTo>
                      <a:cubicBezTo>
                        <a:pt x="299" y="667"/>
                        <a:pt x="293" y="659"/>
                        <a:pt x="285" y="654"/>
                      </a:cubicBezTo>
                      <a:cubicBezTo>
                        <a:pt x="286" y="641"/>
                        <a:pt x="288" y="630"/>
                        <a:pt x="294" y="622"/>
                      </a:cubicBezTo>
                      <a:cubicBezTo>
                        <a:pt x="296" y="622"/>
                        <a:pt x="298" y="622"/>
                        <a:pt x="300" y="623"/>
                      </a:cubicBezTo>
                      <a:cubicBezTo>
                        <a:pt x="303" y="613"/>
                        <a:pt x="307" y="602"/>
                        <a:pt x="319" y="604"/>
                      </a:cubicBezTo>
                      <a:cubicBezTo>
                        <a:pt x="322" y="601"/>
                        <a:pt x="322" y="596"/>
                        <a:pt x="324" y="591"/>
                      </a:cubicBezTo>
                      <a:cubicBezTo>
                        <a:pt x="333" y="589"/>
                        <a:pt x="341" y="574"/>
                        <a:pt x="351" y="583"/>
                      </a:cubicBezTo>
                      <a:cubicBezTo>
                        <a:pt x="352" y="586"/>
                        <a:pt x="348" y="584"/>
                        <a:pt x="348" y="586"/>
                      </a:cubicBezTo>
                      <a:cubicBezTo>
                        <a:pt x="346" y="595"/>
                        <a:pt x="356" y="593"/>
                        <a:pt x="358" y="598"/>
                      </a:cubicBezTo>
                      <a:cubicBezTo>
                        <a:pt x="357" y="602"/>
                        <a:pt x="350" y="601"/>
                        <a:pt x="347" y="604"/>
                      </a:cubicBezTo>
                      <a:cubicBezTo>
                        <a:pt x="346" y="609"/>
                        <a:pt x="352" y="608"/>
                        <a:pt x="352" y="612"/>
                      </a:cubicBezTo>
                      <a:cubicBezTo>
                        <a:pt x="353" y="618"/>
                        <a:pt x="349" y="618"/>
                        <a:pt x="348" y="623"/>
                      </a:cubicBezTo>
                      <a:cubicBezTo>
                        <a:pt x="348" y="626"/>
                        <a:pt x="351" y="626"/>
                        <a:pt x="352" y="628"/>
                      </a:cubicBezTo>
                      <a:cubicBezTo>
                        <a:pt x="355" y="621"/>
                        <a:pt x="367" y="628"/>
                        <a:pt x="369" y="621"/>
                      </a:cubicBezTo>
                      <a:cubicBezTo>
                        <a:pt x="372" y="621"/>
                        <a:pt x="371" y="625"/>
                        <a:pt x="374" y="625"/>
                      </a:cubicBezTo>
                      <a:cubicBezTo>
                        <a:pt x="379" y="624"/>
                        <a:pt x="380" y="621"/>
                        <a:pt x="383" y="619"/>
                      </a:cubicBezTo>
                      <a:cubicBezTo>
                        <a:pt x="381" y="613"/>
                        <a:pt x="374" y="619"/>
                        <a:pt x="371" y="616"/>
                      </a:cubicBezTo>
                      <a:cubicBezTo>
                        <a:pt x="369" y="611"/>
                        <a:pt x="368" y="606"/>
                        <a:pt x="367" y="601"/>
                      </a:cubicBezTo>
                      <a:cubicBezTo>
                        <a:pt x="377" y="596"/>
                        <a:pt x="390" y="600"/>
                        <a:pt x="399" y="594"/>
                      </a:cubicBezTo>
                      <a:cubicBezTo>
                        <a:pt x="403" y="600"/>
                        <a:pt x="409" y="593"/>
                        <a:pt x="414" y="596"/>
                      </a:cubicBezTo>
                      <a:cubicBezTo>
                        <a:pt x="414" y="603"/>
                        <a:pt x="405" y="601"/>
                        <a:pt x="399" y="604"/>
                      </a:cubicBezTo>
                      <a:cubicBezTo>
                        <a:pt x="399" y="607"/>
                        <a:pt x="402" y="608"/>
                        <a:pt x="401" y="612"/>
                      </a:cubicBezTo>
                      <a:cubicBezTo>
                        <a:pt x="394" y="612"/>
                        <a:pt x="395" y="621"/>
                        <a:pt x="390" y="623"/>
                      </a:cubicBezTo>
                      <a:cubicBezTo>
                        <a:pt x="386" y="624"/>
                        <a:pt x="388" y="620"/>
                        <a:pt x="386" y="619"/>
                      </a:cubicBezTo>
                      <a:cubicBezTo>
                        <a:pt x="378" y="628"/>
                        <a:pt x="390" y="641"/>
                        <a:pt x="396" y="645"/>
                      </a:cubicBezTo>
                      <a:cubicBezTo>
                        <a:pt x="396" y="663"/>
                        <a:pt x="417" y="671"/>
                        <a:pt x="419" y="685"/>
                      </a:cubicBezTo>
                      <a:cubicBezTo>
                        <a:pt x="419" y="691"/>
                        <a:pt x="415" y="696"/>
                        <a:pt x="418" y="702"/>
                      </a:cubicBezTo>
                      <a:close/>
                      <a:moveTo>
                        <a:pt x="748" y="322"/>
                      </a:moveTo>
                      <a:cubicBezTo>
                        <a:pt x="743" y="322"/>
                        <a:pt x="742" y="318"/>
                        <a:pt x="740" y="315"/>
                      </a:cubicBezTo>
                      <a:cubicBezTo>
                        <a:pt x="744" y="312"/>
                        <a:pt x="750" y="319"/>
                        <a:pt x="748" y="322"/>
                      </a:cubicBezTo>
                      <a:close/>
                      <a:moveTo>
                        <a:pt x="1695" y="994"/>
                      </a:moveTo>
                      <a:cubicBezTo>
                        <a:pt x="1693" y="1005"/>
                        <a:pt x="1689" y="1017"/>
                        <a:pt x="1689" y="1026"/>
                      </a:cubicBezTo>
                      <a:cubicBezTo>
                        <a:pt x="1689" y="1025"/>
                        <a:pt x="1688" y="1023"/>
                        <a:pt x="1690" y="1023"/>
                      </a:cubicBezTo>
                      <a:cubicBezTo>
                        <a:pt x="1690" y="1027"/>
                        <a:pt x="1688" y="1029"/>
                        <a:pt x="1688" y="1033"/>
                      </a:cubicBezTo>
                      <a:cubicBezTo>
                        <a:pt x="1693" y="1021"/>
                        <a:pt x="1695" y="1007"/>
                        <a:pt x="1695" y="994"/>
                      </a:cubicBezTo>
                      <a:close/>
                      <a:moveTo>
                        <a:pt x="1682" y="1045"/>
                      </a:moveTo>
                      <a:cubicBezTo>
                        <a:pt x="1680" y="1057"/>
                        <a:pt x="1674" y="1068"/>
                        <a:pt x="1673" y="1078"/>
                      </a:cubicBezTo>
                      <a:cubicBezTo>
                        <a:pt x="1674" y="1069"/>
                        <a:pt x="1686" y="1057"/>
                        <a:pt x="1681" y="1051"/>
                      </a:cubicBezTo>
                      <a:cubicBezTo>
                        <a:pt x="1682" y="1050"/>
                        <a:pt x="1684" y="1043"/>
                        <a:pt x="1682" y="1045"/>
                      </a:cubicBezTo>
                      <a:close/>
                      <a:moveTo>
                        <a:pt x="1658" y="1099"/>
                      </a:moveTo>
                      <a:cubicBezTo>
                        <a:pt x="1659" y="1096"/>
                        <a:pt x="1665" y="1087"/>
                        <a:pt x="1663" y="1087"/>
                      </a:cubicBezTo>
                      <a:cubicBezTo>
                        <a:pt x="1661" y="1091"/>
                        <a:pt x="1656" y="1095"/>
                        <a:pt x="1658" y="1099"/>
                      </a:cubicBezTo>
                      <a:close/>
                      <a:moveTo>
                        <a:pt x="1647" y="1156"/>
                      </a:moveTo>
                      <a:cubicBezTo>
                        <a:pt x="1647" y="1161"/>
                        <a:pt x="1636" y="1177"/>
                        <a:pt x="1636" y="1185"/>
                      </a:cubicBezTo>
                      <a:cubicBezTo>
                        <a:pt x="1638" y="1181"/>
                        <a:pt x="1640" y="1175"/>
                        <a:pt x="1643" y="1169"/>
                      </a:cubicBezTo>
                      <a:cubicBezTo>
                        <a:pt x="1645" y="1164"/>
                        <a:pt x="1651" y="1157"/>
                        <a:pt x="1647" y="1156"/>
                      </a:cubicBezTo>
                      <a:close/>
                      <a:moveTo>
                        <a:pt x="1627" y="1204"/>
                      </a:moveTo>
                      <a:cubicBezTo>
                        <a:pt x="1629" y="1199"/>
                        <a:pt x="1635" y="1189"/>
                        <a:pt x="1634" y="1187"/>
                      </a:cubicBezTo>
                      <a:cubicBezTo>
                        <a:pt x="1631" y="1192"/>
                        <a:pt x="1627" y="1199"/>
                        <a:pt x="1627" y="1204"/>
                      </a:cubicBezTo>
                      <a:close/>
                      <a:moveTo>
                        <a:pt x="1608" y="1226"/>
                      </a:moveTo>
                      <a:cubicBezTo>
                        <a:pt x="1615" y="1216"/>
                        <a:pt x="1621" y="1205"/>
                        <a:pt x="1627" y="1195"/>
                      </a:cubicBezTo>
                      <a:cubicBezTo>
                        <a:pt x="1620" y="1203"/>
                        <a:pt x="1612" y="1217"/>
                        <a:pt x="1608" y="1226"/>
                      </a:cubicBezTo>
                      <a:close/>
                      <a:moveTo>
                        <a:pt x="1583" y="1258"/>
                      </a:moveTo>
                      <a:cubicBezTo>
                        <a:pt x="1589" y="1253"/>
                        <a:pt x="1594" y="1247"/>
                        <a:pt x="1597" y="1239"/>
                      </a:cubicBezTo>
                      <a:cubicBezTo>
                        <a:pt x="1592" y="1244"/>
                        <a:pt x="1584" y="1252"/>
                        <a:pt x="1583" y="1258"/>
                      </a:cubicBezTo>
                      <a:close/>
                      <a:moveTo>
                        <a:pt x="1571" y="1311"/>
                      </a:moveTo>
                      <a:cubicBezTo>
                        <a:pt x="1572" y="1306"/>
                        <a:pt x="1578" y="1301"/>
                        <a:pt x="1577" y="1298"/>
                      </a:cubicBezTo>
                      <a:cubicBezTo>
                        <a:pt x="1575" y="1302"/>
                        <a:pt x="1569" y="1307"/>
                        <a:pt x="1571" y="1311"/>
                      </a:cubicBezTo>
                      <a:close/>
                      <a:moveTo>
                        <a:pt x="1537" y="1355"/>
                      </a:moveTo>
                      <a:cubicBezTo>
                        <a:pt x="1509" y="1391"/>
                        <a:pt x="1478" y="1423"/>
                        <a:pt x="1448" y="1456"/>
                      </a:cubicBezTo>
                      <a:cubicBezTo>
                        <a:pt x="1481" y="1426"/>
                        <a:pt x="1513" y="1390"/>
                        <a:pt x="1537" y="1355"/>
                      </a:cubicBezTo>
                      <a:close/>
                      <a:moveTo>
                        <a:pt x="614" y="27"/>
                      </a:moveTo>
                      <a:cubicBezTo>
                        <a:pt x="613" y="27"/>
                        <a:pt x="612" y="27"/>
                        <a:pt x="612" y="29"/>
                      </a:cubicBezTo>
                      <a:cubicBezTo>
                        <a:pt x="617" y="28"/>
                        <a:pt x="625" y="27"/>
                        <a:pt x="623" y="24"/>
                      </a:cubicBezTo>
                      <a:cubicBezTo>
                        <a:pt x="623" y="25"/>
                        <a:pt x="618" y="25"/>
                        <a:pt x="618" y="24"/>
                      </a:cubicBezTo>
                      <a:cubicBezTo>
                        <a:pt x="620" y="23"/>
                        <a:pt x="623" y="23"/>
                        <a:pt x="624" y="21"/>
                      </a:cubicBezTo>
                      <a:cubicBezTo>
                        <a:pt x="617" y="22"/>
                        <a:pt x="609" y="23"/>
                        <a:pt x="604" y="27"/>
                      </a:cubicBezTo>
                      <a:cubicBezTo>
                        <a:pt x="609" y="27"/>
                        <a:pt x="611" y="25"/>
                        <a:pt x="614" y="27"/>
                      </a:cubicBezTo>
                      <a:close/>
                    </a:path>
                  </a:pathLst>
                </a:custGeom>
                <a:solidFill>
                  <a:srgbClr val="60232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Oval 20"/>
                <p:cNvSpPr>
                  <a:spLocks noChangeArrowheads="1"/>
                </p:cNvSpPr>
                <p:nvPr/>
              </p:nvSpPr>
              <p:spPr bwMode="auto">
                <a:xfrm>
                  <a:off x="889900" y="1837063"/>
                  <a:ext cx="2052000" cy="2052000"/>
                </a:xfrm>
                <a:prstGeom prst="ellipse">
                  <a:avLst/>
                </a:prstGeom>
                <a:noFill/>
                <a:ln w="9525">
                  <a:solidFill>
                    <a:srgbClr val="60232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4" name="Titre 1"/>
          <p:cNvSpPr txBox="1">
            <a:spLocks/>
          </p:cNvSpPr>
          <p:nvPr/>
        </p:nvSpPr>
        <p:spPr>
          <a:xfrm>
            <a:off x="-133201" y="-107369"/>
            <a:ext cx="9457200" cy="914605"/>
          </a:xfrm>
          <a:prstGeom prst="rect">
            <a:avLst/>
          </a:prstGeom>
          <a:ln w="15875">
            <a:gradFill flip="none" rotWithShape="1">
              <a:gsLst>
                <a:gs pos="0">
                  <a:srgbClr val="FF7200"/>
                </a:gs>
                <a:gs pos="68000">
                  <a:schemeClr val="bg1"/>
                </a:gs>
              </a:gsLst>
              <a:lin ang="0" scaled="1"/>
              <a:tileRect/>
            </a:gradFill>
          </a:ln>
        </p:spPr>
        <p:txBody>
          <a:bodyPr vert="horz" lIns="504000" tIns="432000" rIns="504000" bIns="10800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fr-FR" sz="2400" b="1" kern="1200" baseline="0">
                <a:solidFill>
                  <a:srgbClr val="003893"/>
                </a:solidFill>
                <a:latin typeface="Arial Narrow" pitchFamily="34" charset="0"/>
                <a:ea typeface="+mj-ea"/>
                <a:cs typeface="Arial" pitchFamily="34" charset="0"/>
              </a:defRPr>
            </a:lvl1pPr>
          </a:lstStyle>
          <a:p>
            <a:pPr>
              <a:tabLst>
                <a:tab pos="6816725" algn="l"/>
              </a:tabLst>
            </a:pPr>
            <a:r>
              <a:rPr lang="en-GB" dirty="0" smtClean="0"/>
              <a:t>Introduction</a:t>
            </a:r>
            <a:endParaRPr lang="en-GB" sz="1600" b="0" dirty="0"/>
          </a:p>
        </p:txBody>
      </p:sp>
      <p:grpSp>
        <p:nvGrpSpPr>
          <p:cNvPr id="7" name="Groupe 6"/>
          <p:cNvGrpSpPr/>
          <p:nvPr/>
        </p:nvGrpSpPr>
        <p:grpSpPr>
          <a:xfrm>
            <a:off x="1728109" y="3538428"/>
            <a:ext cx="4329112" cy="1908176"/>
            <a:chOff x="1995488" y="1835150"/>
            <a:chExt cx="4329112" cy="1908176"/>
          </a:xfrm>
        </p:grpSpPr>
        <p:sp>
          <p:nvSpPr>
            <p:cNvPr id="1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17825" y="1835150"/>
              <a:ext cx="3346450" cy="1825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Rectangle 5"/>
            <p:cNvSpPr>
              <a:spLocks noChangeArrowheads="1"/>
            </p:cNvSpPr>
            <p:nvPr/>
          </p:nvSpPr>
          <p:spPr bwMode="auto">
            <a:xfrm>
              <a:off x="6257925" y="3541713"/>
              <a:ext cx="66675" cy="131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altLang="fr-FR" sz="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fr-FR" altLang="fr-F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7788" y="2320925"/>
              <a:ext cx="330200" cy="12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5488" y="2309813"/>
              <a:ext cx="77946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1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8488" y="2419350"/>
              <a:ext cx="22542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7672" y="2928817"/>
              <a:ext cx="225425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9125" y="3219450"/>
              <a:ext cx="238125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2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788" y="2312988"/>
              <a:ext cx="654050" cy="57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2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2884488"/>
              <a:ext cx="279400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26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2884488"/>
              <a:ext cx="279400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2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4375" y="3468688"/>
              <a:ext cx="469900" cy="17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3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850" y="3567113"/>
              <a:ext cx="46990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4308475" y="2019300"/>
              <a:ext cx="849313" cy="1187450"/>
            </a:xfrm>
            <a:custGeom>
              <a:avLst/>
              <a:gdLst>
                <a:gd name="T0" fmla="*/ 152 w 7688"/>
                <a:gd name="T1" fmla="*/ 10028 h 10712"/>
                <a:gd name="T2" fmla="*/ 0 w 7688"/>
                <a:gd name="T3" fmla="*/ 9572 h 10712"/>
                <a:gd name="T4" fmla="*/ 152 w 7688"/>
                <a:gd name="T5" fmla="*/ 9572 h 10712"/>
                <a:gd name="T6" fmla="*/ 0 w 7688"/>
                <a:gd name="T7" fmla="*/ 7900 h 10712"/>
                <a:gd name="T8" fmla="*/ 0 w 7688"/>
                <a:gd name="T9" fmla="*/ 8508 h 10712"/>
                <a:gd name="T10" fmla="*/ 152 w 7688"/>
                <a:gd name="T11" fmla="*/ 6836 h 10712"/>
                <a:gd name="T12" fmla="*/ 0 w 7688"/>
                <a:gd name="T13" fmla="*/ 6380 h 10712"/>
                <a:gd name="T14" fmla="*/ 152 w 7688"/>
                <a:gd name="T15" fmla="*/ 6380 h 10712"/>
                <a:gd name="T16" fmla="*/ 0 w 7688"/>
                <a:gd name="T17" fmla="*/ 4708 h 10712"/>
                <a:gd name="T18" fmla="*/ 0 w 7688"/>
                <a:gd name="T19" fmla="*/ 5316 h 10712"/>
                <a:gd name="T20" fmla="*/ 152 w 7688"/>
                <a:gd name="T21" fmla="*/ 3644 h 10712"/>
                <a:gd name="T22" fmla="*/ 0 w 7688"/>
                <a:gd name="T23" fmla="*/ 3188 h 10712"/>
                <a:gd name="T24" fmla="*/ 152 w 7688"/>
                <a:gd name="T25" fmla="*/ 3188 h 10712"/>
                <a:gd name="T26" fmla="*/ 0 w 7688"/>
                <a:gd name="T27" fmla="*/ 1516 h 10712"/>
                <a:gd name="T28" fmla="*/ 0 w 7688"/>
                <a:gd name="T29" fmla="*/ 2124 h 10712"/>
                <a:gd name="T30" fmla="*/ 152 w 7688"/>
                <a:gd name="T31" fmla="*/ 452 h 10712"/>
                <a:gd name="T32" fmla="*/ 156 w 7688"/>
                <a:gd name="T33" fmla="*/ 0 h 10712"/>
                <a:gd name="T34" fmla="*/ 156 w 7688"/>
                <a:gd name="T35" fmla="*/ 152 h 10712"/>
                <a:gd name="T36" fmla="*/ 1828 w 7688"/>
                <a:gd name="T37" fmla="*/ 0 h 10712"/>
                <a:gd name="T38" fmla="*/ 1220 w 7688"/>
                <a:gd name="T39" fmla="*/ 0 h 10712"/>
                <a:gd name="T40" fmla="*/ 2892 w 7688"/>
                <a:gd name="T41" fmla="*/ 152 h 10712"/>
                <a:gd name="T42" fmla="*/ 3348 w 7688"/>
                <a:gd name="T43" fmla="*/ 0 h 10712"/>
                <a:gd name="T44" fmla="*/ 3348 w 7688"/>
                <a:gd name="T45" fmla="*/ 152 h 10712"/>
                <a:gd name="T46" fmla="*/ 5020 w 7688"/>
                <a:gd name="T47" fmla="*/ 0 h 10712"/>
                <a:gd name="T48" fmla="*/ 4412 w 7688"/>
                <a:gd name="T49" fmla="*/ 0 h 10712"/>
                <a:gd name="T50" fmla="*/ 6084 w 7688"/>
                <a:gd name="T51" fmla="*/ 152 h 10712"/>
                <a:gd name="T52" fmla="*/ 6540 w 7688"/>
                <a:gd name="T53" fmla="*/ 0 h 10712"/>
                <a:gd name="T54" fmla="*/ 6540 w 7688"/>
                <a:gd name="T55" fmla="*/ 152 h 10712"/>
                <a:gd name="T56" fmla="*/ 7612 w 7688"/>
                <a:gd name="T57" fmla="*/ 0 h 10712"/>
                <a:gd name="T58" fmla="*/ 7536 w 7688"/>
                <a:gd name="T59" fmla="*/ 676 h 10712"/>
                <a:gd name="T60" fmla="*/ 7604 w 7688"/>
                <a:gd name="T61" fmla="*/ 152 h 10712"/>
                <a:gd name="T62" fmla="*/ 7688 w 7688"/>
                <a:gd name="T63" fmla="*/ 1740 h 10712"/>
                <a:gd name="T64" fmla="*/ 7688 w 7688"/>
                <a:gd name="T65" fmla="*/ 1132 h 10712"/>
                <a:gd name="T66" fmla="*/ 7536 w 7688"/>
                <a:gd name="T67" fmla="*/ 2804 h 10712"/>
                <a:gd name="T68" fmla="*/ 7688 w 7688"/>
                <a:gd name="T69" fmla="*/ 3260 h 10712"/>
                <a:gd name="T70" fmla="*/ 7536 w 7688"/>
                <a:gd name="T71" fmla="*/ 3260 h 10712"/>
                <a:gd name="T72" fmla="*/ 7688 w 7688"/>
                <a:gd name="T73" fmla="*/ 4932 h 10712"/>
                <a:gd name="T74" fmla="*/ 7688 w 7688"/>
                <a:gd name="T75" fmla="*/ 4324 h 10712"/>
                <a:gd name="T76" fmla="*/ 7536 w 7688"/>
                <a:gd name="T77" fmla="*/ 5996 h 10712"/>
                <a:gd name="T78" fmla="*/ 7688 w 7688"/>
                <a:gd name="T79" fmla="*/ 6452 h 10712"/>
                <a:gd name="T80" fmla="*/ 7536 w 7688"/>
                <a:gd name="T81" fmla="*/ 6452 h 10712"/>
                <a:gd name="T82" fmla="*/ 7688 w 7688"/>
                <a:gd name="T83" fmla="*/ 8124 h 10712"/>
                <a:gd name="T84" fmla="*/ 7688 w 7688"/>
                <a:gd name="T85" fmla="*/ 7516 h 10712"/>
                <a:gd name="T86" fmla="*/ 7536 w 7688"/>
                <a:gd name="T87" fmla="*/ 9188 h 10712"/>
                <a:gd name="T88" fmla="*/ 7688 w 7688"/>
                <a:gd name="T89" fmla="*/ 9644 h 10712"/>
                <a:gd name="T90" fmla="*/ 7536 w 7688"/>
                <a:gd name="T91" fmla="*/ 9644 h 10712"/>
                <a:gd name="T92" fmla="*/ 6932 w 7688"/>
                <a:gd name="T93" fmla="*/ 10712 h 10712"/>
                <a:gd name="T94" fmla="*/ 7540 w 7688"/>
                <a:gd name="T95" fmla="*/ 10712 h 10712"/>
                <a:gd name="T96" fmla="*/ 5868 w 7688"/>
                <a:gd name="T97" fmla="*/ 10560 h 10712"/>
                <a:gd name="T98" fmla="*/ 5412 w 7688"/>
                <a:gd name="T99" fmla="*/ 10712 h 10712"/>
                <a:gd name="T100" fmla="*/ 5412 w 7688"/>
                <a:gd name="T101" fmla="*/ 10560 h 10712"/>
                <a:gd name="T102" fmla="*/ 3740 w 7688"/>
                <a:gd name="T103" fmla="*/ 10712 h 10712"/>
                <a:gd name="T104" fmla="*/ 4348 w 7688"/>
                <a:gd name="T105" fmla="*/ 10712 h 10712"/>
                <a:gd name="T106" fmla="*/ 2676 w 7688"/>
                <a:gd name="T107" fmla="*/ 10560 h 10712"/>
                <a:gd name="T108" fmla="*/ 2220 w 7688"/>
                <a:gd name="T109" fmla="*/ 10712 h 10712"/>
                <a:gd name="T110" fmla="*/ 2220 w 7688"/>
                <a:gd name="T111" fmla="*/ 10560 h 10712"/>
                <a:gd name="T112" fmla="*/ 548 w 7688"/>
                <a:gd name="T113" fmla="*/ 10712 h 10712"/>
                <a:gd name="T114" fmla="*/ 1156 w 7688"/>
                <a:gd name="T115" fmla="*/ 10712 h 10712"/>
                <a:gd name="T116" fmla="*/ 76 w 7688"/>
                <a:gd name="T117" fmla="*/ 10560 h 10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88" h="10712">
                  <a:moveTo>
                    <a:pt x="0" y="10636"/>
                  </a:moveTo>
                  <a:lnTo>
                    <a:pt x="0" y="10028"/>
                  </a:lnTo>
                  <a:lnTo>
                    <a:pt x="152" y="10028"/>
                  </a:lnTo>
                  <a:lnTo>
                    <a:pt x="152" y="10636"/>
                  </a:lnTo>
                  <a:lnTo>
                    <a:pt x="0" y="10636"/>
                  </a:lnTo>
                  <a:close/>
                  <a:moveTo>
                    <a:pt x="0" y="9572"/>
                  </a:moveTo>
                  <a:lnTo>
                    <a:pt x="0" y="8964"/>
                  </a:lnTo>
                  <a:lnTo>
                    <a:pt x="152" y="8964"/>
                  </a:lnTo>
                  <a:lnTo>
                    <a:pt x="152" y="9572"/>
                  </a:lnTo>
                  <a:lnTo>
                    <a:pt x="0" y="9572"/>
                  </a:lnTo>
                  <a:close/>
                  <a:moveTo>
                    <a:pt x="0" y="8508"/>
                  </a:moveTo>
                  <a:lnTo>
                    <a:pt x="0" y="7900"/>
                  </a:lnTo>
                  <a:lnTo>
                    <a:pt x="152" y="7900"/>
                  </a:lnTo>
                  <a:lnTo>
                    <a:pt x="152" y="8508"/>
                  </a:lnTo>
                  <a:lnTo>
                    <a:pt x="0" y="8508"/>
                  </a:lnTo>
                  <a:close/>
                  <a:moveTo>
                    <a:pt x="0" y="7444"/>
                  </a:moveTo>
                  <a:lnTo>
                    <a:pt x="0" y="6836"/>
                  </a:lnTo>
                  <a:lnTo>
                    <a:pt x="152" y="6836"/>
                  </a:lnTo>
                  <a:lnTo>
                    <a:pt x="152" y="7444"/>
                  </a:lnTo>
                  <a:lnTo>
                    <a:pt x="0" y="7444"/>
                  </a:lnTo>
                  <a:close/>
                  <a:moveTo>
                    <a:pt x="0" y="6380"/>
                  </a:moveTo>
                  <a:lnTo>
                    <a:pt x="0" y="5772"/>
                  </a:lnTo>
                  <a:lnTo>
                    <a:pt x="152" y="5772"/>
                  </a:lnTo>
                  <a:lnTo>
                    <a:pt x="152" y="6380"/>
                  </a:lnTo>
                  <a:lnTo>
                    <a:pt x="0" y="6380"/>
                  </a:lnTo>
                  <a:close/>
                  <a:moveTo>
                    <a:pt x="0" y="5316"/>
                  </a:moveTo>
                  <a:lnTo>
                    <a:pt x="0" y="4708"/>
                  </a:lnTo>
                  <a:lnTo>
                    <a:pt x="152" y="4708"/>
                  </a:lnTo>
                  <a:lnTo>
                    <a:pt x="152" y="5316"/>
                  </a:lnTo>
                  <a:lnTo>
                    <a:pt x="0" y="5316"/>
                  </a:lnTo>
                  <a:close/>
                  <a:moveTo>
                    <a:pt x="0" y="4252"/>
                  </a:moveTo>
                  <a:lnTo>
                    <a:pt x="0" y="3644"/>
                  </a:lnTo>
                  <a:lnTo>
                    <a:pt x="152" y="3644"/>
                  </a:lnTo>
                  <a:lnTo>
                    <a:pt x="152" y="4252"/>
                  </a:lnTo>
                  <a:lnTo>
                    <a:pt x="0" y="4252"/>
                  </a:lnTo>
                  <a:close/>
                  <a:moveTo>
                    <a:pt x="0" y="3188"/>
                  </a:moveTo>
                  <a:lnTo>
                    <a:pt x="0" y="2580"/>
                  </a:lnTo>
                  <a:lnTo>
                    <a:pt x="152" y="2580"/>
                  </a:lnTo>
                  <a:lnTo>
                    <a:pt x="152" y="3188"/>
                  </a:lnTo>
                  <a:lnTo>
                    <a:pt x="0" y="3188"/>
                  </a:lnTo>
                  <a:close/>
                  <a:moveTo>
                    <a:pt x="0" y="2124"/>
                  </a:moveTo>
                  <a:lnTo>
                    <a:pt x="0" y="1516"/>
                  </a:lnTo>
                  <a:lnTo>
                    <a:pt x="152" y="1516"/>
                  </a:lnTo>
                  <a:lnTo>
                    <a:pt x="152" y="2124"/>
                  </a:lnTo>
                  <a:lnTo>
                    <a:pt x="0" y="2124"/>
                  </a:lnTo>
                  <a:close/>
                  <a:moveTo>
                    <a:pt x="0" y="1060"/>
                  </a:moveTo>
                  <a:lnTo>
                    <a:pt x="0" y="452"/>
                  </a:lnTo>
                  <a:lnTo>
                    <a:pt x="152" y="452"/>
                  </a:lnTo>
                  <a:lnTo>
                    <a:pt x="152" y="1060"/>
                  </a:lnTo>
                  <a:lnTo>
                    <a:pt x="0" y="1060"/>
                  </a:lnTo>
                  <a:close/>
                  <a:moveTo>
                    <a:pt x="156" y="0"/>
                  </a:moveTo>
                  <a:lnTo>
                    <a:pt x="764" y="0"/>
                  </a:lnTo>
                  <a:lnTo>
                    <a:pt x="764" y="152"/>
                  </a:lnTo>
                  <a:lnTo>
                    <a:pt x="156" y="152"/>
                  </a:lnTo>
                  <a:lnTo>
                    <a:pt x="156" y="0"/>
                  </a:lnTo>
                  <a:close/>
                  <a:moveTo>
                    <a:pt x="1220" y="0"/>
                  </a:moveTo>
                  <a:lnTo>
                    <a:pt x="1828" y="0"/>
                  </a:lnTo>
                  <a:lnTo>
                    <a:pt x="1828" y="152"/>
                  </a:lnTo>
                  <a:lnTo>
                    <a:pt x="1220" y="152"/>
                  </a:lnTo>
                  <a:lnTo>
                    <a:pt x="1220" y="0"/>
                  </a:lnTo>
                  <a:close/>
                  <a:moveTo>
                    <a:pt x="2284" y="0"/>
                  </a:moveTo>
                  <a:lnTo>
                    <a:pt x="2892" y="0"/>
                  </a:lnTo>
                  <a:lnTo>
                    <a:pt x="2892" y="152"/>
                  </a:lnTo>
                  <a:lnTo>
                    <a:pt x="2284" y="152"/>
                  </a:lnTo>
                  <a:lnTo>
                    <a:pt x="2284" y="0"/>
                  </a:lnTo>
                  <a:close/>
                  <a:moveTo>
                    <a:pt x="3348" y="0"/>
                  </a:moveTo>
                  <a:lnTo>
                    <a:pt x="3956" y="0"/>
                  </a:lnTo>
                  <a:lnTo>
                    <a:pt x="3956" y="152"/>
                  </a:lnTo>
                  <a:lnTo>
                    <a:pt x="3348" y="152"/>
                  </a:lnTo>
                  <a:lnTo>
                    <a:pt x="3348" y="0"/>
                  </a:lnTo>
                  <a:close/>
                  <a:moveTo>
                    <a:pt x="4412" y="0"/>
                  </a:moveTo>
                  <a:lnTo>
                    <a:pt x="5020" y="0"/>
                  </a:lnTo>
                  <a:lnTo>
                    <a:pt x="5020" y="152"/>
                  </a:lnTo>
                  <a:lnTo>
                    <a:pt x="4412" y="152"/>
                  </a:lnTo>
                  <a:lnTo>
                    <a:pt x="4412" y="0"/>
                  </a:lnTo>
                  <a:close/>
                  <a:moveTo>
                    <a:pt x="5476" y="0"/>
                  </a:moveTo>
                  <a:lnTo>
                    <a:pt x="6084" y="0"/>
                  </a:lnTo>
                  <a:lnTo>
                    <a:pt x="6084" y="152"/>
                  </a:lnTo>
                  <a:lnTo>
                    <a:pt x="5476" y="152"/>
                  </a:lnTo>
                  <a:lnTo>
                    <a:pt x="5476" y="0"/>
                  </a:lnTo>
                  <a:close/>
                  <a:moveTo>
                    <a:pt x="6540" y="0"/>
                  </a:moveTo>
                  <a:lnTo>
                    <a:pt x="7148" y="0"/>
                  </a:lnTo>
                  <a:lnTo>
                    <a:pt x="7148" y="152"/>
                  </a:lnTo>
                  <a:lnTo>
                    <a:pt x="6540" y="152"/>
                  </a:lnTo>
                  <a:lnTo>
                    <a:pt x="6540" y="0"/>
                  </a:lnTo>
                  <a:close/>
                  <a:moveTo>
                    <a:pt x="7604" y="0"/>
                  </a:moveTo>
                  <a:lnTo>
                    <a:pt x="7612" y="0"/>
                  </a:lnTo>
                  <a:cubicBezTo>
                    <a:pt x="7654" y="0"/>
                    <a:pt x="7688" y="34"/>
                    <a:pt x="7688" y="76"/>
                  </a:cubicBezTo>
                  <a:lnTo>
                    <a:pt x="7688" y="676"/>
                  </a:lnTo>
                  <a:lnTo>
                    <a:pt x="7536" y="676"/>
                  </a:lnTo>
                  <a:lnTo>
                    <a:pt x="7536" y="76"/>
                  </a:lnTo>
                  <a:lnTo>
                    <a:pt x="7612" y="152"/>
                  </a:lnTo>
                  <a:lnTo>
                    <a:pt x="7604" y="152"/>
                  </a:lnTo>
                  <a:lnTo>
                    <a:pt x="7604" y="0"/>
                  </a:lnTo>
                  <a:close/>
                  <a:moveTo>
                    <a:pt x="7688" y="1132"/>
                  </a:moveTo>
                  <a:lnTo>
                    <a:pt x="7688" y="1740"/>
                  </a:lnTo>
                  <a:lnTo>
                    <a:pt x="7536" y="1740"/>
                  </a:lnTo>
                  <a:lnTo>
                    <a:pt x="7536" y="1132"/>
                  </a:lnTo>
                  <a:lnTo>
                    <a:pt x="7688" y="1132"/>
                  </a:lnTo>
                  <a:close/>
                  <a:moveTo>
                    <a:pt x="7688" y="2196"/>
                  </a:moveTo>
                  <a:lnTo>
                    <a:pt x="7688" y="2804"/>
                  </a:lnTo>
                  <a:lnTo>
                    <a:pt x="7536" y="2804"/>
                  </a:lnTo>
                  <a:lnTo>
                    <a:pt x="7536" y="2196"/>
                  </a:lnTo>
                  <a:lnTo>
                    <a:pt x="7688" y="2196"/>
                  </a:lnTo>
                  <a:close/>
                  <a:moveTo>
                    <a:pt x="7688" y="3260"/>
                  </a:moveTo>
                  <a:lnTo>
                    <a:pt x="7688" y="3868"/>
                  </a:lnTo>
                  <a:lnTo>
                    <a:pt x="7536" y="3868"/>
                  </a:lnTo>
                  <a:lnTo>
                    <a:pt x="7536" y="3260"/>
                  </a:lnTo>
                  <a:lnTo>
                    <a:pt x="7688" y="3260"/>
                  </a:lnTo>
                  <a:close/>
                  <a:moveTo>
                    <a:pt x="7688" y="4324"/>
                  </a:moveTo>
                  <a:lnTo>
                    <a:pt x="7688" y="4932"/>
                  </a:lnTo>
                  <a:lnTo>
                    <a:pt x="7536" y="4932"/>
                  </a:lnTo>
                  <a:lnTo>
                    <a:pt x="7536" y="4324"/>
                  </a:lnTo>
                  <a:lnTo>
                    <a:pt x="7688" y="4324"/>
                  </a:lnTo>
                  <a:close/>
                  <a:moveTo>
                    <a:pt x="7688" y="5388"/>
                  </a:moveTo>
                  <a:lnTo>
                    <a:pt x="7688" y="5996"/>
                  </a:lnTo>
                  <a:lnTo>
                    <a:pt x="7536" y="5996"/>
                  </a:lnTo>
                  <a:lnTo>
                    <a:pt x="7536" y="5388"/>
                  </a:lnTo>
                  <a:lnTo>
                    <a:pt x="7688" y="5388"/>
                  </a:lnTo>
                  <a:close/>
                  <a:moveTo>
                    <a:pt x="7688" y="6452"/>
                  </a:moveTo>
                  <a:lnTo>
                    <a:pt x="7688" y="7060"/>
                  </a:lnTo>
                  <a:lnTo>
                    <a:pt x="7536" y="7060"/>
                  </a:lnTo>
                  <a:lnTo>
                    <a:pt x="7536" y="6452"/>
                  </a:lnTo>
                  <a:lnTo>
                    <a:pt x="7688" y="6452"/>
                  </a:lnTo>
                  <a:close/>
                  <a:moveTo>
                    <a:pt x="7688" y="7516"/>
                  </a:moveTo>
                  <a:lnTo>
                    <a:pt x="7688" y="8124"/>
                  </a:lnTo>
                  <a:lnTo>
                    <a:pt x="7536" y="8124"/>
                  </a:lnTo>
                  <a:lnTo>
                    <a:pt x="7536" y="7516"/>
                  </a:lnTo>
                  <a:lnTo>
                    <a:pt x="7688" y="7516"/>
                  </a:lnTo>
                  <a:close/>
                  <a:moveTo>
                    <a:pt x="7688" y="8580"/>
                  </a:moveTo>
                  <a:lnTo>
                    <a:pt x="7688" y="9188"/>
                  </a:lnTo>
                  <a:lnTo>
                    <a:pt x="7536" y="9188"/>
                  </a:lnTo>
                  <a:lnTo>
                    <a:pt x="7536" y="8580"/>
                  </a:lnTo>
                  <a:lnTo>
                    <a:pt x="7688" y="8580"/>
                  </a:lnTo>
                  <a:close/>
                  <a:moveTo>
                    <a:pt x="7688" y="9644"/>
                  </a:moveTo>
                  <a:lnTo>
                    <a:pt x="7688" y="10252"/>
                  </a:lnTo>
                  <a:lnTo>
                    <a:pt x="7536" y="10252"/>
                  </a:lnTo>
                  <a:lnTo>
                    <a:pt x="7536" y="9644"/>
                  </a:lnTo>
                  <a:lnTo>
                    <a:pt x="7688" y="9644"/>
                  </a:lnTo>
                  <a:close/>
                  <a:moveTo>
                    <a:pt x="7540" y="10712"/>
                  </a:moveTo>
                  <a:lnTo>
                    <a:pt x="6932" y="10712"/>
                  </a:lnTo>
                  <a:lnTo>
                    <a:pt x="6932" y="10560"/>
                  </a:lnTo>
                  <a:lnTo>
                    <a:pt x="7540" y="10560"/>
                  </a:lnTo>
                  <a:lnTo>
                    <a:pt x="7540" y="10712"/>
                  </a:lnTo>
                  <a:close/>
                  <a:moveTo>
                    <a:pt x="6476" y="10712"/>
                  </a:moveTo>
                  <a:lnTo>
                    <a:pt x="5868" y="10712"/>
                  </a:lnTo>
                  <a:lnTo>
                    <a:pt x="5868" y="10560"/>
                  </a:lnTo>
                  <a:lnTo>
                    <a:pt x="6476" y="10560"/>
                  </a:lnTo>
                  <a:lnTo>
                    <a:pt x="6476" y="10712"/>
                  </a:lnTo>
                  <a:close/>
                  <a:moveTo>
                    <a:pt x="5412" y="10712"/>
                  </a:moveTo>
                  <a:lnTo>
                    <a:pt x="4804" y="10712"/>
                  </a:lnTo>
                  <a:lnTo>
                    <a:pt x="4804" y="10560"/>
                  </a:lnTo>
                  <a:lnTo>
                    <a:pt x="5412" y="10560"/>
                  </a:lnTo>
                  <a:lnTo>
                    <a:pt x="5412" y="10712"/>
                  </a:lnTo>
                  <a:close/>
                  <a:moveTo>
                    <a:pt x="4348" y="10712"/>
                  </a:moveTo>
                  <a:lnTo>
                    <a:pt x="3740" y="10712"/>
                  </a:lnTo>
                  <a:lnTo>
                    <a:pt x="3740" y="10560"/>
                  </a:lnTo>
                  <a:lnTo>
                    <a:pt x="4348" y="10560"/>
                  </a:lnTo>
                  <a:lnTo>
                    <a:pt x="4348" y="10712"/>
                  </a:lnTo>
                  <a:close/>
                  <a:moveTo>
                    <a:pt x="3284" y="10712"/>
                  </a:moveTo>
                  <a:lnTo>
                    <a:pt x="2676" y="10712"/>
                  </a:lnTo>
                  <a:lnTo>
                    <a:pt x="2676" y="10560"/>
                  </a:lnTo>
                  <a:lnTo>
                    <a:pt x="3284" y="10560"/>
                  </a:lnTo>
                  <a:lnTo>
                    <a:pt x="3284" y="10712"/>
                  </a:lnTo>
                  <a:close/>
                  <a:moveTo>
                    <a:pt x="2220" y="10712"/>
                  </a:moveTo>
                  <a:lnTo>
                    <a:pt x="1612" y="10712"/>
                  </a:lnTo>
                  <a:lnTo>
                    <a:pt x="1612" y="10560"/>
                  </a:lnTo>
                  <a:lnTo>
                    <a:pt x="2220" y="10560"/>
                  </a:lnTo>
                  <a:lnTo>
                    <a:pt x="2220" y="10712"/>
                  </a:lnTo>
                  <a:close/>
                  <a:moveTo>
                    <a:pt x="1156" y="10712"/>
                  </a:moveTo>
                  <a:lnTo>
                    <a:pt x="548" y="10712"/>
                  </a:lnTo>
                  <a:lnTo>
                    <a:pt x="548" y="10560"/>
                  </a:lnTo>
                  <a:lnTo>
                    <a:pt x="1156" y="10560"/>
                  </a:lnTo>
                  <a:lnTo>
                    <a:pt x="1156" y="10712"/>
                  </a:lnTo>
                  <a:close/>
                  <a:moveTo>
                    <a:pt x="92" y="10712"/>
                  </a:moveTo>
                  <a:lnTo>
                    <a:pt x="76" y="10712"/>
                  </a:lnTo>
                  <a:lnTo>
                    <a:pt x="76" y="10560"/>
                  </a:lnTo>
                  <a:lnTo>
                    <a:pt x="92" y="10560"/>
                  </a:lnTo>
                  <a:lnTo>
                    <a:pt x="92" y="10712"/>
                  </a:ln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1057" name="Picture 3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8800" y="2238375"/>
              <a:ext cx="614363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3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2928938"/>
              <a:ext cx="257175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9" name="Picture 3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400" y="2928938"/>
              <a:ext cx="257175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1" name="Picture 3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4200" y="3449638"/>
              <a:ext cx="344488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0188" y="2249488"/>
              <a:ext cx="204788" cy="12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44"/>
            <p:cNvSpPr>
              <a:spLocks noEditPoints="1"/>
            </p:cNvSpPr>
            <p:nvPr/>
          </p:nvSpPr>
          <p:spPr bwMode="auto">
            <a:xfrm>
              <a:off x="5253038" y="2579688"/>
              <a:ext cx="393700" cy="101600"/>
            </a:xfrm>
            <a:custGeom>
              <a:avLst/>
              <a:gdLst>
                <a:gd name="T0" fmla="*/ 0 w 248"/>
                <a:gd name="T1" fmla="*/ 21 h 64"/>
                <a:gd name="T2" fmla="*/ 195 w 248"/>
                <a:gd name="T3" fmla="*/ 21 h 64"/>
                <a:gd name="T4" fmla="*/ 195 w 248"/>
                <a:gd name="T5" fmla="*/ 42 h 64"/>
                <a:gd name="T6" fmla="*/ 0 w 248"/>
                <a:gd name="T7" fmla="*/ 42 h 64"/>
                <a:gd name="T8" fmla="*/ 0 w 248"/>
                <a:gd name="T9" fmla="*/ 21 h 64"/>
                <a:gd name="T10" fmla="*/ 185 w 248"/>
                <a:gd name="T11" fmla="*/ 0 h 64"/>
                <a:gd name="T12" fmla="*/ 248 w 248"/>
                <a:gd name="T13" fmla="*/ 32 h 64"/>
                <a:gd name="T14" fmla="*/ 185 w 248"/>
                <a:gd name="T15" fmla="*/ 64 h 64"/>
                <a:gd name="T16" fmla="*/ 185 w 248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64">
                  <a:moveTo>
                    <a:pt x="0" y="21"/>
                  </a:moveTo>
                  <a:lnTo>
                    <a:pt x="195" y="21"/>
                  </a:lnTo>
                  <a:lnTo>
                    <a:pt x="195" y="42"/>
                  </a:lnTo>
                  <a:lnTo>
                    <a:pt x="0" y="42"/>
                  </a:lnTo>
                  <a:lnTo>
                    <a:pt x="0" y="21"/>
                  </a:lnTo>
                  <a:close/>
                  <a:moveTo>
                    <a:pt x="185" y="0"/>
                  </a:moveTo>
                  <a:lnTo>
                    <a:pt x="248" y="32"/>
                  </a:lnTo>
                  <a:lnTo>
                    <a:pt x="185" y="6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64" name="Picture 2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74" r="11037"/>
            <a:stretch/>
          </p:blipFill>
          <p:spPr bwMode="auto">
            <a:xfrm>
              <a:off x="3319268" y="2232561"/>
              <a:ext cx="494643" cy="76408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</p:pic>
        <p:sp>
          <p:nvSpPr>
            <p:cNvPr id="65" name="Freeform 44"/>
            <p:cNvSpPr>
              <a:spLocks noEditPoints="1"/>
            </p:cNvSpPr>
            <p:nvPr/>
          </p:nvSpPr>
          <p:spPr bwMode="auto">
            <a:xfrm>
              <a:off x="2827338" y="2586846"/>
              <a:ext cx="393700" cy="101600"/>
            </a:xfrm>
            <a:custGeom>
              <a:avLst/>
              <a:gdLst>
                <a:gd name="T0" fmla="*/ 0 w 248"/>
                <a:gd name="T1" fmla="*/ 21 h 64"/>
                <a:gd name="T2" fmla="*/ 195 w 248"/>
                <a:gd name="T3" fmla="*/ 21 h 64"/>
                <a:gd name="T4" fmla="*/ 195 w 248"/>
                <a:gd name="T5" fmla="*/ 42 h 64"/>
                <a:gd name="T6" fmla="*/ 0 w 248"/>
                <a:gd name="T7" fmla="*/ 42 h 64"/>
                <a:gd name="T8" fmla="*/ 0 w 248"/>
                <a:gd name="T9" fmla="*/ 21 h 64"/>
                <a:gd name="T10" fmla="*/ 185 w 248"/>
                <a:gd name="T11" fmla="*/ 0 h 64"/>
                <a:gd name="T12" fmla="*/ 248 w 248"/>
                <a:gd name="T13" fmla="*/ 32 h 64"/>
                <a:gd name="T14" fmla="*/ 185 w 248"/>
                <a:gd name="T15" fmla="*/ 64 h 64"/>
                <a:gd name="T16" fmla="*/ 185 w 248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64">
                  <a:moveTo>
                    <a:pt x="0" y="21"/>
                  </a:moveTo>
                  <a:lnTo>
                    <a:pt x="195" y="21"/>
                  </a:lnTo>
                  <a:lnTo>
                    <a:pt x="195" y="42"/>
                  </a:lnTo>
                  <a:lnTo>
                    <a:pt x="0" y="42"/>
                  </a:lnTo>
                  <a:lnTo>
                    <a:pt x="0" y="21"/>
                  </a:lnTo>
                  <a:close/>
                  <a:moveTo>
                    <a:pt x="185" y="0"/>
                  </a:moveTo>
                  <a:lnTo>
                    <a:pt x="248" y="32"/>
                  </a:lnTo>
                  <a:lnTo>
                    <a:pt x="185" y="6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6" name="Freeform 44"/>
            <p:cNvSpPr>
              <a:spLocks noEditPoints="1"/>
            </p:cNvSpPr>
            <p:nvPr/>
          </p:nvSpPr>
          <p:spPr bwMode="auto">
            <a:xfrm>
              <a:off x="3852012" y="2567935"/>
              <a:ext cx="393700" cy="101600"/>
            </a:xfrm>
            <a:custGeom>
              <a:avLst/>
              <a:gdLst>
                <a:gd name="T0" fmla="*/ 0 w 248"/>
                <a:gd name="T1" fmla="*/ 21 h 64"/>
                <a:gd name="T2" fmla="*/ 195 w 248"/>
                <a:gd name="T3" fmla="*/ 21 h 64"/>
                <a:gd name="T4" fmla="*/ 195 w 248"/>
                <a:gd name="T5" fmla="*/ 42 h 64"/>
                <a:gd name="T6" fmla="*/ 0 w 248"/>
                <a:gd name="T7" fmla="*/ 42 h 64"/>
                <a:gd name="T8" fmla="*/ 0 w 248"/>
                <a:gd name="T9" fmla="*/ 21 h 64"/>
                <a:gd name="T10" fmla="*/ 185 w 248"/>
                <a:gd name="T11" fmla="*/ 0 h 64"/>
                <a:gd name="T12" fmla="*/ 248 w 248"/>
                <a:gd name="T13" fmla="*/ 32 h 64"/>
                <a:gd name="T14" fmla="*/ 185 w 248"/>
                <a:gd name="T15" fmla="*/ 64 h 64"/>
                <a:gd name="T16" fmla="*/ 185 w 248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64">
                  <a:moveTo>
                    <a:pt x="0" y="21"/>
                  </a:moveTo>
                  <a:lnTo>
                    <a:pt x="195" y="21"/>
                  </a:lnTo>
                  <a:lnTo>
                    <a:pt x="195" y="42"/>
                  </a:lnTo>
                  <a:lnTo>
                    <a:pt x="0" y="42"/>
                  </a:lnTo>
                  <a:lnTo>
                    <a:pt x="0" y="21"/>
                  </a:lnTo>
                  <a:close/>
                  <a:moveTo>
                    <a:pt x="185" y="0"/>
                  </a:moveTo>
                  <a:lnTo>
                    <a:pt x="248" y="32"/>
                  </a:lnTo>
                  <a:lnTo>
                    <a:pt x="185" y="64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4" name="Rectangle 3"/>
          <p:cNvSpPr/>
          <p:nvPr/>
        </p:nvSpPr>
        <p:spPr>
          <a:xfrm>
            <a:off x="206300" y="958663"/>
            <a:ext cx="87781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The </a:t>
            </a: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LCA study </a:t>
            </a:r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compares the environmental impacts of two slags practices using two different metallurgical fluxes: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 Narrow" pitchFamily="34" charset="0"/>
              </a:rPr>
              <a:t>a </a:t>
            </a:r>
            <a:r>
              <a:rPr lang="en-US" sz="1600" dirty="0">
                <a:latin typeface="Arial Narrow" pitchFamily="34" charset="0"/>
              </a:rPr>
              <a:t>newly developed </a:t>
            </a:r>
            <a:r>
              <a:rPr lang="en-US" sz="1600" b="1" dirty="0" smtClean="0">
                <a:solidFill>
                  <a:srgbClr val="FFC000"/>
                </a:solidFill>
                <a:latin typeface="Arial Narrow" pitchFamily="34" charset="0"/>
              </a:rPr>
              <a:t>LDSF®HT</a:t>
            </a:r>
            <a:r>
              <a:rPr lang="en-US" sz="1600" dirty="0" smtClean="0">
                <a:latin typeface="Arial Narrow" pitchFamily="34" charset="0"/>
              </a:rPr>
              <a:t>  </a:t>
            </a:r>
            <a:r>
              <a:rPr lang="en-US" sz="1600" dirty="0">
                <a:latin typeface="Arial Narrow" pitchFamily="34" charset="0"/>
              </a:rPr>
              <a:t>pre-fused calcium aluminate flux </a:t>
            </a:r>
            <a:endParaRPr lang="en-US" sz="1600" dirty="0" smtClean="0">
              <a:latin typeface="Arial Narrow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 Narrow" pitchFamily="34" charset="0"/>
              </a:rPr>
              <a:t>the </a:t>
            </a:r>
            <a:r>
              <a:rPr lang="en-US" sz="1600" dirty="0">
                <a:latin typeface="Arial Narrow" pitchFamily="34" charset="0"/>
              </a:rPr>
              <a:t>traditionally used metallurgical grade </a:t>
            </a:r>
            <a:r>
              <a:rPr lang="en-US" sz="16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Arial Narrow" pitchFamily="34" charset="0"/>
              </a:rPr>
              <a:t>fluorspar</a:t>
            </a:r>
            <a:r>
              <a:rPr lang="en-US" sz="1600" dirty="0">
                <a:latin typeface="Arial Narrow" pitchFamily="34" charset="0"/>
              </a:rPr>
              <a:t>. </a:t>
            </a:r>
            <a:endParaRPr lang="en-US" sz="1600" dirty="0" smtClean="0">
              <a:latin typeface="Arial Narrow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3893"/>
              </a:solidFill>
              <a:latin typeface="Arial Narrow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Analysis of </a:t>
            </a:r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all life cycle stages of the fluxes production </a:t>
            </a: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processes: </a:t>
            </a:r>
          </a:p>
          <a:p>
            <a:endParaRPr lang="en-US" sz="1600" dirty="0" smtClean="0">
              <a:solidFill>
                <a:srgbClr val="003893"/>
              </a:solidFill>
              <a:latin typeface="Arial Narrow" pitchFamily="34" charset="0"/>
            </a:endParaRPr>
          </a:p>
          <a:p>
            <a:endParaRPr lang="en-US" sz="1600" dirty="0">
              <a:solidFill>
                <a:srgbClr val="003893"/>
              </a:solidFill>
              <a:latin typeface="Arial Narrow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The </a:t>
            </a:r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process data are collected directly at the fluxes production </a:t>
            </a: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plants (</a:t>
            </a:r>
            <a:r>
              <a:rPr lang="en-US" sz="1600" dirty="0" err="1" smtClean="0">
                <a:solidFill>
                  <a:srgbClr val="003893"/>
                </a:solidFill>
                <a:latin typeface="Arial Narrow" pitchFamily="34" charset="0"/>
              </a:rPr>
              <a:t>Imerys</a:t>
            </a: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 plant or fluorspar mining site)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rgbClr val="003893"/>
              </a:solidFill>
              <a:latin typeface="Arial Narrow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The </a:t>
            </a:r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use of the fluxes is described using case studies drawn from real industrial </a:t>
            </a: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experiences in </a:t>
            </a:r>
            <a:r>
              <a:rPr lang="en-US" sz="1600" b="1" dirty="0" smtClean="0">
                <a:solidFill>
                  <a:srgbClr val="003893"/>
                </a:solidFill>
                <a:latin typeface="Arial Narrow" pitchFamily="34" charset="0"/>
              </a:rPr>
              <a:t>stainless steel </a:t>
            </a:r>
            <a:r>
              <a:rPr lang="en-US" sz="1600" dirty="0" smtClean="0">
                <a:solidFill>
                  <a:srgbClr val="003893"/>
                </a:solidFill>
                <a:latin typeface="Arial Narrow" pitchFamily="34" charset="0"/>
              </a:rPr>
              <a:t>production. </a:t>
            </a:r>
            <a:endParaRPr lang="fr-FR" sz="1600" dirty="0">
              <a:solidFill>
                <a:srgbClr val="003893"/>
              </a:solidFill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31106" y="2487832"/>
            <a:ext cx="2188420" cy="338554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fr-FR" sz="1600" dirty="0"/>
              <a:t>extraction of </a:t>
            </a:r>
            <a:r>
              <a:rPr lang="fr-FR" sz="1600" dirty="0" err="1"/>
              <a:t>raw</a:t>
            </a:r>
            <a:r>
              <a:rPr lang="fr-FR" sz="1600" dirty="0"/>
              <a:t> </a:t>
            </a:r>
            <a:r>
              <a:rPr lang="fr-FR" sz="1600" dirty="0" err="1"/>
              <a:t>materials</a:t>
            </a:r>
            <a:r>
              <a:rPr lang="fr-FR" sz="1600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44155" y="2487832"/>
            <a:ext cx="2678938" cy="338554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sz="1600" dirty="0"/>
              <a:t>end-of-life of the waste generated</a:t>
            </a:r>
            <a:endParaRPr lang="fr-FR" sz="1600" dirty="0"/>
          </a:p>
        </p:txBody>
      </p:sp>
      <p:sp>
        <p:nvSpPr>
          <p:cNvPr id="12" name="Flèche droite 11"/>
          <p:cNvSpPr/>
          <p:nvPr/>
        </p:nvSpPr>
        <p:spPr>
          <a:xfrm>
            <a:off x="3745102" y="2572470"/>
            <a:ext cx="992037" cy="16927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06300" y="5632578"/>
            <a:ext cx="8604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The results are presented for three different geographical zones: Europe, Asia and Latin America.</a:t>
            </a:r>
            <a:endParaRPr lang="fr-FR" sz="1600" dirty="0">
              <a:solidFill>
                <a:srgbClr val="003893"/>
              </a:solidFill>
              <a:latin typeface="Arial Narrow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289856" y="4897329"/>
            <a:ext cx="2474064" cy="52322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/>
              <a:t>Stainless</a:t>
            </a:r>
            <a:r>
              <a:rPr lang="fr-FR" sz="1400" dirty="0" smtClean="0"/>
              <a:t> </a:t>
            </a:r>
            <a:r>
              <a:rPr lang="fr-FR" sz="1400" dirty="0" err="1" smtClean="0"/>
              <a:t>steel</a:t>
            </a:r>
            <a:r>
              <a:rPr lang="fr-FR" sz="1400" dirty="0" smtClean="0"/>
              <a:t> </a:t>
            </a:r>
            <a:r>
              <a:rPr lang="fr-FR" sz="1400" dirty="0" err="1" smtClean="0"/>
              <a:t>slag</a:t>
            </a:r>
            <a:r>
              <a:rPr lang="fr-FR" sz="1400" dirty="0" smtClean="0"/>
              <a:t> practice </a:t>
            </a:r>
            <a:r>
              <a:rPr lang="fr-FR" sz="1400" dirty="0" err="1" smtClean="0"/>
              <a:t>using</a:t>
            </a:r>
            <a:r>
              <a:rPr lang="fr-FR" sz="1400" dirty="0" smtClean="0"/>
              <a:t>:</a:t>
            </a:r>
          </a:p>
          <a:p>
            <a:pPr algn="ctr"/>
            <a:r>
              <a:rPr lang="fr-FR" sz="1400" b="1" dirty="0">
                <a:solidFill>
                  <a:srgbClr val="FFC000"/>
                </a:solidFill>
                <a:latin typeface="Arial Narrow" pitchFamily="34" charset="0"/>
              </a:rPr>
              <a:t>LDSF HT </a:t>
            </a:r>
            <a:r>
              <a:rPr lang="fr-FR" sz="1400" dirty="0" smtClean="0"/>
              <a:t>or </a:t>
            </a:r>
            <a:r>
              <a:rPr lang="fr-FR" sz="14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Arial Narrow" pitchFamily="34" charset="0"/>
              </a:rPr>
              <a:t>Flurospar</a:t>
            </a:r>
            <a:endParaRPr lang="fr-FR" sz="1600" b="1" dirty="0">
              <a:solidFill>
                <a:schemeClr val="bg2">
                  <a:lumMod val="60000"/>
                  <a:lumOff val="40000"/>
                </a:scheme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4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274716" y="1160648"/>
            <a:ext cx="5768840" cy="1928027"/>
            <a:chOff x="274716" y="1160648"/>
            <a:chExt cx="5768840" cy="1928027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16" y="1160648"/>
              <a:ext cx="5768840" cy="1928027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1434215" y="2758888"/>
              <a:ext cx="247935" cy="2056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Calcium aluminate vs </a:t>
            </a:r>
            <a:r>
              <a:rPr lang="fr-FR" dirty="0" err="1" smtClean="0"/>
              <a:t>fluorspar</a:t>
            </a:r>
            <a:r>
              <a:rPr lang="fr-FR" dirty="0" smtClean="0"/>
              <a:t> impact on </a:t>
            </a:r>
            <a:r>
              <a:rPr lang="fr-FR" dirty="0" err="1" smtClean="0"/>
              <a:t>slag</a:t>
            </a:r>
            <a:r>
              <a:rPr lang="fr-FR" dirty="0" smtClean="0"/>
              <a:t> composition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36" name="Imag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118" y="4076798"/>
            <a:ext cx="2880000" cy="2516973"/>
          </a:xfrm>
          <a:prstGeom prst="rect">
            <a:avLst/>
          </a:prstGeom>
        </p:spPr>
      </p:pic>
      <p:grpSp>
        <p:nvGrpSpPr>
          <p:cNvPr id="33" name="Groupe 32"/>
          <p:cNvGrpSpPr/>
          <p:nvPr/>
        </p:nvGrpSpPr>
        <p:grpSpPr>
          <a:xfrm>
            <a:off x="4551731" y="4454510"/>
            <a:ext cx="1750697" cy="261610"/>
            <a:chOff x="4525849" y="4212974"/>
            <a:chExt cx="1750697" cy="261610"/>
          </a:xfrm>
        </p:grpSpPr>
        <p:sp>
          <p:nvSpPr>
            <p:cNvPr id="37" name="Rectangle 36"/>
            <p:cNvSpPr/>
            <p:nvPr/>
          </p:nvSpPr>
          <p:spPr>
            <a:xfrm>
              <a:off x="4525849" y="4220977"/>
              <a:ext cx="1692000" cy="250027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5851706" y="4212974"/>
              <a:ext cx="4248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Slag</a:t>
              </a:r>
            </a:p>
          </p:txBody>
        </p:sp>
      </p:grpSp>
      <p:sp>
        <p:nvSpPr>
          <p:cNvPr id="39" name="ZoneTexte 38"/>
          <p:cNvSpPr txBox="1"/>
          <p:nvPr/>
        </p:nvSpPr>
        <p:spPr>
          <a:xfrm>
            <a:off x="5381096" y="5901532"/>
            <a:ext cx="9393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Molten steel</a:t>
            </a:r>
          </a:p>
        </p:txBody>
      </p:sp>
      <p:sp>
        <p:nvSpPr>
          <p:cNvPr id="41" name="ZoneTexte 40"/>
          <p:cNvSpPr txBox="1"/>
          <p:nvPr/>
        </p:nvSpPr>
        <p:spPr>
          <a:xfrm>
            <a:off x="5453194" y="6264551"/>
            <a:ext cx="8623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rPr>
              <a:t>Refractory</a:t>
            </a:r>
          </a:p>
        </p:txBody>
      </p:sp>
      <p:grpSp>
        <p:nvGrpSpPr>
          <p:cNvPr id="34" name="Groupe 33"/>
          <p:cNvGrpSpPr/>
          <p:nvPr/>
        </p:nvGrpSpPr>
        <p:grpSpPr>
          <a:xfrm>
            <a:off x="4391384" y="3562362"/>
            <a:ext cx="1520778" cy="3240540"/>
            <a:chOff x="4365502" y="3320826"/>
            <a:chExt cx="1520778" cy="3240540"/>
          </a:xfrm>
        </p:grpSpPr>
        <p:grpSp>
          <p:nvGrpSpPr>
            <p:cNvPr id="44" name="Groupe 43"/>
            <p:cNvGrpSpPr/>
            <p:nvPr/>
          </p:nvGrpSpPr>
          <p:grpSpPr>
            <a:xfrm>
              <a:off x="4942710" y="6023015"/>
              <a:ext cx="649635" cy="538351"/>
              <a:chOff x="7433273" y="4308065"/>
              <a:chExt cx="649635" cy="538351"/>
            </a:xfrm>
          </p:grpSpPr>
          <p:cxnSp>
            <p:nvCxnSpPr>
              <p:cNvPr id="52" name="Connecteur droit avec flèche 51"/>
              <p:cNvCxnSpPr/>
              <p:nvPr/>
            </p:nvCxnSpPr>
            <p:spPr>
              <a:xfrm flipV="1">
                <a:off x="7778253" y="4308065"/>
                <a:ext cx="0" cy="395036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FF0000"/>
                </a:solidFill>
                <a:prstDash val="solid"/>
                <a:miter lim="800000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53" name="ZoneTexte 52"/>
              <p:cNvSpPr txBox="1"/>
              <p:nvPr/>
            </p:nvSpPr>
            <p:spPr>
              <a:xfrm>
                <a:off x="7433273" y="4630972"/>
                <a:ext cx="64963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Stirring gas</a:t>
                </a:r>
              </a:p>
            </p:txBody>
          </p:sp>
        </p:grpSp>
        <p:grpSp>
          <p:nvGrpSpPr>
            <p:cNvPr id="30" name="Groupe 29"/>
            <p:cNvGrpSpPr/>
            <p:nvPr/>
          </p:nvGrpSpPr>
          <p:grpSpPr>
            <a:xfrm>
              <a:off x="4365502" y="3320826"/>
              <a:ext cx="1520778" cy="1711775"/>
              <a:chOff x="4365502" y="3320826"/>
              <a:chExt cx="1520778" cy="1711775"/>
            </a:xfrm>
          </p:grpSpPr>
          <p:grpSp>
            <p:nvGrpSpPr>
              <p:cNvPr id="40" name="Groupe 39"/>
              <p:cNvGrpSpPr/>
              <p:nvPr/>
            </p:nvGrpSpPr>
            <p:grpSpPr>
              <a:xfrm>
                <a:off x="4365502" y="3760161"/>
                <a:ext cx="450756" cy="583618"/>
                <a:chOff x="7295812" y="2028772"/>
                <a:chExt cx="450756" cy="583618"/>
              </a:xfrm>
            </p:grpSpPr>
            <p:cxnSp>
              <p:nvCxnSpPr>
                <p:cNvPr id="59" name="Connecteur droit avec flèche 58"/>
                <p:cNvCxnSpPr/>
                <p:nvPr/>
              </p:nvCxnSpPr>
              <p:spPr>
                <a:xfrm>
                  <a:off x="7530817" y="2199640"/>
                  <a:ext cx="0" cy="412750"/>
                </a:xfrm>
                <a:prstGeom prst="straightConnector1">
                  <a:avLst/>
                </a:prstGeom>
                <a:noFill/>
                <a:ln w="19050" cap="flat" cmpd="sng" algn="ctr">
                  <a:solidFill>
                    <a:srgbClr val="FF0000"/>
                  </a:solidFill>
                  <a:prstDash val="solid"/>
                  <a:miter lim="800000"/>
                  <a:headEnd type="none" w="med" len="med"/>
                  <a:tailEnd type="triangle" w="med" len="med"/>
                </a:ln>
                <a:effectLst/>
              </p:spPr>
            </p:cxnSp>
            <p:sp>
              <p:nvSpPr>
                <p:cNvPr id="60" name="ZoneTexte 59"/>
                <p:cNvSpPr txBox="1"/>
                <p:nvPr/>
              </p:nvSpPr>
              <p:spPr>
                <a:xfrm>
                  <a:off x="7295812" y="2028772"/>
                  <a:ext cx="45075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Lime</a:t>
                  </a:r>
                </a:p>
              </p:txBody>
            </p:sp>
          </p:grpSp>
          <p:grpSp>
            <p:nvGrpSpPr>
              <p:cNvPr id="42" name="Groupe 41"/>
              <p:cNvGrpSpPr/>
              <p:nvPr/>
            </p:nvGrpSpPr>
            <p:grpSpPr>
              <a:xfrm>
                <a:off x="5435524" y="3598469"/>
                <a:ext cx="450756" cy="1434132"/>
                <a:chOff x="7305439" y="1902158"/>
                <a:chExt cx="450756" cy="1434132"/>
              </a:xfrm>
            </p:grpSpPr>
            <p:cxnSp>
              <p:nvCxnSpPr>
                <p:cNvPr id="57" name="Connecteur droit avec flèche 56"/>
                <p:cNvCxnSpPr/>
                <p:nvPr/>
              </p:nvCxnSpPr>
              <p:spPr>
                <a:xfrm>
                  <a:off x="7530817" y="2199640"/>
                  <a:ext cx="0" cy="1136650"/>
                </a:xfrm>
                <a:prstGeom prst="straightConnector1">
                  <a:avLst/>
                </a:prstGeom>
                <a:noFill/>
                <a:ln w="19050" cap="flat" cmpd="sng" algn="ctr">
                  <a:solidFill>
                    <a:srgbClr val="FF0000"/>
                  </a:solidFill>
                  <a:prstDash val="solid"/>
                  <a:miter lim="800000"/>
                  <a:headEnd type="none" w="med" len="med"/>
                  <a:tailEnd type="triangle" w="med" len="med"/>
                </a:ln>
                <a:effectLst/>
              </p:spPr>
            </p:cxnSp>
            <p:sp>
              <p:nvSpPr>
                <p:cNvPr id="58" name="ZoneTexte 57"/>
                <p:cNvSpPr txBox="1"/>
                <p:nvPr/>
              </p:nvSpPr>
              <p:spPr>
                <a:xfrm>
                  <a:off x="7305439" y="1902158"/>
                  <a:ext cx="45075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Ferro-</a:t>
                  </a:r>
                  <a:r>
                    <a:rPr kumimoji="0" lang="fr-FR" sz="800" b="0" i="0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alloys</a:t>
                  </a:r>
                  <a:endPara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</p:grpSp>
          <p:grpSp>
            <p:nvGrpSpPr>
              <p:cNvPr id="29" name="Groupe 28"/>
              <p:cNvGrpSpPr/>
              <p:nvPr/>
            </p:nvGrpSpPr>
            <p:grpSpPr>
              <a:xfrm>
                <a:off x="4942710" y="3320826"/>
                <a:ext cx="768165" cy="1448741"/>
                <a:chOff x="4942710" y="3320826"/>
                <a:chExt cx="768165" cy="1448741"/>
              </a:xfrm>
            </p:grpSpPr>
            <p:grpSp>
              <p:nvGrpSpPr>
                <p:cNvPr id="43" name="Groupe 42"/>
                <p:cNvGrpSpPr/>
                <p:nvPr/>
              </p:nvGrpSpPr>
              <p:grpSpPr>
                <a:xfrm>
                  <a:off x="5174398" y="3625085"/>
                  <a:ext cx="304791" cy="1144482"/>
                  <a:chOff x="7504941" y="1694690"/>
                  <a:chExt cx="304791" cy="1352307"/>
                </a:xfrm>
              </p:grpSpPr>
              <p:sp>
                <p:nvSpPr>
                  <p:cNvPr id="54" name="Rectangle à coins arrondis 53"/>
                  <p:cNvSpPr/>
                  <p:nvPr/>
                </p:nvSpPr>
                <p:spPr>
                  <a:xfrm>
                    <a:off x="7504941" y="1694690"/>
                    <a:ext cx="78207" cy="1352307"/>
                  </a:xfrm>
                  <a:prstGeom prst="roundRect">
                    <a:avLst/>
                  </a:prstGeom>
                  <a:solidFill>
                    <a:sysClr val="windowText" lastClr="000000"/>
                  </a:solidFill>
                  <a:ln w="12700" cap="flat" cmpd="sng" algn="ctr">
                    <a:solidFill>
                      <a:sysClr val="windowText" lastClr="000000">
                        <a:shade val="50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" name="Rectangle à coins arrondis 54"/>
                  <p:cNvSpPr/>
                  <p:nvPr/>
                </p:nvSpPr>
                <p:spPr>
                  <a:xfrm>
                    <a:off x="7618233" y="1694690"/>
                    <a:ext cx="78207" cy="1352307"/>
                  </a:xfrm>
                  <a:prstGeom prst="roundRect">
                    <a:avLst/>
                  </a:prstGeom>
                  <a:solidFill>
                    <a:sysClr val="windowText" lastClr="000000"/>
                  </a:solidFill>
                  <a:ln w="12700" cap="flat" cmpd="sng" algn="ctr">
                    <a:solidFill>
                      <a:sysClr val="windowText" lastClr="000000">
                        <a:shade val="50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Rectangle à coins arrondis 55"/>
                  <p:cNvSpPr/>
                  <p:nvPr/>
                </p:nvSpPr>
                <p:spPr>
                  <a:xfrm>
                    <a:off x="7731525" y="1694690"/>
                    <a:ext cx="78207" cy="1352307"/>
                  </a:xfrm>
                  <a:prstGeom prst="roundRect">
                    <a:avLst/>
                  </a:prstGeom>
                  <a:solidFill>
                    <a:sysClr val="windowText" lastClr="000000"/>
                  </a:solidFill>
                  <a:ln w="12700" cap="flat" cmpd="sng" algn="ctr">
                    <a:solidFill>
                      <a:sysClr val="windowText" lastClr="000000">
                        <a:shade val="50000"/>
                      </a:sys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45" name="ZoneTexte 44"/>
                <p:cNvSpPr txBox="1"/>
                <p:nvPr/>
              </p:nvSpPr>
              <p:spPr>
                <a:xfrm>
                  <a:off x="4942710" y="3320826"/>
                  <a:ext cx="76816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Electricity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(electrodes)</a:t>
                  </a:r>
                </a:p>
              </p:txBody>
            </p:sp>
          </p:grpSp>
          <p:grpSp>
            <p:nvGrpSpPr>
              <p:cNvPr id="46" name="Groupe 45"/>
              <p:cNvGrpSpPr/>
              <p:nvPr/>
            </p:nvGrpSpPr>
            <p:grpSpPr>
              <a:xfrm>
                <a:off x="4439406" y="3650013"/>
                <a:ext cx="625318" cy="693766"/>
                <a:chOff x="7217316" y="2048164"/>
                <a:chExt cx="625318" cy="693766"/>
              </a:xfrm>
            </p:grpSpPr>
            <p:cxnSp>
              <p:nvCxnSpPr>
                <p:cNvPr id="50" name="Connecteur droit avec flèche 49"/>
                <p:cNvCxnSpPr/>
                <p:nvPr/>
              </p:nvCxnSpPr>
              <p:spPr>
                <a:xfrm>
                  <a:off x="7530817" y="2199640"/>
                  <a:ext cx="0" cy="542290"/>
                </a:xfrm>
                <a:prstGeom prst="straightConnector1">
                  <a:avLst/>
                </a:prstGeom>
                <a:noFill/>
                <a:ln w="19050" cap="flat" cmpd="sng" algn="ctr">
                  <a:solidFill>
                    <a:srgbClr val="FF0000"/>
                  </a:solidFill>
                  <a:prstDash val="solid"/>
                  <a:miter lim="800000"/>
                  <a:headEnd type="none" w="med" len="med"/>
                  <a:tailEnd type="triangle" w="med" len="med"/>
                </a:ln>
                <a:effectLst/>
              </p:spPr>
            </p:cxnSp>
            <p:sp>
              <p:nvSpPr>
                <p:cNvPr id="51" name="ZoneTexte 50"/>
                <p:cNvSpPr txBox="1"/>
                <p:nvPr/>
              </p:nvSpPr>
              <p:spPr>
                <a:xfrm>
                  <a:off x="7217316" y="2048164"/>
                  <a:ext cx="625318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8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Magnesia</a:t>
                  </a:r>
                </a:p>
              </p:txBody>
            </p:sp>
          </p:grpSp>
        </p:grpSp>
      </p:grpSp>
      <p:grpSp>
        <p:nvGrpSpPr>
          <p:cNvPr id="65" name="Groupe 64"/>
          <p:cNvGrpSpPr/>
          <p:nvPr/>
        </p:nvGrpSpPr>
        <p:grpSpPr>
          <a:xfrm>
            <a:off x="3100337" y="2609023"/>
            <a:ext cx="881655" cy="669745"/>
            <a:chOff x="3048581" y="2781549"/>
            <a:chExt cx="881655" cy="669745"/>
          </a:xfrm>
        </p:grpSpPr>
        <p:sp>
          <p:nvSpPr>
            <p:cNvPr id="49" name="ZoneTexte 48"/>
            <p:cNvSpPr txBox="1"/>
            <p:nvPr/>
          </p:nvSpPr>
          <p:spPr>
            <a:xfrm>
              <a:off x="3176749" y="3235850"/>
              <a:ext cx="62531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LDSF HT</a:t>
              </a: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32" name="Image 3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48581" y="2781549"/>
              <a:ext cx="881655" cy="471285"/>
            </a:xfrm>
            <a:prstGeom prst="rect">
              <a:avLst/>
            </a:prstGeom>
          </p:spPr>
        </p:pic>
      </p:grpSp>
      <p:sp>
        <p:nvSpPr>
          <p:cNvPr id="62" name="ZoneTexte 61"/>
          <p:cNvSpPr txBox="1"/>
          <p:nvPr/>
        </p:nvSpPr>
        <p:spPr>
          <a:xfrm>
            <a:off x="2963197" y="1160648"/>
            <a:ext cx="967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/>
              <a:t>Imerys</a:t>
            </a:r>
            <a:r>
              <a:rPr lang="fr-FR" sz="1400" dirty="0" smtClean="0"/>
              <a:t> fusion plant</a:t>
            </a:r>
            <a:endParaRPr lang="fr-FR" sz="1400" dirty="0"/>
          </a:p>
        </p:txBody>
      </p:sp>
      <p:grpSp>
        <p:nvGrpSpPr>
          <p:cNvPr id="106" name="Groupe 105"/>
          <p:cNvGrpSpPr/>
          <p:nvPr/>
        </p:nvGrpSpPr>
        <p:grpSpPr>
          <a:xfrm>
            <a:off x="247073" y="3007272"/>
            <a:ext cx="1314308" cy="1228375"/>
            <a:chOff x="247073" y="3007272"/>
            <a:chExt cx="1314308" cy="1228375"/>
          </a:xfrm>
        </p:grpSpPr>
        <p:sp>
          <p:nvSpPr>
            <p:cNvPr id="61" name="ZoneTexte 60"/>
            <p:cNvSpPr txBox="1"/>
            <p:nvPr/>
          </p:nvSpPr>
          <p:spPr>
            <a:xfrm>
              <a:off x="346941" y="3007272"/>
              <a:ext cx="12144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 err="1" smtClean="0"/>
                <a:t>Fluorspar</a:t>
              </a:r>
              <a:r>
                <a:rPr lang="fr-FR" sz="1400" dirty="0" smtClean="0"/>
                <a:t> mine</a:t>
              </a:r>
              <a:endParaRPr lang="fr-FR" sz="1400" dirty="0"/>
            </a:p>
          </p:txBody>
        </p:sp>
        <p:grpSp>
          <p:nvGrpSpPr>
            <p:cNvPr id="64" name="Groupe 63"/>
            <p:cNvGrpSpPr/>
            <p:nvPr/>
          </p:nvGrpSpPr>
          <p:grpSpPr>
            <a:xfrm>
              <a:off x="247073" y="3252835"/>
              <a:ext cx="1171176" cy="982812"/>
              <a:chOff x="247073" y="3252835"/>
              <a:chExt cx="1171176" cy="982812"/>
            </a:xfrm>
          </p:grpSpPr>
          <p:pic>
            <p:nvPicPr>
              <p:cNvPr id="31" name="Image 3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7073" y="3252835"/>
                <a:ext cx="1171176" cy="818652"/>
              </a:xfrm>
              <a:prstGeom prst="rect">
                <a:avLst/>
              </a:prstGeom>
            </p:spPr>
          </p:pic>
          <p:sp>
            <p:nvSpPr>
              <p:cNvPr id="63" name="ZoneTexte 62"/>
              <p:cNvSpPr txBox="1"/>
              <p:nvPr/>
            </p:nvSpPr>
            <p:spPr>
              <a:xfrm>
                <a:off x="543626" y="4020203"/>
                <a:ext cx="62531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800" kern="0" dirty="0" err="1" smtClean="0">
                    <a:solidFill>
                      <a:prstClr val="black"/>
                    </a:solidFill>
                    <a:latin typeface="Calibri" panose="020F0502020204030204"/>
                  </a:rPr>
                  <a:t>Fluorspar</a:t>
                </a:r>
                <a:endPara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</p:grpSp>
      <p:sp>
        <p:nvSpPr>
          <p:cNvPr id="69" name="ZoneTexte 68"/>
          <p:cNvSpPr txBox="1"/>
          <p:nvPr/>
        </p:nvSpPr>
        <p:spPr>
          <a:xfrm>
            <a:off x="4391384" y="1166121"/>
            <a:ext cx="967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/>
              <a:t>Steel</a:t>
            </a:r>
            <a:r>
              <a:rPr lang="fr-FR" sz="1400" dirty="0" smtClean="0"/>
              <a:t> plant</a:t>
            </a:r>
            <a:endParaRPr lang="fr-FR" sz="1400" dirty="0"/>
          </a:p>
        </p:txBody>
      </p:sp>
      <p:cxnSp>
        <p:nvCxnSpPr>
          <p:cNvPr id="93" name="Connecteur en angle 92"/>
          <p:cNvCxnSpPr>
            <a:stCxn id="49" idx="2"/>
          </p:cNvCxnSpPr>
          <p:nvPr/>
        </p:nvCxnSpPr>
        <p:spPr>
          <a:xfrm rot="16200000" flipH="1">
            <a:off x="3654968" y="3164963"/>
            <a:ext cx="1255747" cy="1483355"/>
          </a:xfrm>
          <a:prstGeom prst="bentConnector3">
            <a:avLst>
              <a:gd name="adj1" fmla="val 24514"/>
            </a:avLst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en angle 95"/>
          <p:cNvCxnSpPr>
            <a:stCxn id="31" idx="3"/>
          </p:cNvCxnSpPr>
          <p:nvPr/>
        </p:nvCxnSpPr>
        <p:spPr>
          <a:xfrm>
            <a:off x="1418249" y="3662161"/>
            <a:ext cx="3606270" cy="872354"/>
          </a:xfrm>
          <a:prstGeom prst="bentConnector2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0" name="Tableau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679550"/>
              </p:ext>
            </p:extLst>
          </p:nvPr>
        </p:nvGraphicFramePr>
        <p:xfrm>
          <a:off x="7075808" y="3855776"/>
          <a:ext cx="1753488" cy="205761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4464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16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654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513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Slag with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LDSF HT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Slag with</a:t>
                      </a:r>
                      <a:r>
                        <a:rPr lang="en-US" sz="1100" baseline="0" dirty="0" smtClean="0"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aseline="0" dirty="0" err="1" smtClean="0">
                          <a:effectLst/>
                          <a:latin typeface="+mn-lt"/>
                        </a:rPr>
                        <a:t>Flurospar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 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Al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O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</a:rPr>
                        <a:t>3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17.4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6.5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err="1" smtClean="0">
                          <a:effectLst/>
                          <a:latin typeface="+mn-lt"/>
                        </a:rPr>
                        <a:t>CaO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56.2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61.0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SiO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</a:rPr>
                        <a:t>2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17.4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19.4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err="1" smtClean="0">
                          <a:effectLst/>
                          <a:latin typeface="+mn-lt"/>
                        </a:rPr>
                        <a:t>MgO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4.1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3.1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Fe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</a:rPr>
                        <a:t>2</a:t>
                      </a:r>
                      <a:r>
                        <a:rPr lang="en-US" sz="1100" dirty="0" smtClean="0">
                          <a:effectLst/>
                          <a:latin typeface="+mn-lt"/>
                        </a:rPr>
                        <a:t>O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</a:rPr>
                        <a:t>3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0.5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0.4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CaF</a:t>
                      </a:r>
                      <a:r>
                        <a:rPr lang="en-US" sz="1100" baseline="-25000" dirty="0" smtClean="0">
                          <a:effectLst/>
                          <a:latin typeface="+mn-lt"/>
                        </a:rPr>
                        <a:t>2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1.0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6.4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</a:rPr>
                        <a:t>S 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0.2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0.2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32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C/S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3.2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3.1</a:t>
                      </a:r>
                      <a:endParaRPr lang="fr-FR" sz="11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938" marR="50938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01" name="ZoneTexte 100"/>
          <p:cNvSpPr txBox="1"/>
          <p:nvPr/>
        </p:nvSpPr>
        <p:spPr>
          <a:xfrm>
            <a:off x="7057935" y="3508272"/>
            <a:ext cx="1833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err="1" smtClean="0"/>
              <a:t>Slag</a:t>
            </a:r>
            <a:r>
              <a:rPr lang="fr-FR" sz="1400" dirty="0" smtClean="0"/>
              <a:t> compositions </a:t>
            </a:r>
            <a:r>
              <a:rPr lang="en-US" sz="1400" dirty="0"/>
              <a:t>(wt</a:t>
            </a:r>
            <a:r>
              <a:rPr lang="en-US" sz="1400" dirty="0" smtClean="0"/>
              <a:t>.%)</a:t>
            </a:r>
            <a:endParaRPr lang="fr-FR" sz="1400" dirty="0"/>
          </a:p>
        </p:txBody>
      </p:sp>
      <p:graphicFrame>
        <p:nvGraphicFramePr>
          <p:cNvPr id="102" name="Tableau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555135"/>
              </p:ext>
            </p:extLst>
          </p:nvPr>
        </p:nvGraphicFramePr>
        <p:xfrm>
          <a:off x="768083" y="4554745"/>
          <a:ext cx="2057546" cy="181356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630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72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72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8472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LDSF HT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err="1" smtClean="0">
                          <a:effectLst/>
                        </a:rPr>
                        <a:t>Fluospar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Al</a:t>
                      </a:r>
                      <a:r>
                        <a:rPr lang="en-US" sz="1100" kern="1200" baseline="-25000" dirty="0" smtClean="0">
                          <a:effectLst/>
                        </a:rPr>
                        <a:t>2</a:t>
                      </a:r>
                      <a:r>
                        <a:rPr lang="en-US" sz="1100" kern="1200" dirty="0" smtClean="0">
                          <a:effectLst/>
                        </a:rPr>
                        <a:t>O</a:t>
                      </a:r>
                      <a:r>
                        <a:rPr lang="en-US" sz="11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kern="1200" dirty="0" smtClean="0">
                          <a:effectLst/>
                        </a:rPr>
                        <a:t>62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-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22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err="1" smtClean="0">
                          <a:effectLst/>
                        </a:rPr>
                        <a:t>CaO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kern="1200" dirty="0" smtClean="0">
                          <a:effectLst/>
                        </a:rPr>
                        <a:t>15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&lt;5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1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SiO</a:t>
                      </a:r>
                      <a:r>
                        <a:rPr lang="en-US" sz="11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kern="1200" dirty="0" smtClean="0">
                          <a:effectLst/>
                        </a:rPr>
                        <a:t>3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&lt;8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err="1" smtClean="0">
                          <a:effectLst/>
                        </a:rPr>
                        <a:t>MgO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kern="1200" dirty="0" smtClean="0">
                          <a:effectLst/>
                        </a:rPr>
                        <a:t>3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-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TiO</a:t>
                      </a:r>
                      <a:r>
                        <a:rPr lang="en-US" sz="11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kern="1200" dirty="0" smtClean="0">
                          <a:effectLst/>
                        </a:rPr>
                        <a:t>16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-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2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effectLst/>
                        </a:rPr>
                        <a:t>CaF</a:t>
                      </a:r>
                      <a:r>
                        <a:rPr lang="en-US" sz="11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100" kern="1200" dirty="0" smtClean="0">
                          <a:effectLst/>
                        </a:rPr>
                        <a:t>-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effectLst/>
                        </a:rPr>
                        <a:t>75 - 82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3" name="ZoneTexte 102"/>
          <p:cNvSpPr txBox="1"/>
          <p:nvPr/>
        </p:nvSpPr>
        <p:spPr>
          <a:xfrm>
            <a:off x="921643" y="4260819"/>
            <a:ext cx="1833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Flux compositions </a:t>
            </a:r>
            <a:r>
              <a:rPr lang="en-US" sz="1400" dirty="0"/>
              <a:t>(wt</a:t>
            </a:r>
            <a:r>
              <a:rPr lang="en-US" sz="1400" dirty="0" smtClean="0"/>
              <a:t>.%)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4178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01" grpId="0"/>
      <p:bldP spid="1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 smtClean="0"/>
              <a:t>Environmental indicators studied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5" name="Triangle isocèle 4"/>
          <p:cNvSpPr>
            <a:spLocks noChangeAspect="1"/>
          </p:cNvSpPr>
          <p:nvPr/>
        </p:nvSpPr>
        <p:spPr>
          <a:xfrm>
            <a:off x="2289214" y="1880551"/>
            <a:ext cx="4154717" cy="3581652"/>
          </a:xfrm>
          <a:prstGeom prst="triangle">
            <a:avLst/>
          </a:prstGeom>
          <a:noFill/>
          <a:ln w="5715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5" name="Groupe 34"/>
          <p:cNvGrpSpPr/>
          <p:nvPr/>
        </p:nvGrpSpPr>
        <p:grpSpPr>
          <a:xfrm>
            <a:off x="3120166" y="5236217"/>
            <a:ext cx="944392" cy="1429348"/>
            <a:chOff x="3783019" y="5192275"/>
            <a:chExt cx="944392" cy="1429348"/>
          </a:xfrm>
        </p:grpSpPr>
        <p:pic>
          <p:nvPicPr>
            <p:cNvPr id="31" name="Picture 10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60" t="15782" r="17467" b="15051"/>
            <a:stretch/>
          </p:blipFill>
          <p:spPr bwMode="auto">
            <a:xfrm>
              <a:off x="4076178" y="5192275"/>
              <a:ext cx="404949" cy="497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Rectangle 33"/>
            <p:cNvSpPr/>
            <p:nvPr/>
          </p:nvSpPr>
          <p:spPr>
            <a:xfrm>
              <a:off x="3783019" y="5667516"/>
              <a:ext cx="94439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Abiotic depletion potential – fossil (MJ)</a:t>
              </a:r>
            </a:p>
          </p:txBody>
        </p:sp>
      </p:grpSp>
      <p:grpSp>
        <p:nvGrpSpPr>
          <p:cNvPr id="37" name="Groupe 36"/>
          <p:cNvGrpSpPr/>
          <p:nvPr/>
        </p:nvGrpSpPr>
        <p:grpSpPr>
          <a:xfrm>
            <a:off x="2272952" y="5203531"/>
            <a:ext cx="904377" cy="1633179"/>
            <a:chOff x="2864040" y="5208486"/>
            <a:chExt cx="904377" cy="1633179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8465" y="5208486"/>
              <a:ext cx="504055" cy="465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Rectangle 35"/>
            <p:cNvSpPr/>
            <p:nvPr/>
          </p:nvSpPr>
          <p:spPr>
            <a:xfrm>
              <a:off x="2864040" y="5672114"/>
              <a:ext cx="904377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Abiotic depletion potential – elements (kg eq. Sb)</a:t>
              </a:r>
            </a:p>
          </p:txBody>
        </p:sp>
      </p:grpSp>
      <p:grpSp>
        <p:nvGrpSpPr>
          <p:cNvPr id="45" name="Groupe 44"/>
          <p:cNvGrpSpPr/>
          <p:nvPr/>
        </p:nvGrpSpPr>
        <p:grpSpPr>
          <a:xfrm>
            <a:off x="4240600" y="5115661"/>
            <a:ext cx="884092" cy="1204562"/>
            <a:chOff x="4522436" y="4829643"/>
            <a:chExt cx="884092" cy="1204562"/>
          </a:xfrm>
        </p:grpSpPr>
        <p:pic>
          <p:nvPicPr>
            <p:cNvPr id="43" name="Image 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8677" y="4829643"/>
              <a:ext cx="504000" cy="479049"/>
            </a:xfrm>
            <a:prstGeom prst="rect">
              <a:avLst/>
            </a:prstGeom>
          </p:spPr>
        </p:pic>
        <p:sp>
          <p:nvSpPr>
            <p:cNvPr id="44" name="Rectangle 43"/>
            <p:cNvSpPr/>
            <p:nvPr/>
          </p:nvSpPr>
          <p:spPr>
            <a:xfrm>
              <a:off x="4522436" y="5295541"/>
              <a:ext cx="884092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FR" sz="1400" dirty="0" err="1"/>
                <a:t>Waste</a:t>
              </a:r>
              <a:r>
                <a:rPr lang="fr-FR" sz="1400" dirty="0"/>
                <a:t> </a:t>
              </a:r>
              <a:r>
                <a:rPr lang="fr-FR" sz="1400" dirty="0" err="1"/>
                <a:t>generation</a:t>
              </a:r>
              <a:r>
                <a:rPr lang="fr-FR" sz="1400" dirty="0"/>
                <a:t> (kg)</a:t>
              </a:r>
            </a:p>
          </p:txBody>
        </p:sp>
      </p:grpSp>
      <p:grpSp>
        <p:nvGrpSpPr>
          <p:cNvPr id="1039" name="Groupe 1038"/>
          <p:cNvGrpSpPr/>
          <p:nvPr/>
        </p:nvGrpSpPr>
        <p:grpSpPr>
          <a:xfrm>
            <a:off x="5124692" y="3551713"/>
            <a:ext cx="3018644" cy="521288"/>
            <a:chOff x="5124692" y="3551713"/>
            <a:chExt cx="3018644" cy="521288"/>
          </a:xfrm>
        </p:grpSpPr>
        <p:sp>
          <p:nvSpPr>
            <p:cNvPr id="27" name="ZoneTexte 26"/>
            <p:cNvSpPr txBox="1"/>
            <p:nvPr/>
          </p:nvSpPr>
          <p:spPr>
            <a:xfrm>
              <a:off x="5598280" y="3575278"/>
              <a:ext cx="25450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Acidification potential (kg eq. SO</a:t>
              </a:r>
              <a:r>
                <a:rPr lang="en-US" sz="1400" baseline="-25000" dirty="0"/>
                <a:t>2</a:t>
              </a:r>
              <a:r>
                <a:rPr lang="en-US" sz="1400" dirty="0"/>
                <a:t>)</a:t>
              </a:r>
            </a:p>
          </p:txBody>
        </p:sp>
        <p:pic>
          <p:nvPicPr>
            <p:cNvPr id="1026" name="Picture 2" descr="Image associÃ©e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33" t="7359" r="17342" b="8529"/>
            <a:stretch/>
          </p:blipFill>
          <p:spPr bwMode="auto">
            <a:xfrm>
              <a:off x="5124692" y="3551713"/>
              <a:ext cx="540000" cy="521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3" name="Groupe 52"/>
          <p:cNvGrpSpPr/>
          <p:nvPr/>
        </p:nvGrpSpPr>
        <p:grpSpPr>
          <a:xfrm>
            <a:off x="4389580" y="2118796"/>
            <a:ext cx="3224251" cy="316535"/>
            <a:chOff x="4451127" y="1870466"/>
            <a:chExt cx="3224251" cy="316535"/>
          </a:xfrm>
        </p:grpSpPr>
        <p:pic>
          <p:nvPicPr>
            <p:cNvPr id="49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1127" y="1872796"/>
              <a:ext cx="499550" cy="314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 47"/>
            <p:cNvSpPr/>
            <p:nvPr/>
          </p:nvSpPr>
          <p:spPr>
            <a:xfrm>
              <a:off x="4806109" y="1870466"/>
              <a:ext cx="286926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Global warming potential (kg eq. CO</a:t>
              </a:r>
              <a:r>
                <a:rPr lang="en-US" sz="1400" baseline="-25000" dirty="0"/>
                <a:t>2</a:t>
              </a:r>
              <a:r>
                <a:rPr lang="en-US" sz="1400" dirty="0"/>
                <a:t>)</a:t>
              </a:r>
            </a:p>
          </p:txBody>
        </p:sp>
      </p:grpSp>
      <p:grpSp>
        <p:nvGrpSpPr>
          <p:cNvPr id="52" name="Groupe 51"/>
          <p:cNvGrpSpPr/>
          <p:nvPr/>
        </p:nvGrpSpPr>
        <p:grpSpPr>
          <a:xfrm>
            <a:off x="2335587" y="2570432"/>
            <a:ext cx="1699447" cy="460413"/>
            <a:chOff x="2426733" y="2168701"/>
            <a:chExt cx="1699447" cy="460413"/>
          </a:xfrm>
        </p:grpSpPr>
        <p:sp>
          <p:nvSpPr>
            <p:cNvPr id="29" name="ZoneTexte 28"/>
            <p:cNvSpPr txBox="1"/>
            <p:nvPr/>
          </p:nvSpPr>
          <p:spPr>
            <a:xfrm>
              <a:off x="2426733" y="2245018"/>
              <a:ext cx="1324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dirty="0"/>
                <a:t>Air pollution (m</a:t>
              </a:r>
              <a:r>
                <a:rPr lang="fr-FR" sz="1400" baseline="30000" dirty="0"/>
                <a:t>3</a:t>
              </a:r>
              <a:r>
                <a:rPr lang="fr-FR" sz="1400" dirty="0"/>
                <a:t>)</a:t>
              </a:r>
            </a:p>
          </p:txBody>
        </p:sp>
        <p:pic>
          <p:nvPicPr>
            <p:cNvPr id="51" name="Image 50"/>
            <p:cNvPicPr>
              <a:picLocks noChangeAspect="1"/>
            </p:cNvPicPr>
            <p:nvPr/>
          </p:nvPicPr>
          <p:blipFill rotWithShape="1">
            <a:blip r:embed="rId8"/>
            <a:srcRect l="7583" t="8050" r="7032" b="7949"/>
            <a:stretch/>
          </p:blipFill>
          <p:spPr>
            <a:xfrm>
              <a:off x="3658180" y="2168701"/>
              <a:ext cx="468000" cy="460413"/>
            </a:xfrm>
            <a:prstGeom prst="rect">
              <a:avLst/>
            </a:prstGeom>
          </p:spPr>
        </p:pic>
      </p:grpSp>
      <p:grpSp>
        <p:nvGrpSpPr>
          <p:cNvPr id="1040" name="Groupe 1039"/>
          <p:cNvGrpSpPr/>
          <p:nvPr/>
        </p:nvGrpSpPr>
        <p:grpSpPr>
          <a:xfrm>
            <a:off x="5493242" y="2757012"/>
            <a:ext cx="1275638" cy="2018822"/>
            <a:chOff x="5493242" y="2757012"/>
            <a:chExt cx="1275638" cy="2018822"/>
          </a:xfrm>
        </p:grpSpPr>
        <p:sp>
          <p:nvSpPr>
            <p:cNvPr id="16" name="Nuage 15"/>
            <p:cNvSpPr/>
            <p:nvPr/>
          </p:nvSpPr>
          <p:spPr>
            <a:xfrm>
              <a:off x="5529299" y="3100037"/>
              <a:ext cx="649897" cy="336647"/>
            </a:xfrm>
            <a:prstGeom prst="cloud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400" dirty="0" err="1" smtClean="0"/>
                <a:t>SOx</a:t>
              </a:r>
              <a:endParaRPr lang="fr-FR" sz="1400" dirty="0"/>
            </a:p>
          </p:txBody>
        </p:sp>
        <p:sp>
          <p:nvSpPr>
            <p:cNvPr id="17" name="Nuage 16"/>
            <p:cNvSpPr/>
            <p:nvPr/>
          </p:nvSpPr>
          <p:spPr>
            <a:xfrm>
              <a:off x="6023598" y="3966447"/>
              <a:ext cx="649897" cy="336647"/>
            </a:xfrm>
            <a:prstGeom prst="cloud">
              <a:avLst/>
            </a:prstGeom>
            <a:solidFill>
              <a:schemeClr val="accent6"/>
            </a:solidFill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fr-FR" sz="1400" dirty="0" err="1" smtClean="0"/>
                <a:t>NOx</a:t>
              </a:r>
              <a:endParaRPr lang="fr-FR" sz="1400" dirty="0"/>
            </a:p>
          </p:txBody>
        </p:sp>
        <p:cxnSp>
          <p:nvCxnSpPr>
            <p:cNvPr id="55" name="Connecteur droit avec flèche 54"/>
            <p:cNvCxnSpPr/>
            <p:nvPr/>
          </p:nvCxnSpPr>
          <p:spPr>
            <a:xfrm flipH="1" flipV="1">
              <a:off x="5493242" y="2757012"/>
              <a:ext cx="342900" cy="440698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avec flèche 57"/>
            <p:cNvCxnSpPr/>
            <p:nvPr/>
          </p:nvCxnSpPr>
          <p:spPr>
            <a:xfrm>
              <a:off x="6443931" y="4258326"/>
              <a:ext cx="324949" cy="517508"/>
            </a:xfrm>
            <a:prstGeom prst="straightConnector1">
              <a:avLst/>
            </a:prstGeom>
            <a:ln w="38100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e 60"/>
          <p:cNvGrpSpPr/>
          <p:nvPr/>
        </p:nvGrpSpPr>
        <p:grpSpPr>
          <a:xfrm>
            <a:off x="466656" y="3804919"/>
            <a:ext cx="2862349" cy="520453"/>
            <a:chOff x="458696" y="3459875"/>
            <a:chExt cx="2862349" cy="520453"/>
          </a:xfrm>
        </p:grpSpPr>
        <p:sp>
          <p:nvSpPr>
            <p:cNvPr id="41" name="Rectangle 40"/>
            <p:cNvSpPr/>
            <p:nvPr/>
          </p:nvSpPr>
          <p:spPr>
            <a:xfrm>
              <a:off x="458696" y="3567288"/>
              <a:ext cx="25845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fr-FR" sz="1400" dirty="0" err="1"/>
                <a:t>Primary</a:t>
              </a:r>
              <a:r>
                <a:rPr lang="fr-FR" sz="1400" dirty="0"/>
                <a:t> </a:t>
              </a:r>
              <a:r>
                <a:rPr lang="fr-FR" sz="1400" dirty="0" err="1" smtClean="0"/>
                <a:t>energy</a:t>
              </a:r>
              <a:r>
                <a:rPr lang="fr-FR" sz="1400" dirty="0" smtClean="0"/>
                <a:t> </a:t>
              </a:r>
              <a:r>
                <a:rPr lang="fr-FR" sz="1400" dirty="0" err="1"/>
                <a:t>consumption</a:t>
              </a:r>
              <a:r>
                <a:rPr lang="fr-FR" sz="1400" dirty="0"/>
                <a:t> (MJ)</a:t>
              </a:r>
            </a:p>
          </p:txBody>
        </p:sp>
        <p:pic>
          <p:nvPicPr>
            <p:cNvPr id="60" name="Image 59"/>
            <p:cNvPicPr>
              <a:picLocks noChangeAspect="1"/>
            </p:cNvPicPr>
            <p:nvPr/>
          </p:nvPicPr>
          <p:blipFill rotWithShape="1">
            <a:blip r:embed="rId9"/>
            <a:srcRect l="12138" r="11775"/>
            <a:stretch/>
          </p:blipFill>
          <p:spPr>
            <a:xfrm>
              <a:off x="2925045" y="3459875"/>
              <a:ext cx="396000" cy="520453"/>
            </a:xfrm>
            <a:prstGeom prst="rect">
              <a:avLst/>
            </a:prstGeom>
          </p:spPr>
        </p:pic>
      </p:grpSp>
      <p:sp>
        <p:nvSpPr>
          <p:cNvPr id="69" name="Rectangle 68"/>
          <p:cNvSpPr/>
          <p:nvPr/>
        </p:nvSpPr>
        <p:spPr>
          <a:xfrm>
            <a:off x="620519" y="732847"/>
            <a:ext cx="85234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 smtClean="0">
                <a:solidFill>
                  <a:schemeClr val="bg2"/>
                </a:solidFill>
              </a:rPr>
              <a:t>A set of environmental indicators has been selected in order to assess the environmental footprint of Imerys products</a:t>
            </a:r>
            <a:endParaRPr lang="en-GB" sz="1400" dirty="0">
              <a:solidFill>
                <a:schemeClr val="bg2"/>
              </a:solidFill>
            </a:endParaRPr>
          </a:p>
        </p:txBody>
      </p:sp>
      <p:grpSp>
        <p:nvGrpSpPr>
          <p:cNvPr id="1038" name="Groupe 1037"/>
          <p:cNvGrpSpPr/>
          <p:nvPr/>
        </p:nvGrpSpPr>
        <p:grpSpPr>
          <a:xfrm>
            <a:off x="3567034" y="1298688"/>
            <a:ext cx="1169539" cy="559713"/>
            <a:chOff x="3567034" y="1298688"/>
            <a:chExt cx="1169539" cy="559713"/>
          </a:xfrm>
        </p:grpSpPr>
        <p:sp>
          <p:nvSpPr>
            <p:cNvPr id="12" name="ZoneTexte 11"/>
            <p:cNvSpPr txBox="1"/>
            <p:nvPr/>
          </p:nvSpPr>
          <p:spPr>
            <a:xfrm>
              <a:off x="3567034" y="1386592"/>
              <a:ext cx="5145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accent3">
                      <a:lumMod val="75000"/>
                    </a:schemeClr>
                  </a:solidFill>
                </a:rPr>
                <a:t>AIR</a:t>
              </a:r>
              <a:endParaRPr lang="fr-FR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pic>
          <p:nvPicPr>
            <p:cNvPr id="1029" name="Image 1028"/>
            <p:cNvPicPr>
              <a:picLocks noChangeAspect="1"/>
            </p:cNvPicPr>
            <p:nvPr/>
          </p:nvPicPr>
          <p:blipFill rotWithShape="1">
            <a:blip r:embed="rId10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 t="10596" b="11126"/>
            <a:stretch/>
          </p:blipFill>
          <p:spPr>
            <a:xfrm>
              <a:off x="4021542" y="1298688"/>
              <a:ext cx="715031" cy="559713"/>
            </a:xfrm>
            <a:prstGeom prst="rect">
              <a:avLst/>
            </a:prstGeom>
          </p:spPr>
        </p:pic>
      </p:grpSp>
      <p:grpSp>
        <p:nvGrpSpPr>
          <p:cNvPr id="1036" name="Groupe 1035"/>
          <p:cNvGrpSpPr/>
          <p:nvPr/>
        </p:nvGrpSpPr>
        <p:grpSpPr>
          <a:xfrm>
            <a:off x="6502729" y="5161304"/>
            <a:ext cx="1640606" cy="647561"/>
            <a:chOff x="6486467" y="4926829"/>
            <a:chExt cx="1640606" cy="647561"/>
          </a:xfrm>
        </p:grpSpPr>
        <p:sp>
          <p:nvSpPr>
            <p:cNvPr id="13" name="ZoneTexte 12"/>
            <p:cNvSpPr txBox="1"/>
            <p:nvPr/>
          </p:nvSpPr>
          <p:spPr>
            <a:xfrm>
              <a:off x="7156756" y="5038397"/>
              <a:ext cx="9703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bg2">
                      <a:lumMod val="75000"/>
                    </a:schemeClr>
                  </a:solidFill>
                </a:rPr>
                <a:t>WATER</a:t>
              </a:r>
              <a:endParaRPr lang="fr-FR" sz="2000" b="1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pic>
          <p:nvPicPr>
            <p:cNvPr id="1034" name="Image 1033"/>
            <p:cNvPicPr>
              <a:picLocks noChangeAspect="1"/>
            </p:cNvPicPr>
            <p:nvPr/>
          </p:nvPicPr>
          <p:blipFill>
            <a:blip r:embed="rId11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6467" y="4926829"/>
              <a:ext cx="647561" cy="647561"/>
            </a:xfrm>
            <a:prstGeom prst="rect">
              <a:avLst/>
            </a:prstGeom>
          </p:spPr>
        </p:pic>
      </p:grpSp>
      <p:grpSp>
        <p:nvGrpSpPr>
          <p:cNvPr id="1037" name="Groupe 1036"/>
          <p:cNvGrpSpPr/>
          <p:nvPr/>
        </p:nvGrpSpPr>
        <p:grpSpPr>
          <a:xfrm>
            <a:off x="28616" y="5115661"/>
            <a:ext cx="2201800" cy="551498"/>
            <a:chOff x="28616" y="4770617"/>
            <a:chExt cx="2201800" cy="551498"/>
          </a:xfrm>
        </p:grpSpPr>
        <p:sp>
          <p:nvSpPr>
            <p:cNvPr id="14" name="ZoneTexte 13"/>
            <p:cNvSpPr txBox="1"/>
            <p:nvPr/>
          </p:nvSpPr>
          <p:spPr>
            <a:xfrm>
              <a:off x="28616" y="4926829"/>
              <a:ext cx="14053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b="1" dirty="0" smtClean="0">
                  <a:solidFill>
                    <a:schemeClr val="accent2">
                      <a:lumMod val="50000"/>
                    </a:schemeClr>
                  </a:solidFill>
                </a:rPr>
                <a:t>RESOURCES</a:t>
              </a:r>
              <a:endParaRPr lang="fr-FR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pic>
          <p:nvPicPr>
            <p:cNvPr id="1035" name="Image 1034"/>
            <p:cNvPicPr>
              <a:picLocks noChangeAspect="1"/>
            </p:cNvPicPr>
            <p:nvPr/>
          </p:nvPicPr>
          <p:blipFill rotWithShape="1"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t="19466" b="19352"/>
            <a:stretch/>
          </p:blipFill>
          <p:spPr>
            <a:xfrm>
              <a:off x="1329016" y="4770617"/>
              <a:ext cx="901400" cy="5514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396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Life cycle </a:t>
            </a:r>
            <a:r>
              <a:rPr lang="fr-FR" dirty="0" err="1"/>
              <a:t>assessment</a:t>
            </a:r>
            <a:r>
              <a:rPr lang="fr-FR" dirty="0"/>
              <a:t> </a:t>
            </a:r>
            <a:r>
              <a:rPr lang="fr-FR" dirty="0" err="1"/>
              <a:t>modelling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chemical composition and the quantity of fluxes are two among the main controlling factors of optimal slag properties.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Therefore</a:t>
            </a:r>
            <a:r>
              <a:rPr lang="en-US" dirty="0"/>
              <a:t>, for the purpose of the study, the two fluxes cannot be compared directly in a kilogram per kilogram basis.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For </a:t>
            </a:r>
            <a:r>
              <a:rPr lang="en-US" dirty="0"/>
              <a:t>this reason, the functional unit considered in this LCA </a:t>
            </a:r>
            <a:r>
              <a:rPr lang="en-US" dirty="0" smtClean="0"/>
              <a:t>is:</a:t>
            </a:r>
          </a:p>
          <a:p>
            <a:pPr marL="360000" lvl="1" indent="0" algn="just">
              <a:buNone/>
            </a:pPr>
            <a:endParaRPr lang="en-US" dirty="0" smtClean="0"/>
          </a:p>
          <a:p>
            <a:pPr marL="360000" lvl="1" indent="0" algn="just">
              <a:buNone/>
            </a:pPr>
            <a:endParaRPr lang="en-US" dirty="0"/>
          </a:p>
          <a:p>
            <a:pPr marL="72000" indent="0" algn="just">
              <a:buNone/>
            </a:pPr>
            <a:r>
              <a:rPr lang="en-US" b="1" dirty="0" smtClean="0">
                <a:solidFill>
                  <a:schemeClr val="tx1"/>
                </a:solidFill>
              </a:rPr>
              <a:t>THE CONDITIONING OF A SLAG WITH THE RIGHT PROPERTIES TO ENSURE THE REFINING OF 1t OF STEEL THAT COMPLIES </a:t>
            </a:r>
            <a:r>
              <a:rPr lang="en-US" b="1" dirty="0" smtClean="0">
                <a:solidFill>
                  <a:schemeClr val="tx1"/>
                </a:solidFill>
              </a:rPr>
              <a:t>WITH THE </a:t>
            </a:r>
            <a:r>
              <a:rPr lang="en-US" b="1" dirty="0" smtClean="0">
                <a:solidFill>
                  <a:schemeClr val="tx1"/>
                </a:solidFill>
              </a:rPr>
              <a:t>QUALITY STANDARDS FOR AISI 321 STEEL GRADE.</a:t>
            </a:r>
          </a:p>
          <a:p>
            <a:pPr marL="360000" lvl="1" indent="0">
              <a:buNone/>
            </a:pPr>
            <a:endParaRPr lang="en-US" dirty="0" smtClean="0"/>
          </a:p>
          <a:p>
            <a:pPr marL="360000" lvl="1" indent="0">
              <a:buNone/>
            </a:pPr>
            <a:endParaRPr lang="en-US" dirty="0"/>
          </a:p>
          <a:p>
            <a:pPr marL="252000" lvl="1" indent="-252000">
              <a:buClr>
                <a:schemeClr val="bg2"/>
              </a:buClr>
              <a:buSzPct val="70000"/>
              <a:buFont typeface="Wingdings" pitchFamily="2" charset="2"/>
              <a:buChar char="n"/>
            </a:pPr>
            <a:r>
              <a:rPr lang="en-US" sz="1600" dirty="0">
                <a:solidFill>
                  <a:srgbClr val="003893"/>
                </a:solidFill>
              </a:rPr>
              <a:t>Additionally, due to the scope, the results are considered relevant only for steel produced in either Europe or Asia or Latin America.</a:t>
            </a:r>
            <a:endParaRPr lang="fr-FR" sz="1600" dirty="0">
              <a:solidFill>
                <a:srgbClr val="003893"/>
              </a:solidFill>
            </a:endParaRPr>
          </a:p>
          <a:p>
            <a:pPr marL="360000" lvl="1" indent="0">
              <a:buNone/>
            </a:pPr>
            <a:r>
              <a:rPr lang="en-US" dirty="0" smtClean="0"/>
              <a:t>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7</a:t>
            </a:fld>
            <a:endParaRPr lang="en-GB" dirty="0"/>
          </a:p>
        </p:txBody>
      </p:sp>
      <p:grpSp>
        <p:nvGrpSpPr>
          <p:cNvPr id="9" name="Groupe 8"/>
          <p:cNvGrpSpPr/>
          <p:nvPr/>
        </p:nvGrpSpPr>
        <p:grpSpPr>
          <a:xfrm>
            <a:off x="267419" y="3222619"/>
            <a:ext cx="8609162" cy="1219985"/>
            <a:chOff x="267419" y="3222619"/>
            <a:chExt cx="8609162" cy="1219985"/>
          </a:xfrm>
        </p:grpSpPr>
        <p:sp>
          <p:nvSpPr>
            <p:cNvPr id="7" name="Rectangle 6"/>
            <p:cNvSpPr/>
            <p:nvPr/>
          </p:nvSpPr>
          <p:spPr>
            <a:xfrm>
              <a:off x="267419" y="3614468"/>
              <a:ext cx="8609162" cy="828136"/>
            </a:xfrm>
            <a:prstGeom prst="rect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7297947" y="3222619"/>
              <a:ext cx="15786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rgbClr val="00B050"/>
                  </a:solidFill>
                </a:rPr>
                <a:t>Functional unit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291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/>
          <p:cNvGrpSpPr/>
          <p:nvPr/>
        </p:nvGrpSpPr>
        <p:grpSpPr>
          <a:xfrm>
            <a:off x="3940393" y="3335661"/>
            <a:ext cx="2058201" cy="1281765"/>
            <a:chOff x="3940393" y="3335661"/>
            <a:chExt cx="2058201" cy="1281765"/>
          </a:xfrm>
        </p:grpSpPr>
        <p:sp>
          <p:nvSpPr>
            <p:cNvPr id="14" name="Rectangle 13"/>
            <p:cNvSpPr/>
            <p:nvPr/>
          </p:nvSpPr>
          <p:spPr>
            <a:xfrm>
              <a:off x="3940393" y="3346598"/>
              <a:ext cx="2058201" cy="1270828"/>
            </a:xfrm>
            <a:prstGeom prst="rect">
              <a:avLst/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ZoneTexte 37"/>
            <p:cNvSpPr txBox="1"/>
            <p:nvPr/>
          </p:nvSpPr>
          <p:spPr>
            <a:xfrm>
              <a:off x="4061061" y="3335661"/>
              <a:ext cx="89688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Use in the plant</a:t>
              </a:r>
              <a:endPara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886414" y="3707852"/>
            <a:ext cx="921642" cy="548900"/>
          </a:xfrm>
          <a:prstGeom prst="rect">
            <a:avLst/>
          </a:prstGeom>
          <a:gradFill rotWithShape="1">
            <a:gsLst>
              <a:gs pos="0">
                <a:srgbClr val="ED7D31">
                  <a:satMod val="103000"/>
                  <a:lumMod val="102000"/>
                  <a:tint val="94000"/>
                </a:srgbClr>
              </a:gs>
              <a:gs pos="50000">
                <a:srgbClr val="ED7D31">
                  <a:satMod val="110000"/>
                  <a:lumMod val="100000"/>
                  <a:shade val="100000"/>
                </a:srgbClr>
              </a:gs>
              <a:gs pos="100000">
                <a:srgbClr val="ED7D31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Production of 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Metallurgical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Flux (MF)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1834364" y="2393302"/>
            <a:ext cx="5400000" cy="243834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911469" y="3707852"/>
            <a:ext cx="805324" cy="548900"/>
          </a:xfrm>
          <a:prstGeom prst="rect">
            <a:avLst/>
          </a:prstGeom>
          <a:gradFill rotWithShape="1">
            <a:gsLst>
              <a:gs pos="0">
                <a:srgbClr val="A5A5A5">
                  <a:satMod val="103000"/>
                  <a:lumMod val="102000"/>
                  <a:tint val="94000"/>
                </a:srgbClr>
              </a:gs>
              <a:gs pos="50000">
                <a:srgbClr val="A5A5A5">
                  <a:satMod val="110000"/>
                  <a:lumMod val="100000"/>
                  <a:shade val="100000"/>
                </a:srgbClr>
              </a:gs>
              <a:gs pos="100000">
                <a:srgbClr val="A5A5A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Supply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MF (road, rail, 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sea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77691" y="4308684"/>
            <a:ext cx="972845" cy="253998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Metal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refining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04619" y="4012382"/>
            <a:ext cx="486422" cy="253071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Energy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541693" y="3735763"/>
            <a:ext cx="844839" cy="257694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Addition of different fluxes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210913" y="4020133"/>
            <a:ext cx="770162" cy="233807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Consumables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426567" y="2693257"/>
            <a:ext cx="1049648" cy="43912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38100" cap="flat" cmpd="sng" algn="ctr">
            <a:solidFill>
              <a:srgbClr val="5B9BD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Alloying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materials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production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024625" y="2693257"/>
            <a:ext cx="1049648" cy="43912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38100" cap="flat" cmpd="sng" algn="ctr">
            <a:solidFill>
              <a:srgbClr val="5B9BD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Slag-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making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material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production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138938" y="2693257"/>
            <a:ext cx="666246" cy="37750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38100" cap="flat" cmpd="sng" algn="ctr">
            <a:solidFill>
              <a:srgbClr val="5B9BD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Electricity</a:t>
            </a: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production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01936" y="2717337"/>
            <a:ext cx="768035" cy="329340"/>
          </a:xfrm>
          <a:prstGeom prst="rect">
            <a:avLst/>
          </a:prstGeom>
          <a:solidFill>
            <a:srgbClr val="5B9BD5">
              <a:lumMod val="20000"/>
              <a:lumOff val="80000"/>
            </a:srgbClr>
          </a:solidFill>
          <a:ln w="38100" cap="flat" cmpd="sng" algn="ctr">
            <a:solidFill>
              <a:srgbClr val="5B9BD5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Production of </a:t>
            </a:r>
            <a:r>
              <a:rPr kumimoji="0" lang="fr-FR" sz="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refractories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7" name="Connecteur droit avec flèche 26"/>
          <p:cNvCxnSpPr>
            <a:stCxn id="11" idx="3"/>
            <a:endCxn id="13" idx="1"/>
          </p:cNvCxnSpPr>
          <p:nvPr/>
        </p:nvCxnSpPr>
        <p:spPr>
          <a:xfrm>
            <a:off x="2808056" y="3982302"/>
            <a:ext cx="103413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8" name="Connecteur droit avec flèche 27"/>
          <p:cNvCxnSpPr>
            <a:stCxn id="13" idx="3"/>
            <a:endCxn id="14" idx="1"/>
          </p:cNvCxnSpPr>
          <p:nvPr/>
        </p:nvCxnSpPr>
        <p:spPr>
          <a:xfrm flipV="1">
            <a:off x="3716793" y="3982012"/>
            <a:ext cx="223600" cy="29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29" name="Connecteur en angle 28"/>
          <p:cNvCxnSpPr>
            <a:stCxn id="16" idx="2"/>
            <a:endCxn id="15" idx="1"/>
          </p:cNvCxnSpPr>
          <p:nvPr/>
        </p:nvCxnSpPr>
        <p:spPr>
          <a:xfrm rot="16200000" flipH="1">
            <a:off x="4277645" y="4235637"/>
            <a:ext cx="170230" cy="229861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0" name="Connecteur en angle 29"/>
          <p:cNvCxnSpPr>
            <a:stCxn id="18" idx="2"/>
            <a:endCxn id="15" idx="3"/>
          </p:cNvCxnSpPr>
          <p:nvPr/>
        </p:nvCxnSpPr>
        <p:spPr>
          <a:xfrm rot="5400000">
            <a:off x="5432394" y="4272082"/>
            <a:ext cx="181743" cy="14545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1" name="Connecteur droit avec flèche 30"/>
          <p:cNvCxnSpPr>
            <a:stCxn id="17" idx="2"/>
            <a:endCxn id="15" idx="0"/>
          </p:cNvCxnSpPr>
          <p:nvPr/>
        </p:nvCxnSpPr>
        <p:spPr>
          <a:xfrm>
            <a:off x="4964113" y="3993457"/>
            <a:ext cx="1" cy="31522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2" name="Connecteur en angle 31"/>
          <p:cNvCxnSpPr>
            <a:stCxn id="25" idx="2"/>
            <a:endCxn id="16" idx="0"/>
          </p:cNvCxnSpPr>
          <p:nvPr/>
        </p:nvCxnSpPr>
        <p:spPr>
          <a:xfrm rot="16200000" flipH="1">
            <a:off x="2889133" y="2653684"/>
            <a:ext cx="941625" cy="1775769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3" name="Connecteur en angle 32"/>
          <p:cNvCxnSpPr>
            <a:stCxn id="23" idx="2"/>
            <a:endCxn id="17" idx="0"/>
          </p:cNvCxnSpPr>
          <p:nvPr/>
        </p:nvCxnSpPr>
        <p:spPr>
          <a:xfrm rot="16200000" flipH="1">
            <a:off x="4156059" y="2927709"/>
            <a:ext cx="603386" cy="1012722"/>
          </a:xfrm>
          <a:prstGeom prst="bentConnector3">
            <a:avLst>
              <a:gd name="adj1" fmla="val 185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4" name="Connecteur en angle 33"/>
          <p:cNvCxnSpPr>
            <a:stCxn id="24" idx="2"/>
            <a:endCxn id="17" idx="0"/>
          </p:cNvCxnSpPr>
          <p:nvPr/>
        </p:nvCxnSpPr>
        <p:spPr>
          <a:xfrm rot="5400000">
            <a:off x="4955088" y="3141402"/>
            <a:ext cx="603386" cy="585336"/>
          </a:xfrm>
          <a:prstGeom prst="bentConnector3">
            <a:avLst>
              <a:gd name="adj1" fmla="val 185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35" name="Connecteur en angle 34"/>
          <p:cNvCxnSpPr>
            <a:stCxn id="26" idx="2"/>
            <a:endCxn id="18" idx="0"/>
          </p:cNvCxnSpPr>
          <p:nvPr/>
        </p:nvCxnSpPr>
        <p:spPr>
          <a:xfrm rot="5400000">
            <a:off x="5654246" y="2988425"/>
            <a:ext cx="973456" cy="1089960"/>
          </a:xfrm>
          <a:prstGeom prst="bentConnector3">
            <a:avLst>
              <a:gd name="adj1" fmla="val 19502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arrow"/>
          </a:ln>
          <a:effectLst/>
        </p:spPr>
      </p:cxnSp>
      <p:grpSp>
        <p:nvGrpSpPr>
          <p:cNvPr id="63" name="Groupe 62"/>
          <p:cNvGrpSpPr/>
          <p:nvPr/>
        </p:nvGrpSpPr>
        <p:grpSpPr>
          <a:xfrm>
            <a:off x="5998594" y="3486383"/>
            <a:ext cx="231658" cy="640859"/>
            <a:chOff x="5998594" y="3486383"/>
            <a:chExt cx="231658" cy="640859"/>
          </a:xfrm>
        </p:grpSpPr>
        <p:sp>
          <p:nvSpPr>
            <p:cNvPr id="48" name="ZoneTexte 47"/>
            <p:cNvSpPr txBox="1"/>
            <p:nvPr/>
          </p:nvSpPr>
          <p:spPr>
            <a:xfrm rot="16200000">
              <a:off x="5792863" y="3699091"/>
              <a:ext cx="64085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Slag</a:t>
              </a:r>
            </a:p>
          </p:txBody>
        </p:sp>
        <p:cxnSp>
          <p:nvCxnSpPr>
            <p:cNvPr id="36" name="Connecteur droit avec flèche 35"/>
            <p:cNvCxnSpPr>
              <a:stCxn id="14" idx="3"/>
              <a:endCxn id="19" idx="1"/>
            </p:cNvCxnSpPr>
            <p:nvPr/>
          </p:nvCxnSpPr>
          <p:spPr>
            <a:xfrm>
              <a:off x="5998594" y="3982012"/>
              <a:ext cx="231658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37" name="ZoneTexte 36"/>
          <p:cNvSpPr txBox="1"/>
          <p:nvPr/>
        </p:nvSpPr>
        <p:spPr>
          <a:xfrm>
            <a:off x="5790732" y="2201973"/>
            <a:ext cx="102240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System boundaries</a:t>
            </a:r>
          </a:p>
        </p:txBody>
      </p:sp>
      <p:sp>
        <p:nvSpPr>
          <p:cNvPr id="39" name="Flèche vers le bas 38"/>
          <p:cNvSpPr/>
          <p:nvPr/>
        </p:nvSpPr>
        <p:spPr>
          <a:xfrm>
            <a:off x="2420307" y="2078075"/>
            <a:ext cx="910587" cy="293611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lèche vers le bas 39"/>
          <p:cNvSpPr/>
          <p:nvPr/>
        </p:nvSpPr>
        <p:spPr>
          <a:xfrm>
            <a:off x="5604382" y="4854924"/>
            <a:ext cx="910587" cy="293611"/>
          </a:xfrm>
          <a:prstGeom prst="downArrow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2307391" y="1733720"/>
            <a:ext cx="1179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Input inventory data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(resources)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5139157" y="5150413"/>
            <a:ext cx="1889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Output inventory data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(air emissions, water release, waste)</a:t>
            </a:r>
          </a:p>
        </p:txBody>
      </p:sp>
      <p:sp>
        <p:nvSpPr>
          <p:cNvPr id="49" name="ZoneTexte 48"/>
          <p:cNvSpPr txBox="1"/>
          <p:nvPr/>
        </p:nvSpPr>
        <p:spPr>
          <a:xfrm rot="16200000">
            <a:off x="3488555" y="3725521"/>
            <a:ext cx="6408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Flux</a:t>
            </a:r>
          </a:p>
        </p:txBody>
      </p:sp>
      <p:sp>
        <p:nvSpPr>
          <p:cNvPr id="43" name="ZoneTexte 42"/>
          <p:cNvSpPr txBox="1"/>
          <p:nvPr/>
        </p:nvSpPr>
        <p:spPr>
          <a:xfrm>
            <a:off x="5632153" y="1927996"/>
            <a:ext cx="14753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Secondary</a:t>
            </a:r>
            <a:r>
              <a:rPr kumimoji="0" lang="fr-FR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kumimoji="0" lang="fr-FR" sz="11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Metallurgy</a:t>
            </a:r>
            <a:endParaRPr kumimoji="0" lang="en-US" sz="11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System </a:t>
            </a:r>
            <a:r>
              <a:rPr lang="fr-FR" dirty="0" err="1"/>
              <a:t>boundaries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8</a:t>
            </a:fld>
            <a:endParaRPr lang="en-GB" dirty="0"/>
          </a:p>
        </p:txBody>
      </p:sp>
      <p:grpSp>
        <p:nvGrpSpPr>
          <p:cNvPr id="56" name="Groupe 55"/>
          <p:cNvGrpSpPr/>
          <p:nvPr/>
        </p:nvGrpSpPr>
        <p:grpSpPr>
          <a:xfrm>
            <a:off x="6230252" y="3346597"/>
            <a:ext cx="915919" cy="1270829"/>
            <a:chOff x="6230252" y="3346597"/>
            <a:chExt cx="915919" cy="1270829"/>
          </a:xfrm>
        </p:grpSpPr>
        <p:sp>
          <p:nvSpPr>
            <p:cNvPr id="19" name="Rectangle 18"/>
            <p:cNvSpPr/>
            <p:nvPr/>
          </p:nvSpPr>
          <p:spPr>
            <a:xfrm>
              <a:off x="6230252" y="3346597"/>
              <a:ext cx="915919" cy="1270829"/>
            </a:xfrm>
            <a:prstGeom prst="rect">
              <a:avLst/>
            </a:prstGeom>
            <a:gradFill rotWithShape="1">
              <a:gsLst>
                <a:gs pos="0">
                  <a:srgbClr val="ED7D31">
                    <a:lumMod val="110000"/>
                    <a:satMod val="105000"/>
                    <a:tint val="67000"/>
                  </a:srgbClr>
                </a:gs>
                <a:gs pos="50000">
                  <a:srgbClr val="ED7D31">
                    <a:lumMod val="105000"/>
                    <a:satMod val="103000"/>
                    <a:tint val="73000"/>
                  </a:srgbClr>
                </a:gs>
                <a:gs pos="100000">
                  <a:srgbClr val="ED7D31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ED7D3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6352008" y="3381381"/>
              <a:ext cx="61686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End of life</a:t>
              </a:r>
              <a:endPara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352008" y="3713835"/>
              <a:ext cx="691232" cy="346095"/>
            </a:xfrm>
            <a:prstGeom prst="rect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Slag </a:t>
              </a:r>
              <a:r>
                <a:rPr kumimoji="0" lang="fr-FR" sz="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valorization</a:t>
              </a: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352008" y="4221009"/>
              <a:ext cx="691232" cy="341673"/>
            </a:xfrm>
            <a:prstGeom prst="rect">
              <a:avLst/>
            </a:prstGeom>
            <a:gradFill rotWithShape="1">
              <a:gsLst>
                <a:gs pos="0">
                  <a:srgbClr val="ED7D31">
                    <a:satMod val="103000"/>
                    <a:lumMod val="102000"/>
                    <a:tint val="94000"/>
                  </a:srgbClr>
                </a:gs>
                <a:gs pos="50000">
                  <a:srgbClr val="ED7D31">
                    <a:satMod val="110000"/>
                    <a:lumMod val="100000"/>
                    <a:shade val="100000"/>
                  </a:srgbClr>
                </a:gs>
                <a:gs pos="100000">
                  <a:srgbClr val="ED7D31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Waste</a:t>
              </a:r>
              <a:r>
                <a:rPr kumimoji="0" lang="fr-F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fr-FR" sz="8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generation</a:t>
              </a:r>
              <a:endParaRPr kumimoji="0" 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1" name="Groupe 60"/>
          <p:cNvGrpSpPr/>
          <p:nvPr/>
        </p:nvGrpSpPr>
        <p:grpSpPr>
          <a:xfrm>
            <a:off x="1841693" y="5296725"/>
            <a:ext cx="5400000" cy="653635"/>
            <a:chOff x="1841693" y="5296725"/>
            <a:chExt cx="5400000" cy="653635"/>
          </a:xfrm>
        </p:grpSpPr>
        <p:sp>
          <p:nvSpPr>
            <p:cNvPr id="45" name="Accolade fermante 44"/>
            <p:cNvSpPr/>
            <p:nvPr/>
          </p:nvSpPr>
          <p:spPr>
            <a:xfrm rot="5400000">
              <a:off x="4369501" y="2768917"/>
              <a:ext cx="344383" cy="5400000"/>
            </a:xfrm>
            <a:prstGeom prst="rightBrace">
              <a:avLst>
                <a:gd name="adj1" fmla="val 40833"/>
                <a:gd name="adj2" fmla="val 50000"/>
              </a:avLst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ZoneTexte 46"/>
            <p:cNvSpPr txBox="1"/>
            <p:nvPr/>
          </p:nvSpPr>
          <p:spPr>
            <a:xfrm>
              <a:off x="3764941" y="5688750"/>
              <a:ext cx="1475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Casting</a:t>
              </a: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55" name="Groupe 54"/>
          <p:cNvGrpSpPr/>
          <p:nvPr/>
        </p:nvGrpSpPr>
        <p:grpSpPr>
          <a:xfrm>
            <a:off x="4402515" y="4633244"/>
            <a:ext cx="583177" cy="828554"/>
            <a:chOff x="4402515" y="4633244"/>
            <a:chExt cx="583177" cy="828554"/>
          </a:xfrm>
        </p:grpSpPr>
        <p:sp>
          <p:nvSpPr>
            <p:cNvPr id="50" name="ZoneTexte 49"/>
            <p:cNvSpPr txBox="1"/>
            <p:nvPr/>
          </p:nvSpPr>
          <p:spPr>
            <a:xfrm rot="16200000">
              <a:off x="4166546" y="5010385"/>
              <a:ext cx="68738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Steel</a:t>
              </a:r>
            </a:p>
          </p:txBody>
        </p:sp>
        <p:cxnSp>
          <p:nvCxnSpPr>
            <p:cNvPr id="51" name="Connecteur en angle 50"/>
            <p:cNvCxnSpPr/>
            <p:nvPr/>
          </p:nvCxnSpPr>
          <p:spPr>
            <a:xfrm rot="5400000">
              <a:off x="4384336" y="4810232"/>
              <a:ext cx="778343" cy="424368"/>
            </a:xfrm>
            <a:prstGeom prst="bentConnector3">
              <a:avLst>
                <a:gd name="adj1" fmla="val 50000"/>
              </a:avLst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arrow"/>
            </a:ln>
            <a:effectLst/>
          </p:spPr>
        </p:cxnSp>
      </p:grpSp>
      <p:grpSp>
        <p:nvGrpSpPr>
          <p:cNvPr id="60" name="Groupe 59"/>
          <p:cNvGrpSpPr/>
          <p:nvPr/>
        </p:nvGrpSpPr>
        <p:grpSpPr>
          <a:xfrm>
            <a:off x="1841694" y="1448026"/>
            <a:ext cx="5400000" cy="1017597"/>
            <a:chOff x="1841694" y="1448026"/>
            <a:chExt cx="5400000" cy="1017597"/>
          </a:xfrm>
        </p:grpSpPr>
        <p:sp>
          <p:nvSpPr>
            <p:cNvPr id="44" name="ZoneTexte 43"/>
            <p:cNvSpPr txBox="1"/>
            <p:nvPr/>
          </p:nvSpPr>
          <p:spPr>
            <a:xfrm>
              <a:off x="3821036" y="1448026"/>
              <a:ext cx="147534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1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Primary</a:t>
              </a:r>
              <a:r>
                <a:rPr kumimoji="0" lang="fr-FR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 </a:t>
              </a:r>
              <a:r>
                <a:rPr kumimoji="0" lang="fr-FR" sz="11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</a:rPr>
                <a:t>Metallurgy</a:t>
              </a:r>
              <a:endPara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46" name="Accolade fermante 45"/>
            <p:cNvSpPr/>
            <p:nvPr/>
          </p:nvSpPr>
          <p:spPr>
            <a:xfrm rot="5400000">
              <a:off x="4369502" y="-935387"/>
              <a:ext cx="344383" cy="5400000"/>
            </a:xfrm>
            <a:prstGeom prst="rightBrace">
              <a:avLst>
                <a:gd name="adj1" fmla="val 40833"/>
                <a:gd name="adj2" fmla="val 50000"/>
              </a:avLst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9" name="Groupe 58"/>
            <p:cNvGrpSpPr/>
            <p:nvPr/>
          </p:nvGrpSpPr>
          <p:grpSpPr>
            <a:xfrm>
              <a:off x="4368753" y="1824764"/>
              <a:ext cx="338554" cy="640859"/>
              <a:chOff x="4368753" y="1824764"/>
              <a:chExt cx="338554" cy="640859"/>
            </a:xfrm>
          </p:grpSpPr>
          <p:sp>
            <p:nvSpPr>
              <p:cNvPr id="52" name="ZoneTexte 51"/>
              <p:cNvSpPr txBox="1"/>
              <p:nvPr/>
            </p:nvSpPr>
            <p:spPr>
              <a:xfrm rot="16200000">
                <a:off x="4217600" y="1975917"/>
                <a:ext cx="64085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</a:rPr>
                  <a:t>Molten metal</a:t>
                </a:r>
              </a:p>
            </p:txBody>
          </p:sp>
          <p:cxnSp>
            <p:nvCxnSpPr>
              <p:cNvPr id="53" name="Connecteur droit avec flèche 52"/>
              <p:cNvCxnSpPr>
                <a:stCxn id="46" idx="1"/>
                <a:endCxn id="12" idx="0"/>
              </p:cNvCxnSpPr>
              <p:nvPr/>
            </p:nvCxnSpPr>
            <p:spPr>
              <a:xfrm flipH="1">
                <a:off x="4534364" y="1936805"/>
                <a:ext cx="7330" cy="456497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</p:grpSp>
      </p:grpSp>
      <p:sp>
        <p:nvSpPr>
          <p:cNvPr id="3" name="Rectangle 2"/>
          <p:cNvSpPr/>
          <p:nvPr/>
        </p:nvSpPr>
        <p:spPr>
          <a:xfrm>
            <a:off x="171368" y="845414"/>
            <a:ext cx="88087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3893"/>
                </a:solidFill>
                <a:latin typeface="Arial Narrow" pitchFamily="34" charset="0"/>
              </a:rPr>
              <a:t>The study is based on a life cycle perspective that captures environmental impacts linked to the production, transport, use and end of life of fluxes </a:t>
            </a:r>
            <a:endParaRPr lang="fr-FR" sz="1600" dirty="0">
              <a:solidFill>
                <a:srgbClr val="003893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02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4" grpId="0" animBg="1"/>
      <p:bldP spid="25" grpId="0" animBg="1"/>
      <p:bldP spid="26" grpId="0" animBg="1"/>
      <p:bldP spid="37" grpId="0"/>
      <p:bldP spid="39" grpId="0" animBg="1"/>
      <p:bldP spid="40" grpId="0" animBg="1"/>
      <p:bldP spid="41" grpId="0"/>
      <p:bldP spid="42" grpId="0"/>
      <p:bldP spid="49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33200" y="-172800"/>
            <a:ext cx="9457200" cy="914605"/>
          </a:xfrm>
        </p:spPr>
        <p:txBody>
          <a:bodyPr/>
          <a:lstStyle/>
          <a:p>
            <a:r>
              <a:rPr lang="en-GB" dirty="0" smtClean="0"/>
              <a:t>LCA study validation process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6000" y="1742536"/>
            <a:ext cx="8229600" cy="2708691"/>
          </a:xfrm>
        </p:spPr>
        <p:txBody>
          <a:bodyPr>
            <a:normAutofit/>
          </a:bodyPr>
          <a:lstStyle/>
          <a:p>
            <a:pPr algn="just"/>
            <a:r>
              <a:rPr lang="en-GB" dirty="0" smtClean="0"/>
              <a:t>The LCA study was carried out in 2017 by a team of </a:t>
            </a:r>
            <a:r>
              <a:rPr lang="en-GB" dirty="0" err="1" smtClean="0"/>
              <a:t>Imerys</a:t>
            </a:r>
            <a:r>
              <a:rPr lang="en-GB" dirty="0" smtClean="0"/>
              <a:t> experts with the following </a:t>
            </a:r>
            <a:r>
              <a:rPr lang="en-GB" dirty="0" err="1" smtClean="0"/>
              <a:t>brackground</a:t>
            </a:r>
            <a:r>
              <a:rPr lang="en-GB" dirty="0" smtClean="0"/>
              <a:t> : </a:t>
            </a:r>
          </a:p>
          <a:p>
            <a:pPr lvl="1" algn="just"/>
            <a:r>
              <a:rPr lang="en-GB" sz="1600" dirty="0" smtClean="0"/>
              <a:t>Environmental, CSR and LCA methodology</a:t>
            </a:r>
          </a:p>
          <a:p>
            <a:pPr lvl="1" algn="just"/>
            <a:r>
              <a:rPr lang="en-GB" sz="1600" dirty="0" smtClean="0"/>
              <a:t>Steelmaking and slag engineering</a:t>
            </a:r>
            <a:endParaRPr lang="en-GB" sz="1600" dirty="0"/>
          </a:p>
          <a:p>
            <a:pPr marL="252000" lvl="1" indent="-252000" algn="just">
              <a:buClr>
                <a:schemeClr val="bg2"/>
              </a:buClr>
              <a:buSzPct val="70000"/>
              <a:buFont typeface="Wingdings" pitchFamily="2" charset="2"/>
              <a:buChar char="n"/>
            </a:pPr>
            <a:endParaRPr lang="en-GB" sz="1600" dirty="0" smtClean="0">
              <a:solidFill>
                <a:srgbClr val="003893"/>
              </a:solidFill>
            </a:endParaRPr>
          </a:p>
          <a:p>
            <a:pPr marL="252000" lvl="1" indent="-252000" algn="just">
              <a:buClr>
                <a:schemeClr val="bg2"/>
              </a:buClr>
              <a:buSzPct val="70000"/>
              <a:buFont typeface="Wingdings" pitchFamily="2" charset="2"/>
              <a:buChar char="n"/>
            </a:pPr>
            <a:r>
              <a:rPr lang="en-GB" sz="1600" dirty="0" smtClean="0">
                <a:solidFill>
                  <a:srgbClr val="003893"/>
                </a:solidFill>
              </a:rPr>
              <a:t>It was based </a:t>
            </a:r>
            <a:r>
              <a:rPr lang="en-GB" sz="1600" dirty="0">
                <a:solidFill>
                  <a:srgbClr val="003893"/>
                </a:solidFill>
              </a:rPr>
              <a:t>on international standards and databases: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GB" sz="1600" dirty="0" smtClean="0">
                <a:solidFill>
                  <a:schemeClr val="accent5"/>
                </a:solidFill>
              </a:rPr>
              <a:t>Latest ISO 14040 and 14044 standards</a:t>
            </a:r>
          </a:p>
          <a:p>
            <a:pPr lvl="2" algn="just">
              <a:buFont typeface="Wingdings" panose="05000000000000000000" pitchFamily="2" charset="2"/>
              <a:buChar char="ü"/>
            </a:pPr>
            <a:r>
              <a:rPr lang="en-GB" sz="1600" dirty="0" err="1" smtClean="0">
                <a:solidFill>
                  <a:schemeClr val="accent5"/>
                </a:solidFill>
              </a:rPr>
              <a:t>Ecoinvent</a:t>
            </a:r>
            <a:r>
              <a:rPr lang="en-GB" sz="1600" dirty="0" smtClean="0">
                <a:solidFill>
                  <a:schemeClr val="accent5"/>
                </a:solidFill>
              </a:rPr>
              <a:t> databases</a:t>
            </a:r>
          </a:p>
          <a:p>
            <a:pPr algn="just"/>
            <a:endParaRPr lang="en-GB" dirty="0" smtClean="0"/>
          </a:p>
          <a:p>
            <a:pPr algn="just"/>
            <a:r>
              <a:rPr lang="en-GB" dirty="0" smtClean="0"/>
              <a:t>The study was validated in 2018 by third parties through a standardized peer review process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76897BB-8815-463F-90E4-3AD3EC20E9A8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201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a481d4bd8fdcad33681b94c2150fec594f4c7e"/>
</p:tagLst>
</file>

<file path=ppt/theme/theme1.xml><?xml version="1.0" encoding="utf-8"?>
<a:theme xmlns:a="http://schemas.openxmlformats.org/drawingml/2006/main" name="IMERYS_Template_Corporate_Paysage_UK_POTX">
  <a:themeElements>
    <a:clrScheme name="IMERYS v36">
      <a:dk1>
        <a:sysClr val="windowText" lastClr="000000"/>
      </a:dk1>
      <a:lt1>
        <a:sysClr val="window" lastClr="FFFFFF"/>
      </a:lt1>
      <a:dk2>
        <a:srgbClr val="3CAADC"/>
      </a:dk2>
      <a:lt2>
        <a:srgbClr val="003893"/>
      </a:lt2>
      <a:accent1>
        <a:srgbClr val="D2DD0A"/>
      </a:accent1>
      <a:accent2>
        <a:srgbClr val="C6003D"/>
      </a:accent2>
      <a:accent3>
        <a:srgbClr val="FF7200"/>
      </a:accent3>
      <a:accent4>
        <a:srgbClr val="782F96"/>
      </a:accent4>
      <a:accent5>
        <a:srgbClr val="404040"/>
      </a:accent5>
      <a:accent6>
        <a:srgbClr val="A6A6A6"/>
      </a:accent6>
      <a:hlink>
        <a:srgbClr val="8A7F9F"/>
      </a:hlink>
      <a:folHlink>
        <a:srgbClr val="0D255B"/>
      </a:folHlink>
    </a:clrScheme>
    <a:fontScheme name="Personnalisé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5810215A718214B8B272430E5FA11D9" ma:contentTypeVersion="6" ma:contentTypeDescription="Create a new document." ma:contentTypeScope="" ma:versionID="bba2ee175653fd08a0636861be6d7aa6">
  <xsd:schema xmlns:xsd="http://www.w3.org/2001/XMLSchema" xmlns:xs="http://www.w3.org/2001/XMLSchema" xmlns:p="http://schemas.microsoft.com/office/2006/metadata/properties" xmlns:ns2="3b087862-f24e-421a-8536-9851c7536c67" targetNamespace="http://schemas.microsoft.com/office/2006/metadata/properties" ma:root="true" ma:fieldsID="4b416ee0f8c93acd7cf9a787a35370a0" ns2:_="">
    <xsd:import namespace="3b087862-f24e-421a-8536-9851c7536c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087862-f24e-421a-8536-9851c7536c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3055759-7290-4D99-96C6-C3F495C5F1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087862-f24e-421a-8536-9851c7536c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308AD87-4949-4B14-B162-C6A66E0B82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BC5CBE-0896-4FAF-BCDE-B7881F2470CC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3b087862-f24e-421a-8536-9851c7536c67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4527</TotalTime>
  <Words>1084</Words>
  <Application>Microsoft Office PowerPoint</Application>
  <PresentationFormat>Affichage à l'écran (4:3)</PresentationFormat>
  <Paragraphs>292</Paragraphs>
  <Slides>16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Calibri</vt:lpstr>
      <vt:lpstr>Georgia</vt:lpstr>
      <vt:lpstr>Noto Sans Symbols</vt:lpstr>
      <vt:lpstr>Times New Roman</vt:lpstr>
      <vt:lpstr>Wingdings</vt:lpstr>
      <vt:lpstr>Wingdings 2</vt:lpstr>
      <vt:lpstr>IMERYS_Template_Corporate_Paysage_UK_POTX</vt:lpstr>
      <vt:lpstr>PREFUSED CALCIUM ALUMINATE FLUX VS FLUORSPAR FOR SLAG CONDITIONING OF STAINLESS STEEL – A COMPARATIVE LIFE CYCLE ASSESSMENT STUDY</vt:lpstr>
      <vt:lpstr>Imerys CSR program</vt:lpstr>
      <vt:lpstr>Background – steel industry</vt:lpstr>
      <vt:lpstr>Présentation PowerPoint</vt:lpstr>
      <vt:lpstr>Calcium aluminate vs fluorspar impact on slag composition</vt:lpstr>
      <vt:lpstr>Environmental indicators studied</vt:lpstr>
      <vt:lpstr>Life cycle assessment modelling</vt:lpstr>
      <vt:lpstr>System boundaries</vt:lpstr>
      <vt:lpstr>LCA study validation process</vt:lpstr>
      <vt:lpstr>LCA results and interpretation</vt:lpstr>
      <vt:lpstr>Contribution of life cycle stages to Climate change &amp; Energy indicators</vt:lpstr>
      <vt:lpstr>Contribution of life cycle stages to Resources depletion indicators</vt:lpstr>
      <vt:lpstr>Impact of both solutions on Waste Management indicator</vt:lpstr>
      <vt:lpstr>Results – Normalisation and Comparison by geographical zone</vt:lpstr>
      <vt:lpstr>Conclusions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temp</dc:creator>
  <cp:lastModifiedBy>LENCINA Rodrigo</cp:lastModifiedBy>
  <cp:revision>301</cp:revision>
  <cp:lastPrinted>2018-11-06T22:42:35Z</cp:lastPrinted>
  <dcterms:created xsi:type="dcterms:W3CDTF">2017-09-25T14:17:08Z</dcterms:created>
  <dcterms:modified xsi:type="dcterms:W3CDTF">2019-04-03T07:36:04Z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0x01010095810215A718214B8B272430E5FA11D9</vt:lpwstr>
  </property>
</Properties>
</file>