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slideLayouts/slideLayout3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Default Extension="vml" ContentType="application/vnd.openxmlformats-officedocument.vmlDrawing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7" r:id="rId2"/>
    <p:sldMasterId id="2147483686" r:id="rId3"/>
    <p:sldMasterId id="2147483693" r:id="rId4"/>
    <p:sldMasterId id="2147483677" r:id="rId5"/>
    <p:sldMasterId id="2147483700" r:id="rId6"/>
  </p:sldMasterIdLst>
  <p:notesMasterIdLst>
    <p:notesMasterId r:id="rId12"/>
  </p:notesMasterIdLst>
  <p:handoutMasterIdLst>
    <p:handoutMasterId r:id="rId13"/>
  </p:handoutMasterIdLst>
  <p:sldIdLst>
    <p:sldId id="256" r:id="rId7"/>
    <p:sldId id="258" r:id="rId8"/>
    <p:sldId id="263" r:id="rId9"/>
    <p:sldId id="264" r:id="rId10"/>
    <p:sldId id="262" r:id="rId11"/>
  </p:sldIdLst>
  <p:sldSz cx="9144000" cy="6858000" type="screen4x3"/>
  <p:notesSz cx="6669088" cy="9928225"/>
  <p:defaultTextStyle>
    <a:defPPr>
      <a:defRPr lang="nl-NL"/>
    </a:defPPr>
    <a:lvl1pPr algn="l" rtl="0" fontAlgn="base">
      <a:spcBef>
        <a:spcPct val="20000"/>
      </a:spcBef>
      <a:spcAft>
        <a:spcPct val="0"/>
      </a:spcAft>
      <a:defRPr sz="2400" kern="1200">
        <a:solidFill>
          <a:schemeClr val="bg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defRPr sz="2400" kern="1200">
        <a:solidFill>
          <a:schemeClr val="bg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defRPr sz="2400" kern="1200">
        <a:solidFill>
          <a:schemeClr val="bg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defRPr sz="2400" kern="1200">
        <a:solidFill>
          <a:schemeClr val="bg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defRPr sz="24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FF7C80"/>
    <a:srgbClr val="182B52"/>
    <a:srgbClr val="005E77"/>
    <a:srgbClr val="158CAF"/>
    <a:srgbClr val="036E8A"/>
    <a:srgbClr val="E68247"/>
    <a:srgbClr val="EE2B74"/>
    <a:srgbClr val="00AEEF"/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26" autoAdjust="0"/>
    <p:restoredTop sz="94660" autoAdjust="0"/>
  </p:normalViewPr>
  <p:slideViewPr>
    <p:cSldViewPr snapToGrid="0">
      <p:cViewPr>
        <p:scale>
          <a:sx n="75" d="100"/>
          <a:sy n="75" d="100"/>
        </p:scale>
        <p:origin x="-1224" y="-690"/>
      </p:cViewPr>
      <p:guideLst>
        <p:guide orient="horz" pos="2160"/>
        <p:guide pos="54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54" d="100"/>
          <a:sy n="54" d="100"/>
        </p:scale>
        <p:origin x="-1234" y="-91"/>
      </p:cViewPr>
      <p:guideLst>
        <p:guide orient="horz" pos="3126"/>
        <p:guide pos="210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viewProps" Target="view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665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6866" y="0"/>
            <a:ext cx="2890665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671"/>
            <a:ext cx="2890665" cy="496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6866" y="9429671"/>
            <a:ext cx="2890665" cy="496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fld id="{1CC70E4E-F2BC-4CF7-8C00-BA7058749E4D}" type="slidenum">
              <a:rPr lang="nl-NL"/>
              <a:pPr/>
              <a:t>‹#›</a:t>
            </a:fld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665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6866" y="0"/>
            <a:ext cx="2890665" cy="49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4075" y="744538"/>
            <a:ext cx="4960938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598" y="4715629"/>
            <a:ext cx="5335893" cy="4467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671"/>
            <a:ext cx="2890665" cy="496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6866" y="9429671"/>
            <a:ext cx="2890665" cy="496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fld id="{5145B24A-332F-4237-8263-AF9B3DB6BD9D}" type="slidenum">
              <a:rPr lang="nl-NL"/>
              <a:pPr/>
              <a:t>‹#›</a:t>
            </a:fld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5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5.png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5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836613"/>
            <a:ext cx="9177338" cy="6021387"/>
          </a:xfrm>
          <a:prstGeom prst="rect">
            <a:avLst/>
          </a:prstGeom>
          <a:gradFill rotWithShape="1">
            <a:gsLst>
              <a:gs pos="0">
                <a:srgbClr val="158CAF"/>
              </a:gs>
              <a:gs pos="100000">
                <a:srgbClr val="158CAF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spcBef>
                <a:spcPct val="50000"/>
              </a:spcBef>
            </a:pPr>
            <a:endParaRPr lang="nl-BE" sz="1800" dirty="0">
              <a:solidFill>
                <a:schemeClr val="tx1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238500" y="2159000"/>
            <a:ext cx="5399088" cy="3240000"/>
          </a:xfrm>
        </p:spPr>
        <p:txBody>
          <a:bodyPr anchor="t" anchorCtr="0"/>
          <a:lstStyle>
            <a:lvl1pPr>
              <a:defRPr sz="4000" baseline="0"/>
            </a:lvl1pPr>
          </a:lstStyle>
          <a:p>
            <a:r>
              <a:rPr lang="nl-NL" dirty="0" smtClean="0"/>
              <a:t>Klik en typ de titel van de presentatie</a:t>
            </a:r>
            <a:endParaRPr lang="nl-NL" dirty="0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0"/>
            <a:ext cx="9144000" cy="841375"/>
          </a:xfrm>
          <a:prstGeom prst="rect">
            <a:avLst/>
          </a:prstGeom>
          <a:solidFill>
            <a:schemeClr val="bg1"/>
          </a:solidFill>
          <a:ln w="0">
            <a:solidFill>
              <a:schemeClr val="tx1">
                <a:alpha val="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</a:pPr>
            <a:endParaRPr lang="nl-BE" dirty="0">
              <a:solidFill>
                <a:srgbClr val="000E21"/>
              </a:solidFill>
            </a:endParaRPr>
          </a:p>
        </p:txBody>
      </p:sp>
      <p:pic>
        <p:nvPicPr>
          <p:cNvPr id="3083" name="Picture 11" descr="SEDES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6263" y="114300"/>
            <a:ext cx="363537" cy="611188"/>
          </a:xfrm>
          <a:prstGeom prst="rect">
            <a:avLst/>
          </a:prstGeom>
          <a:noFill/>
        </p:spPr>
      </p:pic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539750"/>
            <a:ext cx="9177338" cy="633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endParaRPr lang="nl-BE" sz="1800" dirty="0">
              <a:solidFill>
                <a:schemeClr val="tx1"/>
              </a:solidFill>
            </a:endParaRPr>
          </a:p>
        </p:txBody>
      </p:sp>
      <p:pic>
        <p:nvPicPr>
          <p:cNvPr id="3081" name="Picture 9" descr="KULLOGO_RGB 1CM_PS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38200"/>
            <a:ext cx="2479675" cy="828675"/>
          </a:xfrm>
          <a:prstGeom prst="rect">
            <a:avLst/>
          </a:prstGeom>
          <a:noFill/>
        </p:spPr>
      </p:pic>
      <p:sp>
        <p:nvSpPr>
          <p:cNvPr id="3092" name="Rectangle 20"/>
          <p:cNvSpPr>
            <a:spLocks noGrp="1" noChangeArrowheads="1"/>
          </p:cNvSpPr>
          <p:nvPr>
            <p:ph type="dt" sz="quarter" idx="2"/>
          </p:nvPr>
        </p:nvSpPr>
        <p:spPr>
          <a:xfrm>
            <a:off x="3238500" y="6372000"/>
            <a:ext cx="1260000" cy="360000"/>
          </a:xfrm>
        </p:spPr>
        <p:txBody>
          <a:bodyPr lIns="0" tIns="0" rIns="0" bIns="0" anchor="t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pic>
        <p:nvPicPr>
          <p:cNvPr id="11" name="Afbeelding 10" descr="HR_CORPORATE-versie3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540000" y="2160001"/>
            <a:ext cx="1596622" cy="3418789"/>
          </a:xfrm>
          <a:prstGeom prst="rect">
            <a:avLst/>
          </a:prstGeom>
        </p:spPr>
      </p:pic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60000" y="6372000"/>
            <a:ext cx="108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bg1"/>
                </a:solidFill>
              </a:defRPr>
            </a:lvl1pPr>
          </a:lstStyle>
          <a:p>
            <a:fld id="{C4FACEF4-391F-4B62-9848-645FF7ECE28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13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4680000" y="6372000"/>
            <a:ext cx="2772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solidFill>
                  <a:srgbClr val="182B52"/>
                </a:solidFill>
              </a:defRPr>
            </a:lvl1pPr>
            <a:lvl2pPr>
              <a:defRPr>
                <a:solidFill>
                  <a:srgbClr val="182B52"/>
                </a:solidFill>
              </a:defRPr>
            </a:lvl2pPr>
            <a:lvl3pPr>
              <a:defRPr>
                <a:solidFill>
                  <a:srgbClr val="182B52"/>
                </a:solidFill>
              </a:defRPr>
            </a:lvl3pPr>
            <a:lvl4pPr>
              <a:defRPr>
                <a:solidFill>
                  <a:srgbClr val="182B52"/>
                </a:solidFill>
              </a:defRPr>
            </a:lvl4pPr>
            <a:lvl5pPr>
              <a:defRPr>
                <a:solidFill>
                  <a:srgbClr val="182B52"/>
                </a:solidFill>
              </a:defRPr>
            </a:lvl5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CD8E6A-08C9-49B9-A7D5-27A98AD8C28F}" type="slidenum">
              <a:rPr lang="nl-NL"/>
              <a:pPr/>
              <a:t>‹#›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719139" y="1258888"/>
            <a:ext cx="3852862" cy="46783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4786314" y="1285860"/>
            <a:ext cx="3852000" cy="46783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21574D-8DFA-4EB5-BF30-236E4224952D}" type="slidenum">
              <a:rPr lang="nl-NL"/>
              <a:pPr/>
              <a:t>‹#›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720000" y="1535113"/>
            <a:ext cx="3780000" cy="639762"/>
          </a:xfrm>
        </p:spPr>
        <p:txBody>
          <a:bodyPr anchor="ctr" anchorCtr="0"/>
          <a:lstStyle>
            <a:lvl1pPr marL="0" indent="0"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subtitel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720000" y="2160000"/>
            <a:ext cx="3780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3"/>
            <a:ext cx="4041775" cy="639762"/>
          </a:xfrm>
        </p:spPr>
        <p:txBody>
          <a:bodyPr anchor="ctr" anchorCtr="0"/>
          <a:lstStyle>
            <a:lvl1pPr marL="0" indent="0"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subtitel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4645025" y="2174875"/>
            <a:ext cx="403066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0E3400-3D55-4C98-8673-F1D0A3CCBB71}" type="slidenum">
              <a:rPr lang="nl-NL"/>
              <a:pPr/>
              <a:t>‹#›</a:t>
            </a:fld>
            <a:endParaRPr lang="nl-NL" dirty="0"/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719138" y="0"/>
            <a:ext cx="7920000" cy="1079500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19138" y="0"/>
            <a:ext cx="7920000" cy="1079500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6D4B0D-69E4-4D7A-AC5D-1C592BA07710}" type="slidenum">
              <a:rPr lang="nl-NL"/>
              <a:pPr/>
              <a:t>‹#›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rgbClr val="182B52"/>
                </a:solidFill>
              </a:defRPr>
            </a:lvl1pPr>
          </a:lstStyle>
          <a:p>
            <a:r>
              <a:rPr lang="nl-NL" dirty="0" smtClean="0"/>
              <a:t>Klik en typ de tekst</a:t>
            </a:r>
            <a:endParaRPr lang="nl-BE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1071545"/>
            <a:ext cx="5486400" cy="3656029"/>
          </a:xfrm>
        </p:spPr>
        <p:txBody>
          <a:bodyPr/>
          <a:lstStyle>
            <a:lvl1pPr marL="0" indent="0">
              <a:buNone/>
              <a:defRPr sz="3200">
                <a:solidFill>
                  <a:srgbClr val="182B5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 smtClean="0"/>
              <a:t>Klik op het pictogram als u een afbeelding wilt toevoegen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600">
                <a:solidFill>
                  <a:srgbClr val="182B5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182B52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636126-567D-4CD7-91ED-A4E7D28FA743}" type="slidenum">
              <a:rPr lang="nl-NL"/>
              <a:pPr/>
              <a:t>‹#›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836613"/>
            <a:ext cx="9177338" cy="6021387"/>
          </a:xfrm>
          <a:prstGeom prst="rect">
            <a:avLst/>
          </a:prstGeom>
          <a:gradFill rotWithShape="1">
            <a:gsLst>
              <a:gs pos="0">
                <a:srgbClr val="158CAF"/>
              </a:gs>
              <a:gs pos="100000">
                <a:srgbClr val="158CAF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spcBef>
                <a:spcPct val="50000"/>
              </a:spcBef>
            </a:pPr>
            <a:endParaRPr lang="nl-BE" sz="1800" dirty="0">
              <a:solidFill>
                <a:schemeClr val="tx1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238500" y="2159000"/>
            <a:ext cx="5399088" cy="3240000"/>
          </a:xfrm>
        </p:spPr>
        <p:txBody>
          <a:bodyPr anchor="t" anchorCtr="0"/>
          <a:lstStyle>
            <a:lvl1pPr>
              <a:defRPr sz="4000" baseline="0"/>
            </a:lvl1pPr>
          </a:lstStyle>
          <a:p>
            <a:r>
              <a:rPr lang="nl-NL" dirty="0" smtClean="0"/>
              <a:t>Klik en typ de titel van de presentatie</a:t>
            </a:r>
            <a:endParaRPr lang="nl-NL" dirty="0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0"/>
            <a:ext cx="9144000" cy="841375"/>
          </a:xfrm>
          <a:prstGeom prst="rect">
            <a:avLst/>
          </a:prstGeom>
          <a:solidFill>
            <a:schemeClr val="bg1"/>
          </a:solidFill>
          <a:ln w="0">
            <a:solidFill>
              <a:schemeClr val="tx1">
                <a:alpha val="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</a:pPr>
            <a:endParaRPr lang="nl-BE" dirty="0">
              <a:solidFill>
                <a:srgbClr val="000E21"/>
              </a:solidFill>
            </a:endParaRPr>
          </a:p>
        </p:txBody>
      </p:sp>
      <p:pic>
        <p:nvPicPr>
          <p:cNvPr id="3083" name="Picture 11" descr="SEDES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6263" y="114300"/>
            <a:ext cx="363537" cy="611188"/>
          </a:xfrm>
          <a:prstGeom prst="rect">
            <a:avLst/>
          </a:prstGeom>
          <a:noFill/>
        </p:spPr>
      </p:pic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539750"/>
            <a:ext cx="9177338" cy="633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endParaRPr lang="nl-BE" sz="1800" dirty="0">
              <a:solidFill>
                <a:schemeClr val="tx1"/>
              </a:solidFill>
            </a:endParaRPr>
          </a:p>
        </p:txBody>
      </p:sp>
      <p:pic>
        <p:nvPicPr>
          <p:cNvPr id="3081" name="Picture 9" descr="KULLOGO_RGB 1CM_PS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38200"/>
            <a:ext cx="2479675" cy="828675"/>
          </a:xfrm>
          <a:prstGeom prst="rect">
            <a:avLst/>
          </a:prstGeom>
          <a:noFill/>
        </p:spPr>
      </p:pic>
      <p:sp>
        <p:nvSpPr>
          <p:cNvPr id="3092" name="Rectangle 20"/>
          <p:cNvSpPr>
            <a:spLocks noGrp="1" noChangeArrowheads="1"/>
          </p:cNvSpPr>
          <p:nvPr>
            <p:ph type="dt" sz="quarter" idx="2"/>
          </p:nvPr>
        </p:nvSpPr>
        <p:spPr>
          <a:xfrm>
            <a:off x="3238500" y="6372000"/>
            <a:ext cx="1260000" cy="360000"/>
          </a:xfrm>
        </p:spPr>
        <p:txBody>
          <a:bodyPr lIns="0" tIns="0" rIns="0" bIns="0" anchor="t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pic>
        <p:nvPicPr>
          <p:cNvPr id="11" name="Afbeelding 10" descr="HR_CORPORATE-versie3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540000" y="2160001"/>
            <a:ext cx="1596622" cy="3418789"/>
          </a:xfrm>
          <a:prstGeom prst="rect">
            <a:avLst/>
          </a:prstGeom>
        </p:spPr>
      </p:pic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60000" y="6372000"/>
            <a:ext cx="108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bg1"/>
                </a:solidFill>
              </a:defRPr>
            </a:lvl1pPr>
          </a:lstStyle>
          <a:p>
            <a:fld id="{C4FACEF4-391F-4B62-9848-645FF7ECE28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13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4680000" y="6372000"/>
            <a:ext cx="2772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1" descr="heade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238500" y="2159000"/>
            <a:ext cx="5399088" cy="3240000"/>
          </a:xfrm>
        </p:spPr>
        <p:txBody>
          <a:bodyPr anchor="t" anchorCtr="0"/>
          <a:lstStyle>
            <a:lvl1pPr>
              <a:defRPr sz="3600" baseline="0"/>
            </a:lvl1pPr>
          </a:lstStyle>
          <a:p>
            <a:r>
              <a:rPr lang="nl-NL" dirty="0" smtClean="0"/>
              <a:t>Klik en typ de titel van de sectie</a:t>
            </a:r>
            <a:endParaRPr lang="nl-NL" dirty="0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539750"/>
            <a:ext cx="9177338" cy="633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endParaRPr lang="nl-BE" sz="1800" dirty="0">
              <a:solidFill>
                <a:schemeClr val="tx1"/>
              </a:solidFill>
            </a:endParaRPr>
          </a:p>
        </p:txBody>
      </p:sp>
      <p:sp>
        <p:nvSpPr>
          <p:cNvPr id="3092" name="Rectangle 20"/>
          <p:cNvSpPr>
            <a:spLocks noGrp="1" noChangeArrowheads="1"/>
          </p:cNvSpPr>
          <p:nvPr>
            <p:ph type="dt" sz="quarter" idx="2"/>
          </p:nvPr>
        </p:nvSpPr>
        <p:spPr>
          <a:xfrm>
            <a:off x="3238500" y="6372000"/>
            <a:ext cx="1260000" cy="360000"/>
          </a:xfrm>
        </p:spPr>
        <p:txBody>
          <a:bodyPr lIns="0" tIns="0" rIns="0" bIns="0" anchor="t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60000" y="6372000"/>
            <a:ext cx="108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bg1"/>
                </a:solidFill>
              </a:defRPr>
            </a:lvl1pPr>
          </a:lstStyle>
          <a:p>
            <a:fld id="{C4FACEF4-391F-4B62-9848-645FF7ECE28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13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4680000" y="6372000"/>
            <a:ext cx="2772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pic>
        <p:nvPicPr>
          <p:cNvPr id="17" name="Afbeelding 16" descr="HR_CORPORATE-versie3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40000" y="2160001"/>
            <a:ext cx="1596622" cy="341878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Klik om de stijl te bewerken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170F3-97A2-46CA-9513-0AABCA275CBE}" type="slidenum">
              <a:rPr lang="nl-BE" smtClean="0"/>
              <a:pPr/>
              <a:t>‹#›</a:t>
            </a:fld>
            <a:endParaRPr lang="nl-BE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9138" y="6372000"/>
            <a:ext cx="180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rgbClr val="182B52"/>
                </a:solidFill>
              </a:defRPr>
            </a:lvl1pPr>
          </a:lstStyle>
          <a:p>
            <a:endParaRPr lang="nl-NL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720000" y="1600200"/>
            <a:ext cx="37800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4860000" y="1600200"/>
            <a:ext cx="37800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170F3-97A2-46CA-9513-0AABCA275CBE}" type="slidenum">
              <a:rPr lang="nl-BE" smtClean="0"/>
              <a:pPr/>
              <a:t>‹#›</a:t>
            </a:fld>
            <a:endParaRPr lang="nl-BE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3"/>
          </p:nvPr>
        </p:nvSpPr>
        <p:spPr bwMode="auto">
          <a:xfrm>
            <a:off x="719138" y="6372000"/>
            <a:ext cx="180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rgbClr val="182B52"/>
                </a:solidFill>
              </a:defRPr>
            </a:lvl1pPr>
          </a:lstStyle>
          <a:p>
            <a:endParaRPr lang="nl-NL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720000" y="1535113"/>
            <a:ext cx="3780562" cy="639762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subtitel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720000" y="2174875"/>
            <a:ext cx="3780000" cy="396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4860000" y="1535113"/>
            <a:ext cx="3780000" cy="639762"/>
          </a:xfrm>
        </p:spPr>
        <p:txBody>
          <a:bodyPr anchor="ctr" anchorCtr="0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subtitel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4860000" y="2174875"/>
            <a:ext cx="3780000" cy="3960000"/>
          </a:xfrm>
        </p:spPr>
        <p:txBody>
          <a:bodyPr/>
          <a:lstStyle>
            <a:lvl1pPr>
              <a:defRPr sz="2400" baseline="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170F3-97A2-46CA-9513-0AABCA275CBE}" type="slidenum">
              <a:rPr lang="nl-BE" smtClean="0"/>
              <a:pPr/>
              <a:t>‹#›</a:t>
            </a:fld>
            <a:endParaRPr lang="nl-BE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13"/>
          </p:nvPr>
        </p:nvSpPr>
        <p:spPr bwMode="auto">
          <a:xfrm>
            <a:off x="719138" y="6372000"/>
            <a:ext cx="180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rgbClr val="182B52"/>
                </a:solidFill>
              </a:defRPr>
            </a:lvl1pPr>
          </a:lstStyle>
          <a:p>
            <a:endParaRPr lang="nl-N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1" descr="heade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238500" y="2159000"/>
            <a:ext cx="5399088" cy="3240000"/>
          </a:xfrm>
        </p:spPr>
        <p:txBody>
          <a:bodyPr anchor="t" anchorCtr="0"/>
          <a:lstStyle>
            <a:lvl1pPr>
              <a:defRPr sz="3600" baseline="0"/>
            </a:lvl1pPr>
          </a:lstStyle>
          <a:p>
            <a:r>
              <a:rPr lang="nl-NL" dirty="0" smtClean="0"/>
              <a:t>Klik en typ de titel van de sectie</a:t>
            </a:r>
            <a:endParaRPr lang="nl-NL" dirty="0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539750"/>
            <a:ext cx="9177338" cy="633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endParaRPr lang="nl-BE" sz="1800" dirty="0">
              <a:solidFill>
                <a:schemeClr val="tx1"/>
              </a:solidFill>
            </a:endParaRPr>
          </a:p>
        </p:txBody>
      </p:sp>
      <p:sp>
        <p:nvSpPr>
          <p:cNvPr id="3092" name="Rectangle 20"/>
          <p:cNvSpPr>
            <a:spLocks noGrp="1" noChangeArrowheads="1"/>
          </p:cNvSpPr>
          <p:nvPr>
            <p:ph type="dt" sz="quarter" idx="2"/>
          </p:nvPr>
        </p:nvSpPr>
        <p:spPr>
          <a:xfrm>
            <a:off x="3238500" y="6372000"/>
            <a:ext cx="1260000" cy="360000"/>
          </a:xfrm>
        </p:spPr>
        <p:txBody>
          <a:bodyPr lIns="0" tIns="0" rIns="0" bIns="0" anchor="t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60000" y="6372000"/>
            <a:ext cx="108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bg1"/>
                </a:solidFill>
              </a:defRPr>
            </a:lvl1pPr>
          </a:lstStyle>
          <a:p>
            <a:fld id="{C4FACEF4-391F-4B62-9848-645FF7ECE28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13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4680000" y="6372000"/>
            <a:ext cx="2772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pic>
        <p:nvPicPr>
          <p:cNvPr id="17" name="Afbeelding 16" descr="HR_CORPORATE-versie3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40000" y="2160001"/>
            <a:ext cx="1596622" cy="341878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170F3-97A2-46CA-9513-0AABCA275CBE}" type="slidenum">
              <a:rPr lang="nl-BE" smtClean="0"/>
              <a:pPr/>
              <a:t>‹#›</a:t>
            </a:fld>
            <a:endParaRPr lang="nl-BE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9138" y="6372000"/>
            <a:ext cx="180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rgbClr val="182B52"/>
                </a:solidFill>
              </a:defRPr>
            </a:lvl1pPr>
          </a:lstStyle>
          <a:p>
            <a:endParaRPr lang="nl-NL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rgbClr val="182B52"/>
                </a:solidFill>
              </a:defRPr>
            </a:lvl1pPr>
          </a:lstStyle>
          <a:p>
            <a:r>
              <a:rPr lang="nl-NL" dirty="0" smtClean="0"/>
              <a:t>Klik en typ de tekst</a:t>
            </a:r>
            <a:endParaRPr lang="nl-BE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1071545"/>
            <a:ext cx="5486400" cy="3656029"/>
          </a:xfrm>
        </p:spPr>
        <p:txBody>
          <a:bodyPr/>
          <a:lstStyle>
            <a:lvl1pPr marL="0" indent="0">
              <a:buNone/>
              <a:defRPr sz="3200">
                <a:solidFill>
                  <a:srgbClr val="182B5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 smtClean="0"/>
              <a:t>Klik op het pictogram als u een afbeelding wilt toevoegen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600">
                <a:solidFill>
                  <a:srgbClr val="182B5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720000" y="6372000"/>
            <a:ext cx="1800000" cy="360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82B52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636126-567D-4CD7-91ED-A4E7D28FA743}" type="slidenum">
              <a:rPr lang="nl-NL"/>
              <a:pPr/>
              <a:t>‹#›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836613"/>
            <a:ext cx="9177338" cy="6021387"/>
          </a:xfrm>
          <a:prstGeom prst="rect">
            <a:avLst/>
          </a:prstGeom>
          <a:gradFill rotWithShape="1">
            <a:gsLst>
              <a:gs pos="0">
                <a:srgbClr val="158CAF"/>
              </a:gs>
              <a:gs pos="100000">
                <a:srgbClr val="158CAF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spcBef>
                <a:spcPct val="50000"/>
              </a:spcBef>
            </a:pPr>
            <a:endParaRPr lang="nl-BE" sz="1800" dirty="0">
              <a:solidFill>
                <a:schemeClr val="tx1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238500" y="2159000"/>
            <a:ext cx="5399088" cy="3240000"/>
          </a:xfrm>
        </p:spPr>
        <p:txBody>
          <a:bodyPr anchor="t" anchorCtr="0"/>
          <a:lstStyle>
            <a:lvl1pPr>
              <a:defRPr sz="4000" baseline="0"/>
            </a:lvl1pPr>
          </a:lstStyle>
          <a:p>
            <a:r>
              <a:rPr lang="nl-NL" dirty="0" smtClean="0"/>
              <a:t>Klik en typ de titel van de presentatie</a:t>
            </a:r>
            <a:endParaRPr lang="nl-NL" dirty="0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0"/>
            <a:ext cx="9144000" cy="841375"/>
          </a:xfrm>
          <a:prstGeom prst="rect">
            <a:avLst/>
          </a:prstGeom>
          <a:solidFill>
            <a:schemeClr val="bg1"/>
          </a:solidFill>
          <a:ln w="0">
            <a:solidFill>
              <a:schemeClr val="tx1">
                <a:alpha val="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</a:pPr>
            <a:endParaRPr lang="nl-BE" dirty="0">
              <a:solidFill>
                <a:srgbClr val="000E21"/>
              </a:solidFill>
            </a:endParaRPr>
          </a:p>
        </p:txBody>
      </p:sp>
      <p:pic>
        <p:nvPicPr>
          <p:cNvPr id="3083" name="Picture 11" descr="SEDES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6263" y="114300"/>
            <a:ext cx="363537" cy="611188"/>
          </a:xfrm>
          <a:prstGeom prst="rect">
            <a:avLst/>
          </a:prstGeom>
          <a:noFill/>
        </p:spPr>
      </p:pic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539750"/>
            <a:ext cx="9177338" cy="633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endParaRPr lang="nl-BE" sz="1800" dirty="0">
              <a:solidFill>
                <a:schemeClr val="tx1"/>
              </a:solidFill>
            </a:endParaRPr>
          </a:p>
        </p:txBody>
      </p:sp>
      <p:pic>
        <p:nvPicPr>
          <p:cNvPr id="3081" name="Picture 9" descr="KULLOGO_RGB 1CM_PS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38200"/>
            <a:ext cx="2479675" cy="828675"/>
          </a:xfrm>
          <a:prstGeom prst="rect">
            <a:avLst/>
          </a:prstGeom>
          <a:noFill/>
        </p:spPr>
      </p:pic>
      <p:sp>
        <p:nvSpPr>
          <p:cNvPr id="3092" name="Rectangle 20"/>
          <p:cNvSpPr>
            <a:spLocks noGrp="1" noChangeArrowheads="1"/>
          </p:cNvSpPr>
          <p:nvPr>
            <p:ph type="dt" sz="quarter" idx="2"/>
          </p:nvPr>
        </p:nvSpPr>
        <p:spPr>
          <a:xfrm>
            <a:off x="3238500" y="6372000"/>
            <a:ext cx="1260000" cy="360000"/>
          </a:xfrm>
        </p:spPr>
        <p:txBody>
          <a:bodyPr lIns="0" tIns="0" rIns="0" bIns="0" anchor="t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pic>
        <p:nvPicPr>
          <p:cNvPr id="11" name="Afbeelding 10" descr="HR_CORPORATE-versie3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540000" y="2160001"/>
            <a:ext cx="1596622" cy="3418789"/>
          </a:xfrm>
          <a:prstGeom prst="rect">
            <a:avLst/>
          </a:prstGeom>
        </p:spPr>
      </p:pic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60000" y="6372000"/>
            <a:ext cx="108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bg1"/>
                </a:solidFill>
              </a:defRPr>
            </a:lvl1pPr>
          </a:lstStyle>
          <a:p>
            <a:fld id="{C4FACEF4-391F-4B62-9848-645FF7ECE28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13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4680000" y="6372000"/>
            <a:ext cx="2772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1" descr="heade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238500" y="2159000"/>
            <a:ext cx="5399088" cy="3240000"/>
          </a:xfrm>
        </p:spPr>
        <p:txBody>
          <a:bodyPr anchor="t" anchorCtr="0"/>
          <a:lstStyle>
            <a:lvl1pPr>
              <a:defRPr sz="3600" baseline="0"/>
            </a:lvl1pPr>
          </a:lstStyle>
          <a:p>
            <a:r>
              <a:rPr lang="nl-NL" dirty="0" smtClean="0"/>
              <a:t>Klik en typ de titel van de sectie</a:t>
            </a:r>
            <a:endParaRPr lang="nl-NL" dirty="0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539750"/>
            <a:ext cx="9177338" cy="633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endParaRPr lang="nl-BE" sz="1800" dirty="0">
              <a:solidFill>
                <a:schemeClr val="tx1"/>
              </a:solidFill>
            </a:endParaRPr>
          </a:p>
        </p:txBody>
      </p:sp>
      <p:sp>
        <p:nvSpPr>
          <p:cNvPr id="3092" name="Rectangle 20"/>
          <p:cNvSpPr>
            <a:spLocks noGrp="1" noChangeArrowheads="1"/>
          </p:cNvSpPr>
          <p:nvPr>
            <p:ph type="dt" sz="quarter" idx="2"/>
          </p:nvPr>
        </p:nvSpPr>
        <p:spPr>
          <a:xfrm>
            <a:off x="3238500" y="6372000"/>
            <a:ext cx="1260000" cy="360000"/>
          </a:xfrm>
        </p:spPr>
        <p:txBody>
          <a:bodyPr lIns="0" tIns="0" rIns="0" bIns="0" anchor="t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60000" y="6372000"/>
            <a:ext cx="108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bg1"/>
                </a:solidFill>
              </a:defRPr>
            </a:lvl1pPr>
          </a:lstStyle>
          <a:p>
            <a:fld id="{C4FACEF4-391F-4B62-9848-645FF7ECE28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13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4680000" y="6372000"/>
            <a:ext cx="2772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pic>
        <p:nvPicPr>
          <p:cNvPr id="17" name="Afbeelding 16" descr="HR_CORPORATE-versie3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40000" y="2160001"/>
            <a:ext cx="1596622" cy="341878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Klik om de stijl te bewerken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170F3-97A2-46CA-9513-0AABCA275CBE}" type="slidenum">
              <a:rPr lang="nl-BE" smtClean="0"/>
              <a:pPr/>
              <a:t>‹#›</a:t>
            </a:fld>
            <a:endParaRPr lang="nl-BE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9138" y="6372000"/>
            <a:ext cx="180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rgbClr val="182B52"/>
                </a:solidFill>
              </a:defRPr>
            </a:lvl1pPr>
          </a:lstStyle>
          <a:p>
            <a:endParaRPr lang="nl-NL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720000" y="1600200"/>
            <a:ext cx="37800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4860000" y="1600200"/>
            <a:ext cx="37800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170F3-97A2-46CA-9513-0AABCA275CBE}" type="slidenum">
              <a:rPr lang="nl-BE" smtClean="0"/>
              <a:pPr/>
              <a:t>‹#›</a:t>
            </a:fld>
            <a:endParaRPr lang="nl-BE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3"/>
          </p:nvPr>
        </p:nvSpPr>
        <p:spPr bwMode="auto">
          <a:xfrm>
            <a:off x="719138" y="6372000"/>
            <a:ext cx="180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rgbClr val="182B52"/>
                </a:solidFill>
              </a:defRPr>
            </a:lvl1pPr>
          </a:lstStyle>
          <a:p>
            <a:endParaRPr lang="nl-NL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720000" y="1535113"/>
            <a:ext cx="3780562" cy="639762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subtitel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720000" y="2174875"/>
            <a:ext cx="3780000" cy="396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4860000" y="1535113"/>
            <a:ext cx="3780000" cy="639762"/>
          </a:xfrm>
        </p:spPr>
        <p:txBody>
          <a:bodyPr anchor="ctr" anchorCtr="0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subtitel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4860000" y="2174875"/>
            <a:ext cx="3780000" cy="3960000"/>
          </a:xfrm>
        </p:spPr>
        <p:txBody>
          <a:bodyPr/>
          <a:lstStyle>
            <a:lvl1pPr>
              <a:defRPr sz="2400" baseline="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170F3-97A2-46CA-9513-0AABCA275CBE}" type="slidenum">
              <a:rPr lang="nl-BE" smtClean="0"/>
              <a:pPr/>
              <a:t>‹#›</a:t>
            </a:fld>
            <a:endParaRPr lang="nl-BE" dirty="0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13"/>
          </p:nvPr>
        </p:nvSpPr>
        <p:spPr bwMode="auto">
          <a:xfrm>
            <a:off x="719138" y="6372000"/>
            <a:ext cx="180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rgbClr val="182B52"/>
                </a:solidFill>
              </a:defRPr>
            </a:lvl1pPr>
          </a:lstStyle>
          <a:p>
            <a:endParaRPr lang="nl-NL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170F3-97A2-46CA-9513-0AABCA275CBE}" type="slidenum">
              <a:rPr lang="nl-BE" smtClean="0"/>
              <a:pPr/>
              <a:t>‹#›</a:t>
            </a:fld>
            <a:endParaRPr lang="nl-BE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9138" y="6372000"/>
            <a:ext cx="180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rgbClr val="182B52"/>
                </a:solidFill>
              </a:defRPr>
            </a:lvl1pPr>
          </a:lstStyle>
          <a:p>
            <a:endParaRPr lang="nl-NL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rgbClr val="182B52"/>
                </a:solidFill>
              </a:defRPr>
            </a:lvl1pPr>
          </a:lstStyle>
          <a:p>
            <a:r>
              <a:rPr lang="nl-NL" dirty="0" smtClean="0"/>
              <a:t>Klik en typ de tekst</a:t>
            </a:r>
            <a:endParaRPr lang="nl-BE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1071545"/>
            <a:ext cx="5486400" cy="3656029"/>
          </a:xfrm>
        </p:spPr>
        <p:txBody>
          <a:bodyPr/>
          <a:lstStyle>
            <a:lvl1pPr marL="0" indent="0">
              <a:buNone/>
              <a:defRPr sz="3200">
                <a:solidFill>
                  <a:srgbClr val="182B5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 smtClean="0"/>
              <a:t>Klik op het pictogram als u een afbeelding wilt toevoegen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600">
                <a:solidFill>
                  <a:srgbClr val="182B5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720000" y="6372000"/>
            <a:ext cx="1800000" cy="360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82B52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636126-567D-4CD7-91ED-A4E7D28FA743}" type="slidenum">
              <a:rPr lang="nl-NL"/>
              <a:pPr/>
              <a:t>‹#›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1" descr="heade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238500" y="2159000"/>
            <a:ext cx="5399088" cy="3240000"/>
          </a:xfrm>
        </p:spPr>
        <p:txBody>
          <a:bodyPr anchor="t" anchorCtr="0"/>
          <a:lstStyle>
            <a:lvl1pPr>
              <a:defRPr sz="3600" baseline="0"/>
            </a:lvl1pPr>
          </a:lstStyle>
          <a:p>
            <a:r>
              <a:rPr lang="nl-NL" dirty="0" smtClean="0"/>
              <a:t>Klik en typ de titel van de sectie</a:t>
            </a:r>
            <a:endParaRPr lang="nl-NL" dirty="0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539750"/>
            <a:ext cx="9177338" cy="633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endParaRPr lang="nl-BE" sz="1800" dirty="0">
              <a:solidFill>
                <a:schemeClr val="tx1"/>
              </a:solidFill>
            </a:endParaRPr>
          </a:p>
        </p:txBody>
      </p:sp>
      <p:sp>
        <p:nvSpPr>
          <p:cNvPr id="3092" name="Rectangle 20"/>
          <p:cNvSpPr>
            <a:spLocks noGrp="1" noChangeArrowheads="1"/>
          </p:cNvSpPr>
          <p:nvPr>
            <p:ph type="dt" sz="quarter" idx="2"/>
          </p:nvPr>
        </p:nvSpPr>
        <p:spPr>
          <a:xfrm>
            <a:off x="3238500" y="6372000"/>
            <a:ext cx="1260000" cy="360000"/>
          </a:xfrm>
        </p:spPr>
        <p:txBody>
          <a:bodyPr lIns="0" tIns="0" rIns="0" bIns="0" anchor="t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60000" y="6372000"/>
            <a:ext cx="108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bg1"/>
                </a:solidFill>
              </a:defRPr>
            </a:lvl1pPr>
          </a:lstStyle>
          <a:p>
            <a:fld id="{C4FACEF4-391F-4B62-9848-645FF7ECE28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13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4680000" y="6372000"/>
            <a:ext cx="2772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pic>
        <p:nvPicPr>
          <p:cNvPr id="17" name="Afbeelding 16" descr="HR_CORPORATE-versie3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40000" y="2160001"/>
            <a:ext cx="1596622" cy="341878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solidFill>
                  <a:srgbClr val="182B52"/>
                </a:solidFill>
              </a:defRPr>
            </a:lvl1pPr>
            <a:lvl2pPr>
              <a:defRPr>
                <a:solidFill>
                  <a:srgbClr val="182B52"/>
                </a:solidFill>
              </a:defRPr>
            </a:lvl2pPr>
            <a:lvl3pPr>
              <a:defRPr>
                <a:solidFill>
                  <a:srgbClr val="182B52"/>
                </a:solidFill>
              </a:defRPr>
            </a:lvl3pPr>
            <a:lvl4pPr>
              <a:defRPr>
                <a:solidFill>
                  <a:srgbClr val="182B52"/>
                </a:solidFill>
              </a:defRPr>
            </a:lvl4pPr>
            <a:lvl5pPr>
              <a:defRPr>
                <a:solidFill>
                  <a:srgbClr val="182B52"/>
                </a:solidFill>
              </a:defRPr>
            </a:lvl5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CD8E6A-08C9-49B9-A7D5-27A98AD8C28F}" type="slidenum">
              <a:rPr lang="nl-NL"/>
              <a:pPr/>
              <a:t>‹#›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836613"/>
            <a:ext cx="9177338" cy="6021387"/>
          </a:xfrm>
          <a:prstGeom prst="rect">
            <a:avLst/>
          </a:prstGeom>
          <a:gradFill rotWithShape="1">
            <a:gsLst>
              <a:gs pos="0">
                <a:srgbClr val="158CAF"/>
              </a:gs>
              <a:gs pos="100000">
                <a:srgbClr val="158CAF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spcBef>
                <a:spcPct val="50000"/>
              </a:spcBef>
            </a:pPr>
            <a:endParaRPr lang="nl-BE" sz="1800" dirty="0">
              <a:solidFill>
                <a:schemeClr val="tx1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238500" y="2159000"/>
            <a:ext cx="5399088" cy="3240000"/>
          </a:xfrm>
        </p:spPr>
        <p:txBody>
          <a:bodyPr anchor="t" anchorCtr="0"/>
          <a:lstStyle>
            <a:lvl1pPr>
              <a:defRPr sz="4000" baseline="0"/>
            </a:lvl1pPr>
          </a:lstStyle>
          <a:p>
            <a:r>
              <a:rPr lang="nl-NL" dirty="0" smtClean="0"/>
              <a:t>Klik en typ de titel van de presentatie</a:t>
            </a:r>
            <a:endParaRPr lang="nl-NL" dirty="0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0"/>
            <a:ext cx="9144000" cy="841375"/>
          </a:xfrm>
          <a:prstGeom prst="rect">
            <a:avLst/>
          </a:prstGeom>
          <a:solidFill>
            <a:schemeClr val="bg1"/>
          </a:solidFill>
          <a:ln w="0">
            <a:solidFill>
              <a:schemeClr val="tx1">
                <a:alpha val="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</a:pPr>
            <a:endParaRPr lang="nl-BE" dirty="0">
              <a:solidFill>
                <a:srgbClr val="000E21"/>
              </a:solidFill>
            </a:endParaRPr>
          </a:p>
        </p:txBody>
      </p:sp>
      <p:pic>
        <p:nvPicPr>
          <p:cNvPr id="3083" name="Picture 11" descr="SEDES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6263" y="114300"/>
            <a:ext cx="363537" cy="611188"/>
          </a:xfrm>
          <a:prstGeom prst="rect">
            <a:avLst/>
          </a:prstGeom>
          <a:noFill/>
        </p:spPr>
      </p:pic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539750"/>
            <a:ext cx="9177338" cy="633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endParaRPr lang="nl-BE" sz="1800" dirty="0">
              <a:solidFill>
                <a:schemeClr val="tx1"/>
              </a:solidFill>
            </a:endParaRPr>
          </a:p>
        </p:txBody>
      </p:sp>
      <p:pic>
        <p:nvPicPr>
          <p:cNvPr id="3081" name="Picture 9" descr="KULLOGO_RGB 1CM_PS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38200"/>
            <a:ext cx="2479675" cy="828675"/>
          </a:xfrm>
          <a:prstGeom prst="rect">
            <a:avLst/>
          </a:prstGeom>
          <a:noFill/>
        </p:spPr>
      </p:pic>
      <p:sp>
        <p:nvSpPr>
          <p:cNvPr id="3092" name="Rectangle 20"/>
          <p:cNvSpPr>
            <a:spLocks noGrp="1" noChangeArrowheads="1"/>
          </p:cNvSpPr>
          <p:nvPr>
            <p:ph type="dt" sz="quarter" idx="2"/>
          </p:nvPr>
        </p:nvSpPr>
        <p:spPr>
          <a:xfrm>
            <a:off x="3238500" y="6372000"/>
            <a:ext cx="1260000" cy="360000"/>
          </a:xfrm>
        </p:spPr>
        <p:txBody>
          <a:bodyPr lIns="0" tIns="0" rIns="0" bIns="0" anchor="t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pic>
        <p:nvPicPr>
          <p:cNvPr id="11" name="Afbeelding 10" descr="HR_CORPORATE-versie3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540000" y="2160001"/>
            <a:ext cx="1596622" cy="3418789"/>
          </a:xfrm>
          <a:prstGeom prst="rect">
            <a:avLst/>
          </a:prstGeom>
        </p:spPr>
      </p:pic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60000" y="6372000"/>
            <a:ext cx="108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bg1"/>
                </a:solidFill>
              </a:defRPr>
            </a:lvl1pPr>
          </a:lstStyle>
          <a:p>
            <a:fld id="{C4FACEF4-391F-4B62-9848-645FF7ECE28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13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4680000" y="6372000"/>
            <a:ext cx="2772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CD8E6A-08C9-49B9-A7D5-27A98AD8C28F}" type="slidenum">
              <a:rPr lang="nl-NL"/>
              <a:pPr/>
              <a:t>‹#›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719138" y="1258888"/>
            <a:ext cx="3881437" cy="46783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4752975" y="1258888"/>
            <a:ext cx="3883025" cy="46783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21574D-8DFA-4EB5-BF30-236E4224952D}" type="slidenum">
              <a:rPr lang="nl-NL"/>
              <a:pPr/>
              <a:t>‹#›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720000" y="1535113"/>
            <a:ext cx="3780000" cy="639762"/>
          </a:xfrm>
        </p:spPr>
        <p:txBody>
          <a:bodyPr anchor="ctr" anchorCtr="0"/>
          <a:lstStyle>
            <a:lvl1pPr marL="0" indent="0"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subtitel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720000" y="2160000"/>
            <a:ext cx="3780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3"/>
            <a:ext cx="4041775" cy="639762"/>
          </a:xfrm>
        </p:spPr>
        <p:txBody>
          <a:bodyPr anchor="ctr" anchorCtr="0"/>
          <a:lstStyle>
            <a:lvl1pPr marL="0" indent="0"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subtitel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0E3400-3D55-4C98-8673-F1D0A3CCBB71}" type="slidenum">
              <a:rPr lang="nl-NL"/>
              <a:pPr/>
              <a:t>‹#›</a:t>
            </a:fld>
            <a:endParaRPr lang="nl-NL" dirty="0"/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719138" y="0"/>
            <a:ext cx="7920000" cy="1079500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19138" y="0"/>
            <a:ext cx="7920000" cy="1079500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6D4B0D-69E4-4D7A-AC5D-1C592BA07710}" type="slidenum">
              <a:rPr lang="nl-NL"/>
              <a:pPr/>
              <a:t>‹#›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Klik en typ de tekst</a:t>
            </a:r>
            <a:endParaRPr lang="nl-BE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1071545"/>
            <a:ext cx="5486400" cy="3656029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 smtClean="0"/>
              <a:t>Klik op het pictogram als u een afbeelding wilt toevoegen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636126-567D-4CD7-91ED-A4E7D28FA743}" type="slidenum">
              <a:rPr lang="nl-NL"/>
              <a:pPr/>
              <a:t>‹#›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836613"/>
            <a:ext cx="9177338" cy="6021387"/>
          </a:xfrm>
          <a:prstGeom prst="rect">
            <a:avLst/>
          </a:prstGeom>
          <a:gradFill rotWithShape="1">
            <a:gsLst>
              <a:gs pos="0">
                <a:srgbClr val="158CAF"/>
              </a:gs>
              <a:gs pos="100000">
                <a:srgbClr val="158CAF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spcBef>
                <a:spcPct val="50000"/>
              </a:spcBef>
            </a:pPr>
            <a:endParaRPr lang="nl-BE" sz="1800" dirty="0">
              <a:solidFill>
                <a:schemeClr val="tx1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238500" y="2159000"/>
            <a:ext cx="5399088" cy="3240000"/>
          </a:xfrm>
        </p:spPr>
        <p:txBody>
          <a:bodyPr anchor="t" anchorCtr="0"/>
          <a:lstStyle>
            <a:lvl1pPr>
              <a:defRPr sz="4000" baseline="0"/>
            </a:lvl1pPr>
          </a:lstStyle>
          <a:p>
            <a:r>
              <a:rPr lang="nl-NL" dirty="0" smtClean="0"/>
              <a:t>Klik en typ de titel van de presentatie</a:t>
            </a:r>
            <a:endParaRPr lang="nl-NL" dirty="0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0"/>
            <a:ext cx="9144000" cy="841375"/>
          </a:xfrm>
          <a:prstGeom prst="rect">
            <a:avLst/>
          </a:prstGeom>
          <a:solidFill>
            <a:schemeClr val="bg1"/>
          </a:solidFill>
          <a:ln w="0">
            <a:solidFill>
              <a:schemeClr val="tx1">
                <a:alpha val="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</a:pPr>
            <a:endParaRPr lang="nl-BE" dirty="0">
              <a:solidFill>
                <a:srgbClr val="000E21"/>
              </a:solidFill>
            </a:endParaRPr>
          </a:p>
        </p:txBody>
      </p:sp>
      <p:pic>
        <p:nvPicPr>
          <p:cNvPr id="3083" name="Picture 11" descr="SEDES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6263" y="114300"/>
            <a:ext cx="363537" cy="611188"/>
          </a:xfrm>
          <a:prstGeom prst="rect">
            <a:avLst/>
          </a:prstGeom>
          <a:noFill/>
        </p:spPr>
      </p:pic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539750"/>
            <a:ext cx="9177338" cy="633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endParaRPr lang="nl-BE" sz="1800" dirty="0">
              <a:solidFill>
                <a:schemeClr val="tx1"/>
              </a:solidFill>
            </a:endParaRPr>
          </a:p>
        </p:txBody>
      </p:sp>
      <p:pic>
        <p:nvPicPr>
          <p:cNvPr id="3081" name="Picture 9" descr="KULLOGO_RGB 1CM_PS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38200"/>
            <a:ext cx="2479675" cy="828675"/>
          </a:xfrm>
          <a:prstGeom prst="rect">
            <a:avLst/>
          </a:prstGeom>
          <a:noFill/>
        </p:spPr>
      </p:pic>
      <p:sp>
        <p:nvSpPr>
          <p:cNvPr id="3092" name="Rectangle 20"/>
          <p:cNvSpPr>
            <a:spLocks noGrp="1" noChangeArrowheads="1"/>
          </p:cNvSpPr>
          <p:nvPr>
            <p:ph type="dt" sz="quarter" idx="2"/>
          </p:nvPr>
        </p:nvSpPr>
        <p:spPr>
          <a:xfrm>
            <a:off x="3238500" y="6372000"/>
            <a:ext cx="1260000" cy="360000"/>
          </a:xfrm>
        </p:spPr>
        <p:txBody>
          <a:bodyPr lIns="0" tIns="0" rIns="0" bIns="0" anchor="t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pic>
        <p:nvPicPr>
          <p:cNvPr id="11" name="Afbeelding 10" descr="HR_CORPORATE-versie3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540000" y="2160001"/>
            <a:ext cx="1596622" cy="3418789"/>
          </a:xfrm>
          <a:prstGeom prst="rect">
            <a:avLst/>
          </a:prstGeom>
        </p:spPr>
      </p:pic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60000" y="6372000"/>
            <a:ext cx="108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bg1"/>
                </a:solidFill>
              </a:defRPr>
            </a:lvl1pPr>
          </a:lstStyle>
          <a:p>
            <a:fld id="{C4FACEF4-391F-4B62-9848-645FF7ECE28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13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4680000" y="6372000"/>
            <a:ext cx="2772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1" descr="heade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238500" y="2159000"/>
            <a:ext cx="5399088" cy="3240000"/>
          </a:xfrm>
        </p:spPr>
        <p:txBody>
          <a:bodyPr anchor="t" anchorCtr="0"/>
          <a:lstStyle>
            <a:lvl1pPr>
              <a:defRPr sz="3600" baseline="0"/>
            </a:lvl1pPr>
          </a:lstStyle>
          <a:p>
            <a:r>
              <a:rPr lang="nl-NL" dirty="0" smtClean="0"/>
              <a:t>Klik en typ de titel van de sectie</a:t>
            </a:r>
            <a:endParaRPr lang="nl-NL" dirty="0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539750"/>
            <a:ext cx="9177338" cy="633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endParaRPr lang="nl-BE" sz="1800" dirty="0">
              <a:solidFill>
                <a:schemeClr val="tx1"/>
              </a:solidFill>
            </a:endParaRPr>
          </a:p>
        </p:txBody>
      </p:sp>
      <p:sp>
        <p:nvSpPr>
          <p:cNvPr id="3092" name="Rectangle 20"/>
          <p:cNvSpPr>
            <a:spLocks noGrp="1" noChangeArrowheads="1"/>
          </p:cNvSpPr>
          <p:nvPr>
            <p:ph type="dt" sz="quarter" idx="2"/>
          </p:nvPr>
        </p:nvSpPr>
        <p:spPr>
          <a:xfrm>
            <a:off x="3238500" y="6372000"/>
            <a:ext cx="1260000" cy="360000"/>
          </a:xfrm>
        </p:spPr>
        <p:txBody>
          <a:bodyPr lIns="0" tIns="0" rIns="0" bIns="0" anchor="t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60000" y="6372000"/>
            <a:ext cx="108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bg1"/>
                </a:solidFill>
              </a:defRPr>
            </a:lvl1pPr>
          </a:lstStyle>
          <a:p>
            <a:fld id="{C4FACEF4-391F-4B62-9848-645FF7ECE28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13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4680000" y="6372000"/>
            <a:ext cx="2772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pic>
        <p:nvPicPr>
          <p:cNvPr id="17" name="Afbeelding 16" descr="HR_CORPORATE-versie3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40000" y="2160001"/>
            <a:ext cx="1596622" cy="341878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CD8E6A-08C9-49B9-A7D5-27A98AD8C28F}" type="slidenum">
              <a:rPr lang="nl-NL"/>
              <a:pPr/>
              <a:t>‹#›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719138" y="1258888"/>
            <a:ext cx="3881437" cy="46783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4752975" y="1258888"/>
            <a:ext cx="3883025" cy="46783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21574D-8DFA-4EB5-BF30-236E4224952D}" type="slidenum">
              <a:rPr lang="nl-NL"/>
              <a:pPr/>
              <a:t>‹#›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719139" y="1258888"/>
            <a:ext cx="3852862" cy="46783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4786314" y="1285860"/>
            <a:ext cx="3852000" cy="46783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21574D-8DFA-4EB5-BF30-236E4224952D}" type="slidenum">
              <a:rPr lang="nl-NL"/>
              <a:pPr/>
              <a:t>‹#›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720000" y="1535113"/>
            <a:ext cx="3780000" cy="639762"/>
          </a:xfrm>
        </p:spPr>
        <p:txBody>
          <a:bodyPr anchor="ctr" anchorCtr="0"/>
          <a:lstStyle>
            <a:lvl1pPr marL="0" indent="0"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subtitel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720000" y="2160000"/>
            <a:ext cx="3780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3"/>
            <a:ext cx="4041775" cy="639762"/>
          </a:xfrm>
        </p:spPr>
        <p:txBody>
          <a:bodyPr anchor="ctr" anchorCtr="0"/>
          <a:lstStyle>
            <a:lvl1pPr marL="0" indent="0"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subtitel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0E3400-3D55-4C98-8673-F1D0A3CCBB71}" type="slidenum">
              <a:rPr lang="nl-NL"/>
              <a:pPr/>
              <a:t>‹#›</a:t>
            </a:fld>
            <a:endParaRPr lang="nl-NL" dirty="0"/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719138" y="0"/>
            <a:ext cx="7920000" cy="1079500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19138" y="0"/>
            <a:ext cx="7920000" cy="1079500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6D4B0D-69E4-4D7A-AC5D-1C592BA07710}" type="slidenum">
              <a:rPr lang="nl-NL"/>
              <a:pPr/>
              <a:t>‹#›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Klik en typ de tekst</a:t>
            </a:r>
            <a:endParaRPr lang="nl-BE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1071545"/>
            <a:ext cx="5486400" cy="3656029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 smtClean="0"/>
              <a:t>Klik op het pictogram als u een afbeelding wilt toevoegen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636126-567D-4CD7-91ED-A4E7D28FA743}" type="slidenum">
              <a:rPr lang="nl-NL"/>
              <a:pPr/>
              <a:t>‹#›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720000" y="1535113"/>
            <a:ext cx="3780000" cy="639762"/>
          </a:xfrm>
        </p:spPr>
        <p:txBody>
          <a:bodyPr anchor="ctr" anchorCtr="0"/>
          <a:lstStyle>
            <a:lvl1pPr marL="0" indent="0"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subtitel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720000" y="2160000"/>
            <a:ext cx="3780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3"/>
            <a:ext cx="4041775" cy="639762"/>
          </a:xfrm>
        </p:spPr>
        <p:txBody>
          <a:bodyPr anchor="ctr" anchorCtr="0"/>
          <a:lstStyle>
            <a:lvl1pPr marL="0" indent="0"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subtitel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4645025" y="2174875"/>
            <a:ext cx="403066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0E3400-3D55-4C98-8673-F1D0A3CCBB71}" type="slidenum">
              <a:rPr lang="nl-NL"/>
              <a:pPr/>
              <a:t>‹#›</a:t>
            </a:fld>
            <a:endParaRPr lang="nl-NL" dirty="0"/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719138" y="0"/>
            <a:ext cx="7920000" cy="1079500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19138" y="0"/>
            <a:ext cx="7920000" cy="1079500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6D4B0D-69E4-4D7A-AC5D-1C592BA07710}" type="slidenum">
              <a:rPr lang="nl-NL"/>
              <a:pPr/>
              <a:t>‹#›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rgbClr val="182B52"/>
                </a:solidFill>
              </a:defRPr>
            </a:lvl1pPr>
          </a:lstStyle>
          <a:p>
            <a:r>
              <a:rPr lang="nl-NL" dirty="0" smtClean="0"/>
              <a:t>Klik en typ de tekst</a:t>
            </a:r>
            <a:endParaRPr lang="nl-BE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1071545"/>
            <a:ext cx="5486400" cy="3656029"/>
          </a:xfrm>
        </p:spPr>
        <p:txBody>
          <a:bodyPr/>
          <a:lstStyle>
            <a:lvl1pPr marL="0" indent="0">
              <a:buNone/>
              <a:defRPr sz="3200">
                <a:solidFill>
                  <a:srgbClr val="182B5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 smtClean="0"/>
              <a:t>Klik op het pictogram als u een afbeelding wilt toevoegen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600">
                <a:solidFill>
                  <a:srgbClr val="182B5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182B52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636126-567D-4CD7-91ED-A4E7D28FA743}" type="slidenum">
              <a:rPr lang="nl-NL"/>
              <a:pPr/>
              <a:t>‹#›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836613"/>
            <a:ext cx="9177338" cy="6021387"/>
          </a:xfrm>
          <a:prstGeom prst="rect">
            <a:avLst/>
          </a:prstGeom>
          <a:gradFill rotWithShape="1">
            <a:gsLst>
              <a:gs pos="0">
                <a:srgbClr val="158CAF"/>
              </a:gs>
              <a:gs pos="100000">
                <a:srgbClr val="158CAF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spcBef>
                <a:spcPct val="50000"/>
              </a:spcBef>
            </a:pPr>
            <a:endParaRPr lang="nl-BE" sz="1800" dirty="0">
              <a:solidFill>
                <a:schemeClr val="tx1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238500" y="2159000"/>
            <a:ext cx="5399088" cy="3240000"/>
          </a:xfrm>
        </p:spPr>
        <p:txBody>
          <a:bodyPr anchor="t" anchorCtr="0"/>
          <a:lstStyle>
            <a:lvl1pPr>
              <a:defRPr sz="4000" baseline="0"/>
            </a:lvl1pPr>
          </a:lstStyle>
          <a:p>
            <a:r>
              <a:rPr lang="nl-NL" dirty="0" smtClean="0"/>
              <a:t>Klik en typ de titel van de presentatie</a:t>
            </a:r>
            <a:endParaRPr lang="nl-NL" dirty="0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0"/>
            <a:ext cx="9144000" cy="841375"/>
          </a:xfrm>
          <a:prstGeom prst="rect">
            <a:avLst/>
          </a:prstGeom>
          <a:solidFill>
            <a:schemeClr val="bg1"/>
          </a:solidFill>
          <a:ln w="0">
            <a:solidFill>
              <a:schemeClr val="tx1">
                <a:alpha val="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</a:pPr>
            <a:endParaRPr lang="nl-BE" dirty="0">
              <a:solidFill>
                <a:srgbClr val="000E21"/>
              </a:solidFill>
            </a:endParaRPr>
          </a:p>
        </p:txBody>
      </p:sp>
      <p:pic>
        <p:nvPicPr>
          <p:cNvPr id="3083" name="Picture 11" descr="SEDES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6263" y="114300"/>
            <a:ext cx="363537" cy="611188"/>
          </a:xfrm>
          <a:prstGeom prst="rect">
            <a:avLst/>
          </a:prstGeom>
          <a:noFill/>
        </p:spPr>
      </p:pic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539750"/>
            <a:ext cx="9177338" cy="633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endParaRPr lang="nl-BE" sz="1800" dirty="0">
              <a:solidFill>
                <a:schemeClr val="tx1"/>
              </a:solidFill>
            </a:endParaRPr>
          </a:p>
        </p:txBody>
      </p:sp>
      <p:pic>
        <p:nvPicPr>
          <p:cNvPr id="3081" name="Picture 9" descr="KULLOGO_RGB 1CM_PS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838200"/>
            <a:ext cx="2479675" cy="828675"/>
          </a:xfrm>
          <a:prstGeom prst="rect">
            <a:avLst/>
          </a:prstGeom>
          <a:noFill/>
        </p:spPr>
      </p:pic>
      <p:sp>
        <p:nvSpPr>
          <p:cNvPr id="3092" name="Rectangle 20"/>
          <p:cNvSpPr>
            <a:spLocks noGrp="1" noChangeArrowheads="1"/>
          </p:cNvSpPr>
          <p:nvPr>
            <p:ph type="dt" sz="quarter" idx="2"/>
          </p:nvPr>
        </p:nvSpPr>
        <p:spPr>
          <a:xfrm>
            <a:off x="3238500" y="6372000"/>
            <a:ext cx="1260000" cy="360000"/>
          </a:xfrm>
        </p:spPr>
        <p:txBody>
          <a:bodyPr lIns="0" tIns="0" rIns="0" bIns="0" anchor="t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pic>
        <p:nvPicPr>
          <p:cNvPr id="11" name="Afbeelding 10" descr="HR_CORPORATE-versie3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540000" y="2160001"/>
            <a:ext cx="1596622" cy="3418789"/>
          </a:xfrm>
          <a:prstGeom prst="rect">
            <a:avLst/>
          </a:prstGeom>
        </p:spPr>
      </p:pic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60000" y="6372000"/>
            <a:ext cx="108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bg1"/>
                </a:solidFill>
              </a:defRPr>
            </a:lvl1pPr>
          </a:lstStyle>
          <a:p>
            <a:fld id="{C4FACEF4-391F-4B62-9848-645FF7ECE28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13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4680000" y="6372000"/>
            <a:ext cx="2772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1" descr="heade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238500" y="2159000"/>
            <a:ext cx="5399088" cy="3240000"/>
          </a:xfrm>
        </p:spPr>
        <p:txBody>
          <a:bodyPr anchor="t" anchorCtr="0"/>
          <a:lstStyle>
            <a:lvl1pPr>
              <a:defRPr sz="3600" baseline="0"/>
            </a:lvl1pPr>
          </a:lstStyle>
          <a:p>
            <a:r>
              <a:rPr lang="nl-NL" dirty="0" smtClean="0"/>
              <a:t>Klik en typ de titel van de sectie</a:t>
            </a:r>
            <a:endParaRPr lang="nl-NL" dirty="0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539750"/>
            <a:ext cx="9177338" cy="633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endParaRPr lang="nl-BE" sz="1800" dirty="0">
              <a:solidFill>
                <a:schemeClr val="tx1"/>
              </a:solidFill>
            </a:endParaRPr>
          </a:p>
        </p:txBody>
      </p:sp>
      <p:sp>
        <p:nvSpPr>
          <p:cNvPr id="3092" name="Rectangle 20"/>
          <p:cNvSpPr>
            <a:spLocks noGrp="1" noChangeArrowheads="1"/>
          </p:cNvSpPr>
          <p:nvPr>
            <p:ph type="dt" sz="quarter" idx="2"/>
          </p:nvPr>
        </p:nvSpPr>
        <p:spPr>
          <a:xfrm>
            <a:off x="3238500" y="6372000"/>
            <a:ext cx="1260000" cy="360000"/>
          </a:xfrm>
        </p:spPr>
        <p:txBody>
          <a:bodyPr lIns="0" tIns="0" rIns="0" bIns="0" anchor="t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60000" y="6372000"/>
            <a:ext cx="108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bg1"/>
                </a:solidFill>
              </a:defRPr>
            </a:lvl1pPr>
          </a:lstStyle>
          <a:p>
            <a:fld id="{C4FACEF4-391F-4B62-9848-645FF7ECE28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13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4680000" y="6372000"/>
            <a:ext cx="2772000" cy="36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pic>
        <p:nvPicPr>
          <p:cNvPr id="17" name="Afbeelding 16" descr="HR_CORPORATE-versie3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40000" y="2160001"/>
            <a:ext cx="1596622" cy="3418789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12.xml"/><Relationship Id="rId10" Type="http://schemas.openxmlformats.org/officeDocument/2006/relationships/image" Target="../media/image8.jpeg"/><Relationship Id="rId4" Type="http://schemas.openxmlformats.org/officeDocument/2006/relationships/slideLayout" Target="../slideLayouts/slideLayout11.xml"/><Relationship Id="rId9" Type="http://schemas.openxmlformats.org/officeDocument/2006/relationships/image" Target="../media/image7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9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6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25.xml"/><Relationship Id="rId9" Type="http://schemas.openxmlformats.org/officeDocument/2006/relationships/image" Target="../media/image8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heme" Target="../theme/theme5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32.xml"/><Relationship Id="rId9" Type="http://schemas.openxmlformats.org/officeDocument/2006/relationships/image" Target="../media/image10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40.xml"/><Relationship Id="rId10" Type="http://schemas.openxmlformats.org/officeDocument/2006/relationships/image" Target="../media/image8.jpeg"/><Relationship Id="rId4" Type="http://schemas.openxmlformats.org/officeDocument/2006/relationships/slideLayout" Target="../slideLayouts/slideLayout39.xml"/><Relationship Id="rId9" Type="http://schemas.openxmlformats.org/officeDocument/2006/relationships/image" Target="../media/image1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 descr="PP_CORP_BACKGR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38" name="Picture 14" descr="KULLOGO_RGB 1CM_PSD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778875" y="0"/>
            <a:ext cx="361950" cy="1079500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9138" y="6372000"/>
            <a:ext cx="180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rgbClr val="182B52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80000" y="6372000"/>
            <a:ext cx="360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200">
                <a:solidFill>
                  <a:srgbClr val="182B52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40000" y="6372000"/>
            <a:ext cx="180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rgbClr val="182B52"/>
                </a:solidFill>
              </a:defRPr>
            </a:lvl1pPr>
          </a:lstStyle>
          <a:p>
            <a:fld id="{C4FACEF4-391F-4B62-9848-645FF7ECE28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9138" y="1440000"/>
            <a:ext cx="7920000" cy="467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719138" y="0"/>
            <a:ext cx="79200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72000" rIns="0" bIns="720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 smtClean="0"/>
              <a:t>Klik en typ de titel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19" r:id="rId2"/>
    <p:sldLayoutId id="2147483650" r:id="rId3"/>
    <p:sldLayoutId id="2147483652" r:id="rId4"/>
    <p:sldLayoutId id="2147483653" r:id="rId5"/>
    <p:sldLayoutId id="2147483654" r:id="rId6"/>
    <p:sldLayoutId id="2147483657" r:id="rId7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182B5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182B5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rgbClr val="182B5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182B5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rgbClr val="182B5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rgbClr val="182B5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rgbClr val="182B5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rgbClr val="182B5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rgbClr val="182B52"/>
          </a:solidFill>
          <a:latin typeface="+mn-lt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 descr="bgBlauw.jpg"/>
          <p:cNvPicPr>
            <a:picLocks noChangeAspect="1"/>
          </p:cNvPicPr>
          <p:nvPr userDrawn="1"/>
        </p:nvPicPr>
        <p:blipFill>
          <a:blip r:embed="rId9" cstate="print"/>
          <a:stretch>
            <a:fillRect/>
          </a:stretch>
        </p:blipFill>
        <p:spPr>
          <a:xfrm>
            <a:off x="0" y="1080000"/>
            <a:ext cx="9144000" cy="6858000"/>
          </a:xfrm>
          <a:prstGeom prst="rect">
            <a:avLst/>
          </a:prstGeom>
        </p:spPr>
      </p:pic>
      <p:pic>
        <p:nvPicPr>
          <p:cNvPr id="9" name="Afbeelding 8" descr="ppBalk.jpg"/>
          <p:cNvPicPr>
            <a:picLocks noChangeAspect="1"/>
          </p:cNvPicPr>
          <p:nvPr userDrawn="1"/>
        </p:nvPicPr>
        <p:blipFill>
          <a:blip r:embed="rId10" cstate="print"/>
          <a:stretch>
            <a:fillRect/>
          </a:stretch>
        </p:blipFill>
        <p:spPr>
          <a:xfrm>
            <a:off x="0" y="0"/>
            <a:ext cx="9148234" cy="1080000"/>
          </a:xfrm>
          <a:prstGeom prst="rect">
            <a:avLst/>
          </a:prstGeom>
        </p:spPr>
      </p:pic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9138" y="6372000"/>
            <a:ext cx="180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rgbClr val="182B52"/>
                </a:solidFill>
              </a:defRPr>
            </a:lvl1pPr>
          </a:lstStyle>
          <a:p>
            <a:endParaRPr lang="nl-NL" dirty="0"/>
          </a:p>
        </p:txBody>
      </p:sp>
      <p:pic>
        <p:nvPicPr>
          <p:cNvPr id="1038" name="Picture 14" descr="KULLOGO_RGB 1CM_PSD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778875" y="0"/>
            <a:ext cx="361950" cy="1079500"/>
          </a:xfrm>
          <a:prstGeom prst="rect">
            <a:avLst/>
          </a:prstGeom>
          <a:noFill/>
        </p:spPr>
      </p:pic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80000" y="6372000"/>
            <a:ext cx="360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200">
                <a:solidFill>
                  <a:srgbClr val="182B52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40000" y="6372000"/>
            <a:ext cx="180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rgbClr val="182B52"/>
                </a:solidFill>
              </a:defRPr>
            </a:lvl1pPr>
          </a:lstStyle>
          <a:p>
            <a:fld id="{C4FACEF4-391F-4B62-9848-645FF7ECE28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9138" y="1440000"/>
            <a:ext cx="7920000" cy="467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719138" y="0"/>
            <a:ext cx="79200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72000" rIns="0" bIns="720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 smtClean="0"/>
              <a:t>Klik en typ de titel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23" r:id="rId2"/>
    <p:sldLayoutId id="2147483709" r:id="rId3"/>
    <p:sldLayoutId id="2147483711" r:id="rId4"/>
    <p:sldLayoutId id="2147483712" r:id="rId5"/>
    <p:sldLayoutId id="2147483713" r:id="rId6"/>
    <p:sldLayoutId id="2147483714" r:id="rId7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182B5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182B5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rgbClr val="182B5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182B5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rgbClr val="182B5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rgbClr val="182B5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rgbClr val="182B5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rgbClr val="182B5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rgbClr val="182B52"/>
          </a:solidFill>
          <a:latin typeface="+mn-lt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 descr="PP_CORP_BACKGR_2.jpg"/>
          <p:cNvPicPr>
            <a:picLocks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0" y="0"/>
            <a:ext cx="9144000" cy="6840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720000" y="0"/>
            <a:ext cx="7920000" cy="1080000"/>
          </a:xfrm>
          <a:prstGeom prst="rect">
            <a:avLst/>
          </a:prstGeom>
        </p:spPr>
        <p:txBody>
          <a:bodyPr vert="horz" lIns="0" tIns="72000" rIns="0" bIns="72000" rtlCol="0" anchor="ctr">
            <a:noAutofit/>
          </a:bodyPr>
          <a:lstStyle/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000" y="1260000"/>
            <a:ext cx="7920000" cy="4680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2880000" y="6372000"/>
            <a:ext cx="3600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1200">
                <a:solidFill>
                  <a:srgbClr val="182B52"/>
                </a:solidFill>
              </a:defRPr>
            </a:lvl1pPr>
          </a:lstStyle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840000" y="6372000"/>
            <a:ext cx="1800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200">
                <a:solidFill>
                  <a:srgbClr val="182B52"/>
                </a:solidFill>
              </a:defRPr>
            </a:lvl1pPr>
          </a:lstStyle>
          <a:p>
            <a:fld id="{2E3170F3-97A2-46CA-9513-0AABCA275CBE}" type="slidenum">
              <a:rPr lang="nl-BE" smtClean="0"/>
              <a:pPr/>
              <a:t>‹#›</a:t>
            </a:fld>
            <a:endParaRPr lang="nl-BE" dirty="0"/>
          </a:p>
        </p:txBody>
      </p:sp>
      <p:pic>
        <p:nvPicPr>
          <p:cNvPr id="8" name="Picture 14" descr="KULLOGO_RGB 1CM_PSD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778875" y="0"/>
            <a:ext cx="361950" cy="1079500"/>
          </a:xfrm>
          <a:prstGeom prst="rect">
            <a:avLst/>
          </a:prstGeom>
          <a:noFill/>
        </p:spPr>
      </p:pic>
      <p:sp>
        <p:nvSpPr>
          <p:cNvPr id="9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9138" y="6372000"/>
            <a:ext cx="180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rgbClr val="182B52"/>
                </a:solidFill>
              </a:defRPr>
            </a:lvl1pPr>
          </a:lstStyle>
          <a:p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24" r:id="rId2"/>
    <p:sldLayoutId id="2147483687" r:id="rId3"/>
    <p:sldLayoutId id="2147483689" r:id="rId4"/>
    <p:sldLayoutId id="2147483690" r:id="rId5"/>
    <p:sldLayoutId id="2147483691" r:id="rId6"/>
    <p:sldLayoutId id="2147483692" r:id="rId7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baseline="0">
          <a:solidFill>
            <a:srgbClr val="182B52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182B52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rgbClr val="182B52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rgbClr val="182B52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rgbClr val="182B52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Afbeelding 10" descr="ppBalk.jpg"/>
          <p:cNvPicPr>
            <a:picLocks noChangeAspect="1"/>
          </p:cNvPicPr>
          <p:nvPr userDrawn="1"/>
        </p:nvPicPr>
        <p:blipFill>
          <a:blip r:embed="rId9" cstate="print"/>
          <a:stretch>
            <a:fillRect/>
          </a:stretch>
        </p:blipFill>
        <p:spPr>
          <a:xfrm>
            <a:off x="-4" y="0"/>
            <a:ext cx="9148234" cy="1080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720000" y="0"/>
            <a:ext cx="7920000" cy="1080000"/>
          </a:xfrm>
          <a:prstGeom prst="rect">
            <a:avLst/>
          </a:prstGeom>
        </p:spPr>
        <p:txBody>
          <a:bodyPr vert="horz" lIns="0" tIns="72000" rIns="0" bIns="72000" rtlCol="0" anchor="ctr">
            <a:noAutofit/>
          </a:bodyPr>
          <a:lstStyle/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000" y="1260000"/>
            <a:ext cx="7920000" cy="4680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2880000" y="6372000"/>
            <a:ext cx="3600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1200">
                <a:solidFill>
                  <a:srgbClr val="182B52"/>
                </a:solidFill>
              </a:defRPr>
            </a:lvl1pPr>
          </a:lstStyle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840000" y="6372000"/>
            <a:ext cx="1800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200">
                <a:solidFill>
                  <a:srgbClr val="182B52"/>
                </a:solidFill>
              </a:defRPr>
            </a:lvl1pPr>
          </a:lstStyle>
          <a:p>
            <a:fld id="{2E3170F3-97A2-46CA-9513-0AABCA275CBE}" type="slidenum">
              <a:rPr lang="nl-BE" smtClean="0"/>
              <a:pPr/>
              <a:t>‹#›</a:t>
            </a:fld>
            <a:endParaRPr lang="nl-BE" dirty="0"/>
          </a:p>
        </p:txBody>
      </p:sp>
      <p:pic>
        <p:nvPicPr>
          <p:cNvPr id="8" name="Picture 14" descr="KULLOGO_RGB 1CM_PSD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784000" y="0"/>
            <a:ext cx="361950" cy="1079500"/>
          </a:xfrm>
          <a:prstGeom prst="rect">
            <a:avLst/>
          </a:prstGeom>
          <a:noFill/>
        </p:spPr>
      </p:pic>
      <p:sp>
        <p:nvSpPr>
          <p:cNvPr id="9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9138" y="6372000"/>
            <a:ext cx="180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rgbClr val="182B52"/>
                </a:solidFill>
              </a:defRPr>
            </a:lvl1pPr>
          </a:lstStyle>
          <a:p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5" r:id="rId2"/>
    <p:sldLayoutId id="2147483694" r:id="rId3"/>
    <p:sldLayoutId id="2147483696" r:id="rId4"/>
    <p:sldLayoutId id="2147483697" r:id="rId5"/>
    <p:sldLayoutId id="2147483698" r:id="rId6"/>
    <p:sldLayoutId id="2147483699" r:id="rId7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baseline="0">
          <a:solidFill>
            <a:srgbClr val="182B52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182B52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rgbClr val="182B52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rgbClr val="182B52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rgbClr val="182B52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 descr="PP_CORP_BACKGR_3.jpg"/>
          <p:cNvPicPr>
            <a:picLocks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0" y="0"/>
            <a:ext cx="9144000" cy="6876000"/>
          </a:xfrm>
          <a:prstGeom prst="rect">
            <a:avLst/>
          </a:prstGeom>
        </p:spPr>
      </p:pic>
      <p:pic>
        <p:nvPicPr>
          <p:cNvPr id="1038" name="Picture 14" descr="KULLOGO_RGB 1CM_PSD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778875" y="0"/>
            <a:ext cx="361950" cy="1079500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9138" y="6372000"/>
            <a:ext cx="180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80000" y="6372000"/>
            <a:ext cx="360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200"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40000" y="6372000"/>
            <a:ext cx="180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bg1"/>
                </a:solidFill>
              </a:defRPr>
            </a:lvl1pPr>
          </a:lstStyle>
          <a:p>
            <a:fld id="{C4FACEF4-391F-4B62-9848-645FF7ECE28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9138" y="1440000"/>
            <a:ext cx="7920000" cy="467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719138" y="0"/>
            <a:ext cx="79200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72000" rIns="0" bIns="720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 smtClean="0"/>
              <a:t>Klik en typ de titel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1" r:id="rId2"/>
    <p:sldLayoutId id="2147483679" r:id="rId3"/>
    <p:sldLayoutId id="2147483681" r:id="rId4"/>
    <p:sldLayoutId id="2147483682" r:id="rId5"/>
    <p:sldLayoutId id="2147483683" r:id="rId6"/>
    <p:sldLayoutId id="2147483684" r:id="rId7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rgbClr val="182B5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rgbClr val="182B5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rgbClr val="182B5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rgbClr val="182B52"/>
          </a:solidFill>
          <a:latin typeface="+mn-lt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Afbeelding 10" descr="bgGradient.jpg"/>
          <p:cNvPicPr>
            <a:picLocks noChangeAspect="1"/>
          </p:cNvPicPr>
          <p:nvPr userDrawn="1"/>
        </p:nvPicPr>
        <p:blipFill>
          <a:blip r:embed="rId9" cstate="print"/>
          <a:stretch>
            <a:fillRect/>
          </a:stretch>
        </p:blipFill>
        <p:spPr>
          <a:xfrm>
            <a:off x="0" y="1080000"/>
            <a:ext cx="9144000" cy="6858000"/>
          </a:xfrm>
          <a:prstGeom prst="rect">
            <a:avLst/>
          </a:prstGeom>
        </p:spPr>
      </p:pic>
      <p:pic>
        <p:nvPicPr>
          <p:cNvPr id="12" name="Afbeelding 11" descr="ppBalk.jpg"/>
          <p:cNvPicPr>
            <a:picLocks noChangeAspect="1"/>
          </p:cNvPicPr>
          <p:nvPr userDrawn="1"/>
        </p:nvPicPr>
        <p:blipFill>
          <a:blip r:embed="rId10" cstate="print"/>
          <a:stretch>
            <a:fillRect/>
          </a:stretch>
        </p:blipFill>
        <p:spPr>
          <a:xfrm>
            <a:off x="0" y="0"/>
            <a:ext cx="9148234" cy="1080000"/>
          </a:xfrm>
          <a:prstGeom prst="rect">
            <a:avLst/>
          </a:prstGeom>
        </p:spPr>
      </p:pic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9138" y="6372000"/>
            <a:ext cx="180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80000" y="6372000"/>
            <a:ext cx="360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200"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40000" y="6372000"/>
            <a:ext cx="1800000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bg1"/>
                </a:solidFill>
              </a:defRPr>
            </a:lvl1pPr>
          </a:lstStyle>
          <a:p>
            <a:fld id="{C4FACEF4-391F-4B62-9848-645FF7ECE28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9138" y="1440000"/>
            <a:ext cx="7920000" cy="467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719138" y="0"/>
            <a:ext cx="79200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72000" rIns="0" bIns="720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 smtClean="0"/>
              <a:t>Klik en typ de titel</a:t>
            </a:r>
          </a:p>
        </p:txBody>
      </p:sp>
      <p:pic>
        <p:nvPicPr>
          <p:cNvPr id="1038" name="Picture 14" descr="KULLOGO_RGB 1CM_PSD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782050" y="0"/>
            <a:ext cx="361950" cy="10795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7" r:id="rId2"/>
    <p:sldLayoutId id="2147483701" r:id="rId3"/>
    <p:sldLayoutId id="2147483703" r:id="rId4"/>
    <p:sldLayoutId id="2147483704" r:id="rId5"/>
    <p:sldLayoutId id="2147483705" r:id="rId6"/>
    <p:sldLayoutId id="2147483706" r:id="rId7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rgbClr val="182B5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rgbClr val="182B5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rgbClr val="182B5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rgbClr val="182B52"/>
          </a:solidFill>
          <a:latin typeface="+mn-lt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tif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tiff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2133600" y="2159000"/>
            <a:ext cx="6830888" cy="2566144"/>
          </a:xfrm>
          <a:ln/>
        </p:spPr>
        <p:txBody>
          <a:bodyPr anchor="t"/>
          <a:lstStyle/>
          <a:p>
            <a:r>
              <a:rPr lang="en-US" sz="3600" b="1" dirty="0" smtClean="0"/>
              <a:t>Synthesis and </a:t>
            </a:r>
            <a:r>
              <a:rPr lang="en-US" sz="3600" b="1" dirty="0" err="1" smtClean="0"/>
              <a:t>characterisation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b="1" dirty="0" smtClean="0"/>
              <a:t>of </a:t>
            </a:r>
            <a:r>
              <a:rPr lang="en-US" sz="3600" b="1" dirty="0" smtClean="0"/>
              <a:t>porous </a:t>
            </a:r>
            <a:r>
              <a:rPr lang="en-US" sz="3600" b="1" dirty="0" smtClean="0"/>
              <a:t>inorganic polymers </a:t>
            </a:r>
            <a:br>
              <a:rPr lang="en-US" sz="3600" b="1" dirty="0" smtClean="0"/>
            </a:br>
            <a:r>
              <a:rPr lang="en-US" sz="3600" b="1" dirty="0" smtClean="0"/>
              <a:t>from </a:t>
            </a:r>
            <a:r>
              <a:rPr lang="en-US" sz="3600" b="1" dirty="0" err="1" smtClean="0"/>
              <a:t>fayalite</a:t>
            </a:r>
            <a:r>
              <a:rPr lang="en-US" sz="3600" b="1" dirty="0" smtClean="0"/>
              <a:t> slag</a:t>
            </a:r>
            <a:br>
              <a:rPr lang="en-US" sz="3600" b="1" dirty="0" smtClean="0"/>
            </a:br>
            <a:r>
              <a:rPr lang="en-US" sz="3600" b="1" dirty="0" smtClean="0"/>
              <a:t> </a:t>
            </a:r>
            <a:endParaRPr lang="en-US" sz="3600" dirty="0"/>
          </a:p>
        </p:txBody>
      </p:sp>
      <p:sp>
        <p:nvSpPr>
          <p:cNvPr id="3" name="Rectangle 10"/>
          <p:cNvSpPr txBox="1">
            <a:spLocks noChangeArrowheads="1"/>
          </p:cNvSpPr>
          <p:nvPr/>
        </p:nvSpPr>
        <p:spPr bwMode="auto">
          <a:xfrm>
            <a:off x="2627784" y="5517232"/>
            <a:ext cx="6696744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72000" rIns="0" bIns="72000" numCol="1" anchor="t" anchorCtr="0" compatLnSpc="1">
            <a:prstTxWarp prst="textNoShape">
              <a:avLst/>
            </a:prstTxWarp>
          </a:bodyPr>
          <a:lstStyle/>
          <a:p>
            <a:pPr lvl="0">
              <a:spcBef>
                <a:spcPct val="0"/>
              </a:spcBef>
            </a:pPr>
            <a:r>
              <a:rPr lang="en-US" sz="2800" i="1" u="sng" dirty="0" smtClean="0"/>
              <a:t>L. Kriskova</a:t>
            </a:r>
            <a:r>
              <a:rPr lang="en-US" sz="2800" i="1" u="sng" dirty="0" smtClean="0"/>
              <a:t>,</a:t>
            </a:r>
            <a:r>
              <a:rPr lang="en-US" sz="28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i="1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en-US" sz="2800" i="1" dirty="0" smtClean="0">
                <a:latin typeface="Arial" pitchFamily="34" charset="0"/>
                <a:cs typeface="Arial" pitchFamily="34" charset="0"/>
              </a:rPr>
              <a:t>. T. Jones, H. Janssen, B. Blanpain, Y. Pontikes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Starting materials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Fayalite</a:t>
            </a:r>
            <a:r>
              <a:rPr lang="en-US" dirty="0" smtClean="0"/>
              <a:t> slag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342900" lvl="1" indent="-342900">
              <a:buFontTx/>
              <a:buChar char="•"/>
            </a:pPr>
            <a:r>
              <a:rPr lang="en-US" dirty="0" smtClean="0"/>
              <a:t>Activating solution - </a:t>
            </a:r>
            <a:r>
              <a:rPr lang="en-US" dirty="0" smtClean="0"/>
              <a:t>Na</a:t>
            </a:r>
            <a:r>
              <a:rPr lang="en-US" baseline="-25000" dirty="0" smtClean="0"/>
              <a:t>2</a:t>
            </a:r>
            <a:r>
              <a:rPr lang="en-US" dirty="0" smtClean="0"/>
              <a:t>O. SiO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endParaRPr lang="en-US" dirty="0" smtClean="0"/>
          </a:p>
          <a:p>
            <a:pPr lvl="1"/>
            <a:r>
              <a:rPr lang="en-US" dirty="0" smtClean="0"/>
              <a:t>Na</a:t>
            </a:r>
            <a:r>
              <a:rPr lang="en-US" baseline="-25000" dirty="0" smtClean="0"/>
              <a:t>2</a:t>
            </a:r>
            <a:r>
              <a:rPr lang="en-US" dirty="0" smtClean="0"/>
              <a:t>O / SiO</a:t>
            </a:r>
            <a:r>
              <a:rPr lang="en-US" baseline="-25000" dirty="0" smtClean="0"/>
              <a:t>2</a:t>
            </a:r>
            <a:r>
              <a:rPr lang="en-US" dirty="0" smtClean="0"/>
              <a:t> = 0.85</a:t>
            </a:r>
          </a:p>
          <a:p>
            <a:pPr lvl="1"/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O / Na</a:t>
            </a:r>
            <a:r>
              <a:rPr lang="en-US" baseline="-25000" dirty="0" smtClean="0"/>
              <a:t>2</a:t>
            </a:r>
            <a:r>
              <a:rPr lang="en-US" dirty="0" smtClean="0"/>
              <a:t>O =  22.2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Al powder</a:t>
            </a:r>
          </a:p>
          <a:p>
            <a:pPr lvl="1"/>
            <a:r>
              <a:rPr lang="en-US" dirty="0" smtClean="0"/>
              <a:t>0.05 – 0.15 wt.% slag</a:t>
            </a:r>
            <a:endParaRPr lang="en-US" dirty="0" smtClean="0"/>
          </a:p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054102" y="2100580"/>
          <a:ext cx="7023096" cy="922020"/>
        </p:xfrm>
        <a:graphic>
          <a:graphicData uri="http://schemas.openxmlformats.org/drawingml/2006/table">
            <a:tbl>
              <a:tblPr/>
              <a:tblGrid>
                <a:gridCol w="528752"/>
                <a:gridCol w="649516"/>
                <a:gridCol w="649516"/>
                <a:gridCol w="649516"/>
                <a:gridCol w="649516"/>
                <a:gridCol w="648700"/>
                <a:gridCol w="649516"/>
                <a:gridCol w="649516"/>
                <a:gridCol w="649516"/>
                <a:gridCol w="649516"/>
                <a:gridCol w="649516"/>
              </a:tblGrid>
              <a:tr h="477673"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en-GB" sz="16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6195" marR="3619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err="1">
                          <a:latin typeface="Calibri"/>
                          <a:ea typeface="Times New Roman"/>
                          <a:cs typeface="Calibri"/>
                        </a:rPr>
                        <a:t>FeO</a:t>
                      </a:r>
                      <a:endParaRPr lang="nl-BE" sz="1800" b="1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latin typeface="Calibri"/>
                          <a:ea typeface="Times New Roman"/>
                          <a:cs typeface="Calibri"/>
                        </a:rPr>
                        <a:t>SiO</a:t>
                      </a:r>
                      <a:r>
                        <a:rPr lang="en-GB" sz="1800" b="1" baseline="-25000" dirty="0">
                          <a:latin typeface="Calibri"/>
                          <a:ea typeface="Times New Roman"/>
                          <a:cs typeface="Calibri"/>
                        </a:rPr>
                        <a:t>2</a:t>
                      </a:r>
                      <a:endParaRPr lang="nl-BE" sz="1800" b="1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err="1">
                          <a:latin typeface="Calibri"/>
                          <a:ea typeface="Times New Roman"/>
                          <a:cs typeface="Calibri"/>
                        </a:rPr>
                        <a:t>ZnO</a:t>
                      </a:r>
                      <a:endParaRPr lang="nl-BE" sz="1800" b="1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latin typeface="Calibri"/>
                          <a:ea typeface="Times New Roman"/>
                          <a:cs typeface="Calibri"/>
                        </a:rPr>
                        <a:t>Al</a:t>
                      </a:r>
                      <a:r>
                        <a:rPr lang="en-GB" sz="1800" b="1" baseline="-25000" dirty="0">
                          <a:latin typeface="Calibri"/>
                          <a:ea typeface="Times New Roman"/>
                          <a:cs typeface="Calibri"/>
                        </a:rPr>
                        <a:t>2</a:t>
                      </a:r>
                      <a:r>
                        <a:rPr lang="en-GB" sz="1800" b="1" dirty="0">
                          <a:latin typeface="Calibri"/>
                          <a:ea typeface="Times New Roman"/>
                          <a:cs typeface="Calibri"/>
                        </a:rPr>
                        <a:t>O</a:t>
                      </a:r>
                      <a:r>
                        <a:rPr lang="en-GB" sz="1800" b="1" baseline="-25000" dirty="0">
                          <a:latin typeface="Calibri"/>
                          <a:ea typeface="Times New Roman"/>
                          <a:cs typeface="Calibri"/>
                        </a:rPr>
                        <a:t>3</a:t>
                      </a:r>
                      <a:endParaRPr lang="nl-BE" sz="1800" b="1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err="1">
                          <a:latin typeface="Calibri"/>
                          <a:ea typeface="Times New Roman"/>
                          <a:cs typeface="Calibri"/>
                        </a:rPr>
                        <a:t>CaO</a:t>
                      </a:r>
                      <a:endParaRPr lang="nl-BE" sz="1800" b="1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err="1">
                          <a:latin typeface="Calibri"/>
                          <a:ea typeface="Times New Roman"/>
                          <a:cs typeface="Calibri"/>
                        </a:rPr>
                        <a:t>PbO</a:t>
                      </a:r>
                      <a:endParaRPr lang="nl-BE" sz="1800" b="1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err="1">
                          <a:latin typeface="Calibri"/>
                          <a:ea typeface="Times New Roman"/>
                          <a:cs typeface="Calibri"/>
                        </a:rPr>
                        <a:t>MgO</a:t>
                      </a:r>
                      <a:endParaRPr lang="nl-BE" sz="1800" b="1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latin typeface="Calibri"/>
                          <a:ea typeface="Times New Roman"/>
                          <a:cs typeface="Calibri"/>
                        </a:rPr>
                        <a:t>Na</a:t>
                      </a:r>
                      <a:r>
                        <a:rPr lang="en-GB" sz="1800" b="1" baseline="-25000" dirty="0">
                          <a:latin typeface="Calibri"/>
                          <a:ea typeface="Times New Roman"/>
                          <a:cs typeface="Calibri"/>
                        </a:rPr>
                        <a:t>2</a:t>
                      </a:r>
                      <a:r>
                        <a:rPr lang="en-GB" sz="1800" b="1" dirty="0">
                          <a:latin typeface="Calibri"/>
                          <a:ea typeface="Times New Roman"/>
                          <a:cs typeface="Calibri"/>
                        </a:rPr>
                        <a:t>O</a:t>
                      </a:r>
                      <a:endParaRPr lang="nl-BE" sz="1800" b="1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latin typeface="Calibri"/>
                          <a:ea typeface="Times New Roman"/>
                          <a:cs typeface="Calibri"/>
                        </a:rPr>
                        <a:t>Cr</a:t>
                      </a:r>
                      <a:r>
                        <a:rPr lang="en-GB" sz="1800" b="1" baseline="-25000" dirty="0">
                          <a:latin typeface="Calibri"/>
                          <a:ea typeface="Times New Roman"/>
                          <a:cs typeface="Calibri"/>
                        </a:rPr>
                        <a:t>2</a:t>
                      </a:r>
                      <a:r>
                        <a:rPr lang="en-GB" sz="1800" b="1" dirty="0">
                          <a:latin typeface="Calibri"/>
                          <a:ea typeface="Times New Roman"/>
                          <a:cs typeface="Calibri"/>
                        </a:rPr>
                        <a:t>O</a:t>
                      </a:r>
                      <a:r>
                        <a:rPr lang="en-GB" sz="1800" b="1" baseline="-25000" dirty="0">
                          <a:latin typeface="Calibri"/>
                          <a:ea typeface="Times New Roman"/>
                          <a:cs typeface="Calibri"/>
                        </a:rPr>
                        <a:t>3</a:t>
                      </a:r>
                      <a:endParaRPr lang="nl-BE" sz="1800" b="1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latin typeface="Calibri"/>
                          <a:ea typeface="Times New Roman"/>
                          <a:cs typeface="Calibri"/>
                        </a:rPr>
                        <a:t>others</a:t>
                      </a:r>
                      <a:endParaRPr lang="nl-BE" sz="1600" b="1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4347"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Times New Roman"/>
                          <a:cs typeface="Calibri"/>
                        </a:rPr>
                        <a:t>wt.%</a:t>
                      </a:r>
                      <a:endParaRPr lang="nl-BE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6195" marR="36195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Calibri"/>
                          <a:ea typeface="Times New Roman"/>
                          <a:cs typeface="Calibri"/>
                        </a:rPr>
                        <a:t>57.4</a:t>
                      </a:r>
                      <a:endParaRPr lang="nl-BE" sz="16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Calibri"/>
                          <a:ea typeface="Times New Roman"/>
                          <a:cs typeface="Calibri"/>
                        </a:rPr>
                        <a:t>26.4</a:t>
                      </a:r>
                      <a:endParaRPr lang="nl-BE" sz="16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Calibri"/>
                          <a:ea typeface="Times New Roman"/>
                          <a:cs typeface="Calibri"/>
                        </a:rPr>
                        <a:t>6.2</a:t>
                      </a:r>
                      <a:endParaRPr lang="nl-BE" sz="16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Times New Roman"/>
                          <a:cs typeface="Calibri"/>
                        </a:rPr>
                        <a:t>3.4</a:t>
                      </a:r>
                      <a:endParaRPr lang="nl-BE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Calibri"/>
                          <a:ea typeface="Times New Roman"/>
                          <a:cs typeface="Calibri"/>
                        </a:rPr>
                        <a:t>2.3</a:t>
                      </a:r>
                      <a:endParaRPr lang="nl-BE" sz="16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Times New Roman"/>
                          <a:cs typeface="Calibri"/>
                        </a:rPr>
                        <a:t>0.7</a:t>
                      </a:r>
                      <a:endParaRPr lang="nl-BE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Times New Roman"/>
                          <a:cs typeface="Calibri"/>
                        </a:rPr>
                        <a:t>0.7</a:t>
                      </a:r>
                      <a:endParaRPr lang="nl-BE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Times New Roman"/>
                          <a:cs typeface="Calibri"/>
                        </a:rPr>
                        <a:t>1.0</a:t>
                      </a:r>
                      <a:endParaRPr lang="nl-BE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600">
                          <a:latin typeface="Calibri"/>
                          <a:ea typeface="Times New Roman"/>
                          <a:cs typeface="Calibri"/>
                        </a:rPr>
                        <a:t>0.7</a:t>
                      </a:r>
                      <a:endParaRPr lang="nl-BE" sz="160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latin typeface="Calibri"/>
                          <a:ea typeface="Times New Roman"/>
                          <a:cs typeface="Calibri"/>
                        </a:rPr>
                        <a:t>1.2</a:t>
                      </a:r>
                      <a:endParaRPr lang="nl-BE" sz="16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Macro &amp; </a:t>
            </a:r>
            <a:r>
              <a:rPr lang="en-US" smtClean="0"/>
              <a:t>Micro- </a:t>
            </a:r>
            <a:r>
              <a:rPr lang="en-US" smtClean="0"/>
              <a:t>structure</a:t>
            </a:r>
            <a:endParaRPr lang="en-US"/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104775" y="1483912"/>
            <a:ext cx="2030192" cy="19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2443724" y="1474387"/>
            <a:ext cx="1987016" cy="19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4" cstate="print">
            <a:lum bright="10000"/>
          </a:blip>
          <a:srcRect/>
          <a:stretch>
            <a:fillRect/>
          </a:stretch>
        </p:blipFill>
        <p:spPr bwMode="auto">
          <a:xfrm>
            <a:off x="4732705" y="1484526"/>
            <a:ext cx="2001204" cy="19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2"/>
          <p:cNvPicPr>
            <a:picLocks noChangeAspect="1" noChangeArrowheads="1"/>
          </p:cNvPicPr>
          <p:nvPr/>
        </p:nvPicPr>
        <p:blipFill>
          <a:blip r:embed="rId5" cstate="print">
            <a:lum bright="10000"/>
          </a:blip>
          <a:srcRect/>
          <a:stretch>
            <a:fillRect/>
          </a:stretch>
        </p:blipFill>
        <p:spPr bwMode="auto">
          <a:xfrm>
            <a:off x="7045138" y="1476002"/>
            <a:ext cx="1994087" cy="19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" name="Group 13"/>
          <p:cNvGrpSpPr>
            <a:grpSpLocks noChangeAspect="1"/>
          </p:cNvGrpSpPr>
          <p:nvPr/>
        </p:nvGrpSpPr>
        <p:grpSpPr>
          <a:xfrm>
            <a:off x="449943" y="4152171"/>
            <a:ext cx="3360817" cy="2520000"/>
            <a:chOff x="9594949" y="17588579"/>
            <a:chExt cx="3840937" cy="2880000"/>
          </a:xfrm>
        </p:grpSpPr>
        <p:pic>
          <p:nvPicPr>
            <p:cNvPr id="15" name="Picture 22" descr="D:\PRISMA\SEM\ps-al05\AL05-02.TIF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9594949" y="17588579"/>
              <a:ext cx="3840937" cy="2880000"/>
            </a:xfrm>
            <a:prstGeom prst="rect">
              <a:avLst/>
            </a:prstGeom>
            <a:noFill/>
          </p:spPr>
        </p:pic>
        <p:sp>
          <p:nvSpPr>
            <p:cNvPr id="16" name="TextBox 15"/>
            <p:cNvSpPr txBox="1"/>
            <p:nvPr/>
          </p:nvSpPr>
          <p:spPr>
            <a:xfrm>
              <a:off x="12272426" y="17649710"/>
              <a:ext cx="1107191" cy="457269"/>
            </a:xfrm>
            <a:prstGeom prst="rect">
              <a:avLst/>
            </a:prstGeom>
            <a:solidFill>
              <a:schemeClr val="bg1">
                <a:lumMod val="50000"/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chemeClr val="bg1"/>
                  </a:solidFill>
                </a:rPr>
                <a:t>0.05 Al</a:t>
              </a:r>
              <a:endParaRPr lang="en-US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7" name="Group 16"/>
          <p:cNvGrpSpPr>
            <a:grpSpLocks noChangeAspect="1"/>
          </p:cNvGrpSpPr>
          <p:nvPr/>
        </p:nvGrpSpPr>
        <p:grpSpPr>
          <a:xfrm>
            <a:off x="5340853" y="4153280"/>
            <a:ext cx="3360817" cy="2520000"/>
            <a:chOff x="14851533" y="17588259"/>
            <a:chExt cx="3840937" cy="2880000"/>
          </a:xfrm>
        </p:grpSpPr>
        <p:pic>
          <p:nvPicPr>
            <p:cNvPr id="18" name="Picture 23" descr="D:\PRISMA\SEM\PS-AL15\AL15-05.TIF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4851533" y="17588259"/>
              <a:ext cx="3840937" cy="2880000"/>
            </a:xfrm>
            <a:prstGeom prst="rect">
              <a:avLst/>
            </a:prstGeom>
            <a:noFill/>
          </p:spPr>
        </p:pic>
        <p:sp>
          <p:nvSpPr>
            <p:cNvPr id="19" name="TextBox 18"/>
            <p:cNvSpPr txBox="1"/>
            <p:nvPr/>
          </p:nvSpPr>
          <p:spPr>
            <a:xfrm>
              <a:off x="17518454" y="17670824"/>
              <a:ext cx="1107191" cy="457269"/>
            </a:xfrm>
            <a:prstGeom prst="rect">
              <a:avLst/>
            </a:prstGeom>
            <a:solidFill>
              <a:schemeClr val="bg1">
                <a:lumMod val="50000"/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chemeClr val="bg1"/>
                  </a:solidFill>
                </a:rPr>
                <a:t>0.15 Al</a:t>
              </a:r>
              <a:endParaRPr lang="en-US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Right Arrow 19"/>
          <p:cNvSpPr>
            <a:spLocks noChangeAspect="1"/>
          </p:cNvSpPr>
          <p:nvPr/>
        </p:nvSpPr>
        <p:spPr>
          <a:xfrm>
            <a:off x="4236212" y="5115294"/>
            <a:ext cx="840000" cy="360000"/>
          </a:xfrm>
          <a:prstGeom prst="rightArrow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Properties</a:t>
            </a:r>
            <a:endParaRPr lang="en-US" dirty="0"/>
          </a:p>
        </p:txBody>
      </p:sp>
      <p:graphicFrame>
        <p:nvGraphicFramePr>
          <p:cNvPr id="136194" name="Object 2"/>
          <p:cNvGraphicFramePr>
            <a:graphicFrameLocks noChangeAspect="1"/>
          </p:cNvGraphicFramePr>
          <p:nvPr/>
        </p:nvGraphicFramePr>
        <p:xfrm>
          <a:off x="384175" y="1836738"/>
          <a:ext cx="3962400" cy="3417887"/>
        </p:xfrm>
        <a:graphic>
          <a:graphicData uri="http://schemas.openxmlformats.org/presentationml/2006/ole">
            <p:oleObj spid="_x0000_s136194" name="Graph" r:id="rId3" imgW="3929760" imgH="3389760" progId="Origin50.Graph">
              <p:embed/>
            </p:oleObj>
          </a:graphicData>
        </a:graphic>
      </p:graphicFrame>
      <p:graphicFrame>
        <p:nvGraphicFramePr>
          <p:cNvPr id="136195" name="Object 3"/>
          <p:cNvGraphicFramePr>
            <a:graphicFrameLocks noChangeAspect="1"/>
          </p:cNvGraphicFramePr>
          <p:nvPr/>
        </p:nvGraphicFramePr>
        <p:xfrm>
          <a:off x="4567238" y="1843088"/>
          <a:ext cx="4070350" cy="3419475"/>
        </p:xfrm>
        <a:graphic>
          <a:graphicData uri="http://schemas.openxmlformats.org/presentationml/2006/ole">
            <p:oleObj spid="_x0000_s136195" name="Graph" r:id="rId4" imgW="4046400" imgH="3398400" progId="Origin50.Grap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350220" y="3381896"/>
            <a:ext cx="3444280" cy="1125984"/>
          </a:xfrm>
        </p:spPr>
        <p:txBody>
          <a:bodyPr/>
          <a:lstStyle/>
          <a:p>
            <a:r>
              <a:rPr lang="en-US" dirty="0" smtClean="0"/>
              <a:t>Thank </a:t>
            </a:r>
            <a:r>
              <a:rPr lang="en-US" dirty="0" smtClean="0"/>
              <a:t>you!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_kuleuven_liggend_bleekblauw_w-2011">
  <a:themeElements>
    <a:clrScheme name="corporate_kuleuven_liggen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_kuleuven_liggen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orporate_kuleuven_liggen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_kuleuven_liggen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_kuleuven_liggen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_kuleuven_liggen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_kuleuven_liggen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_kuleuven_liggen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_kuleuven_liggen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_kuleuven_liggen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_kuleuven_liggen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_kuleuven_liggen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_kuleuven_liggen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_kuleuven_liggen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orporate_kuleuven_liggend_bleekblauw_zw-2011">
  <a:themeElements>
    <a:clrScheme name="corporate_kuleuven_liggen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_kuleuven_liggen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orporate_kuleuven_liggen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_kuleuven_liggen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_kuleuven_liggen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_kuleuven_liggen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_kuleuven_liggen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_kuleuven_liggen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_kuleuven_liggen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_kuleuven_liggen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_kuleuven_liggen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_kuleuven_liggen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_kuleuven_liggen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_kuleuven_liggen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orporate_kuleuven_liggend_wit_w-2011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corporate_kuleuven_liggend_wit_zw-2011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corporate_kuleuven_liggend_blauw_w-2011">
  <a:themeElements>
    <a:clrScheme name="corporate_kuleuven_liggen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_kuleuven_liggen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orporate_kuleuven_liggen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_kuleuven_liggen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_kuleuven_liggen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_kuleuven_liggen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_kuleuven_liggen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_kuleuven_liggen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_kuleuven_liggen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_kuleuven_liggen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_kuleuven_liggen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_kuleuven_liggen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_kuleuven_liggen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_kuleuven_liggen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corporate_kuleuven_liggend_blauw_zw-2011">
  <a:themeElements>
    <a:clrScheme name="corporate_kuleuven_liggen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_kuleuven_liggen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orporate_kuleuven_liggen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_kuleuven_liggen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_kuleuven_liggen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_kuleuven_liggen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_kuleuven_liggen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_kuleuven_liggen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_kuleuven_liggen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_kuleuven_liggen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_kuleuven_liggen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_kuleuven_liggen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_kuleuven_liggen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_kuleuven_liggen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2670</TotalTime>
  <Words>86</Words>
  <Application>Microsoft Office PowerPoint</Application>
  <PresentationFormat>On-screen Show (4:3)</PresentationFormat>
  <Paragraphs>40</Paragraphs>
  <Slides>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6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corporate_kuleuven_liggend_bleekblauw_w-2011</vt:lpstr>
      <vt:lpstr>corporate_kuleuven_liggend_bleekblauw_zw-2011</vt:lpstr>
      <vt:lpstr>corporate_kuleuven_liggend_wit_w-2011</vt:lpstr>
      <vt:lpstr>corporate_kuleuven_liggend_wit_zw-2011</vt:lpstr>
      <vt:lpstr>corporate_kuleuven_liggend_blauw_w-2011</vt:lpstr>
      <vt:lpstr>corporate_kuleuven_liggend_blauw_zw-2011</vt:lpstr>
      <vt:lpstr>Origin Graph</vt:lpstr>
      <vt:lpstr>Synthesis and characterisation of porous inorganic polymers  from fayalite slag  </vt:lpstr>
      <vt:lpstr>Starting materials</vt:lpstr>
      <vt:lpstr>Macro &amp; Micro- structure</vt:lpstr>
      <vt:lpstr>Properties</vt:lpstr>
      <vt:lpstr>Thank you!</vt:lpstr>
    </vt:vector>
  </TitlesOfParts>
  <Company>KUL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standaard</dc:creator>
  <cp:lastModifiedBy>Lubica</cp:lastModifiedBy>
  <cp:revision>40</cp:revision>
  <dcterms:created xsi:type="dcterms:W3CDTF">2009-09-09T12:26:47Z</dcterms:created>
  <dcterms:modified xsi:type="dcterms:W3CDTF">2015-04-17T11:52:10Z</dcterms:modified>
</cp:coreProperties>
</file>