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87" r:id="rId1"/>
    <p:sldMasterId id="2147483710" r:id="rId2"/>
  </p:sldMasterIdLst>
  <p:notesMasterIdLst>
    <p:notesMasterId r:id="rId9"/>
  </p:notesMasterIdLst>
  <p:handoutMasterIdLst>
    <p:handoutMasterId r:id="rId10"/>
  </p:handoutMasterIdLst>
  <p:sldIdLst>
    <p:sldId id="256" r:id="rId3"/>
    <p:sldId id="464" r:id="rId4"/>
    <p:sldId id="490" r:id="rId5"/>
    <p:sldId id="597" r:id="rId6"/>
    <p:sldId id="532" r:id="rId7"/>
    <p:sldId id="598" r:id="rId8"/>
  </p:sldIdLst>
  <p:sldSz cx="9144000" cy="6858000" type="screen4x3"/>
  <p:notesSz cx="7099300" cy="10234613"/>
  <p:defaultTextStyle>
    <a:defPPr>
      <a:defRPr lang="nl-B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Lieven Machiels" initials="LM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407A"/>
    <a:srgbClr val="1D8DB0"/>
    <a:srgbClr val="147694"/>
    <a:srgbClr val="116E8A"/>
    <a:srgbClr val="177E9D"/>
    <a:srgbClr val="86BCE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912C8C85-51F0-491E-9774-3900AFEF0FD7}" styleName="Light Style 2 - Accent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2838BEF-8BB2-4498-84A7-C5851F593DF1}" styleName="Medium Style 4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06" autoAdjust="0"/>
    <p:restoredTop sz="94622" autoAdjust="0"/>
  </p:normalViewPr>
  <p:slideViewPr>
    <p:cSldViewPr snapToObjects="1" showGuides="1">
      <p:cViewPr>
        <p:scale>
          <a:sx n="80" d="100"/>
          <a:sy n="80" d="100"/>
        </p:scale>
        <p:origin x="-893" y="-158"/>
      </p:cViewPr>
      <p:guideLst>
        <p:guide orient="horz" pos="3339"/>
        <p:guide pos="555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Objects="1" showGuides="1">
      <p:cViewPr varScale="1">
        <p:scale>
          <a:sx n="73" d="100"/>
          <a:sy n="73" d="100"/>
        </p:scale>
        <p:origin x="-2028" y="-98"/>
      </p:cViewPr>
      <p:guideLst>
        <p:guide orient="horz" pos="3224"/>
        <p:guide pos="2236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commentAuthors" Target="commentAuthors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/>
            </a:lvl1pPr>
          </a:lstStyle>
          <a:p>
            <a:endParaRPr lang="nl-BE" sz="11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4021294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/>
            </a:lvl1pPr>
          </a:lstStyle>
          <a:p>
            <a:fld id="{E6185198-F140-406E-8F04-DE9D809B9791}" type="datetimeFigureOut">
              <a:rPr lang="nl-BE" sz="1100">
                <a:latin typeface="Arial" pitchFamily="34" charset="0"/>
                <a:cs typeface="Arial" pitchFamily="34" charset="0"/>
              </a:rPr>
              <a:pPr/>
              <a:t>17/04/2015</a:t>
            </a:fld>
            <a:endParaRPr lang="nl-BE" sz="110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/>
            </a:lvl1pPr>
          </a:lstStyle>
          <a:p>
            <a:endParaRPr lang="nl-BE" sz="110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4021294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/>
            </a:lvl1pPr>
          </a:lstStyle>
          <a:p>
            <a:fld id="{6A024B3E-C6E9-4CB0-843C-3CD5676655AA}" type="slidenum">
              <a:rPr lang="nl-BE" sz="1100"/>
              <a:pPr/>
              <a:t>‹#›</a:t>
            </a:fld>
            <a:endParaRPr lang="nl-BE" sz="1100"/>
          </a:p>
        </p:txBody>
      </p:sp>
    </p:spTree>
    <p:extLst>
      <p:ext uri="{BB962C8B-B14F-4D97-AF65-F5344CB8AC3E}">
        <p14:creationId xmlns:p14="http://schemas.microsoft.com/office/powerpoint/2010/main" val="39732198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100">
                <a:latin typeface="Arial" pitchFamily="34" charset="0"/>
                <a:cs typeface="Arial" pitchFamily="34" charset="0"/>
              </a:defRPr>
            </a:lvl1pPr>
          </a:lstStyle>
          <a:p>
            <a:endParaRPr lang="nl-BE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4021294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100">
                <a:latin typeface="Arial" pitchFamily="34" charset="0"/>
                <a:cs typeface="Arial" pitchFamily="34" charset="0"/>
              </a:defRPr>
            </a:lvl1pPr>
          </a:lstStyle>
          <a:p>
            <a:fld id="{7AF0A2F9-EF49-41B3-9E69-7CDBDC14786A}" type="datetimeFigureOut">
              <a:rPr lang="nl-BE" smtClean="0"/>
              <a:pPr/>
              <a:t>17/04/2015</a:t>
            </a:fld>
            <a:endParaRPr lang="nl-BE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992188" y="768350"/>
            <a:ext cx="5114925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8" tIns="49524" rIns="99048" bIns="49524" rtlCol="0" anchor="ctr"/>
          <a:lstStyle/>
          <a:p>
            <a:endParaRPr lang="nl-BE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559000" y="4835250"/>
            <a:ext cx="5962667" cy="4633781"/>
          </a:xfrm>
          <a:prstGeom prst="rect">
            <a:avLst/>
          </a:prstGeom>
        </p:spPr>
        <p:txBody>
          <a:bodyPr vert="horz" lIns="99048" tIns="49524" rIns="99048" bIns="49524" rtlCol="0"/>
          <a:lstStyle/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BE" dirty="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100">
                <a:latin typeface="Arial" pitchFamily="34" charset="0"/>
                <a:cs typeface="Arial" pitchFamily="34" charset="0"/>
              </a:defRPr>
            </a:lvl1pPr>
          </a:lstStyle>
          <a:p>
            <a:endParaRPr lang="nl-B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4021294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100">
                <a:latin typeface="Arial" pitchFamily="34" charset="0"/>
                <a:cs typeface="Arial" pitchFamily="34" charset="0"/>
              </a:defRPr>
            </a:lvl1pPr>
          </a:lstStyle>
          <a:p>
            <a:fld id="{17C257C2-8D60-4760-88CB-024AF3EEC641}" type="slidenum">
              <a:rPr lang="nl-BE" smtClean="0"/>
              <a:pPr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2947577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4.pn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hthoek 12"/>
          <p:cNvSpPr/>
          <p:nvPr userDrawn="1"/>
        </p:nvSpPr>
        <p:spPr>
          <a:xfrm>
            <a:off x="0" y="648000"/>
            <a:ext cx="9144000" cy="6228000"/>
          </a:xfrm>
          <a:prstGeom prst="rect">
            <a:avLst/>
          </a:prstGeom>
          <a:gradFill flip="none" rotWithShape="1">
            <a:gsLst>
              <a:gs pos="100000">
                <a:srgbClr val="116E8A"/>
              </a:gs>
              <a:gs pos="100000">
                <a:srgbClr val="116E8A"/>
              </a:gs>
              <a:gs pos="100000">
                <a:srgbClr val="116E8A"/>
              </a:gs>
              <a:gs pos="100000">
                <a:srgbClr val="116E8A"/>
              </a:gs>
              <a:gs pos="100000">
                <a:srgbClr val="177E9D"/>
              </a:gs>
              <a:gs pos="100000">
                <a:srgbClr val="116E8A"/>
              </a:gs>
              <a:gs pos="100000">
                <a:schemeClr val="accent1">
                  <a:tint val="44500"/>
                  <a:satMod val="160000"/>
                </a:schemeClr>
              </a:gs>
              <a:gs pos="0">
                <a:srgbClr val="1D8DB0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nl-BE"/>
          </a:p>
        </p:txBody>
      </p:sp>
      <p:sp>
        <p:nvSpPr>
          <p:cNvPr id="9" name="Titel 1"/>
          <p:cNvSpPr>
            <a:spLocks noGrp="1"/>
          </p:cNvSpPr>
          <p:nvPr>
            <p:ph type="ctrTitle" hasCustomPrompt="1"/>
          </p:nvPr>
        </p:nvSpPr>
        <p:spPr>
          <a:xfrm>
            <a:off x="3096000" y="2088000"/>
            <a:ext cx="5580000" cy="1800000"/>
          </a:xfrm>
        </p:spPr>
        <p:txBody>
          <a:bodyPr>
            <a:noAutofit/>
          </a:bodyPr>
          <a:lstStyle>
            <a:lvl1pPr>
              <a:defRPr sz="4000">
                <a:solidFill>
                  <a:schemeClr val="bg1"/>
                </a:solidFill>
              </a:defRPr>
            </a:lvl1pPr>
          </a:lstStyle>
          <a:p>
            <a:r>
              <a:rPr lang="nl-NL" dirty="0" smtClean="0"/>
              <a:t>Klik en typ de titel van de presentatie</a:t>
            </a:r>
            <a:endParaRPr lang="nl-BE" dirty="0"/>
          </a:p>
        </p:txBody>
      </p:sp>
      <p:sp>
        <p:nvSpPr>
          <p:cNvPr id="10" name="Ondertitel 2"/>
          <p:cNvSpPr>
            <a:spLocks noGrp="1"/>
          </p:cNvSpPr>
          <p:nvPr>
            <p:ph type="subTitle" idx="1" hasCustomPrompt="1"/>
          </p:nvPr>
        </p:nvSpPr>
        <p:spPr>
          <a:xfrm>
            <a:off x="3096000" y="4193675"/>
            <a:ext cx="5580000" cy="1080000"/>
          </a:xfrm>
        </p:spPr>
        <p:txBody>
          <a:bodyPr/>
          <a:lstStyle>
            <a:lvl1pPr marL="0" indent="0" algn="l">
              <a:spcBef>
                <a:spcPts val="0"/>
              </a:spcBef>
              <a:buNone/>
              <a:defRPr baseline="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dirty="0" smtClean="0"/>
              <a:t>Klik en typ de subtitel van de presentatie</a:t>
            </a:r>
            <a:endParaRPr lang="nl-BE" dirty="0"/>
          </a:p>
        </p:txBody>
      </p:sp>
      <p:pic>
        <p:nvPicPr>
          <p:cNvPr id="12" name="Afbeelding 11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2000" y="1800000"/>
            <a:ext cx="1840048" cy="4294442"/>
          </a:xfrm>
          <a:prstGeom prst="rect">
            <a:avLst/>
          </a:prstGeom>
        </p:spPr>
      </p:pic>
      <p:pic>
        <p:nvPicPr>
          <p:cNvPr id="11" name="Afbeelding 10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83600" y="5706000"/>
            <a:ext cx="428400" cy="720000"/>
          </a:xfrm>
          <a:prstGeom prst="rect">
            <a:avLst/>
          </a:prstGeom>
        </p:spPr>
      </p:pic>
      <p:pic>
        <p:nvPicPr>
          <p:cNvPr id="3" name="Afbeelding 2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0000" y="360000"/>
            <a:ext cx="2014732" cy="7193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39249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hthoek 12"/>
          <p:cNvSpPr/>
          <p:nvPr userDrawn="1"/>
        </p:nvSpPr>
        <p:spPr>
          <a:xfrm>
            <a:off x="0" y="648000"/>
            <a:ext cx="9144000" cy="6228000"/>
          </a:xfrm>
          <a:prstGeom prst="rect">
            <a:avLst/>
          </a:prstGeom>
          <a:gradFill flip="none" rotWithShape="1">
            <a:gsLst>
              <a:gs pos="100000">
                <a:srgbClr val="116E8A"/>
              </a:gs>
              <a:gs pos="100000">
                <a:srgbClr val="116E8A"/>
              </a:gs>
              <a:gs pos="100000">
                <a:srgbClr val="116E8A"/>
              </a:gs>
              <a:gs pos="100000">
                <a:srgbClr val="116E8A"/>
              </a:gs>
              <a:gs pos="100000">
                <a:srgbClr val="177E9D"/>
              </a:gs>
              <a:gs pos="100000">
                <a:srgbClr val="116E8A"/>
              </a:gs>
              <a:gs pos="100000">
                <a:schemeClr val="accent1">
                  <a:tint val="44500"/>
                  <a:satMod val="160000"/>
                </a:schemeClr>
              </a:gs>
              <a:gs pos="0">
                <a:srgbClr val="1D8DB0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nl-BE"/>
          </a:p>
        </p:txBody>
      </p:sp>
      <p:sp>
        <p:nvSpPr>
          <p:cNvPr id="9" name="Titel 1"/>
          <p:cNvSpPr>
            <a:spLocks noGrp="1"/>
          </p:cNvSpPr>
          <p:nvPr>
            <p:ph type="ctrTitle" hasCustomPrompt="1"/>
          </p:nvPr>
        </p:nvSpPr>
        <p:spPr>
          <a:xfrm>
            <a:off x="3096000" y="2088000"/>
            <a:ext cx="5580000" cy="1800000"/>
          </a:xfrm>
        </p:spPr>
        <p:txBody>
          <a:bodyPr>
            <a:noAutofit/>
          </a:bodyPr>
          <a:lstStyle>
            <a:lvl1pPr>
              <a:defRPr sz="4000">
                <a:solidFill>
                  <a:schemeClr val="bg1"/>
                </a:solidFill>
              </a:defRPr>
            </a:lvl1pPr>
          </a:lstStyle>
          <a:p>
            <a:r>
              <a:rPr lang="nl-NL" dirty="0" smtClean="0"/>
              <a:t>Klik en typ de titel van de presentatie</a:t>
            </a:r>
            <a:endParaRPr lang="nl-BE" dirty="0"/>
          </a:p>
        </p:txBody>
      </p:sp>
      <p:sp>
        <p:nvSpPr>
          <p:cNvPr id="10" name="Ondertitel 2"/>
          <p:cNvSpPr>
            <a:spLocks noGrp="1"/>
          </p:cNvSpPr>
          <p:nvPr>
            <p:ph type="subTitle" idx="1" hasCustomPrompt="1"/>
          </p:nvPr>
        </p:nvSpPr>
        <p:spPr>
          <a:xfrm>
            <a:off x="3096000" y="4193675"/>
            <a:ext cx="5580000" cy="1080000"/>
          </a:xfrm>
        </p:spPr>
        <p:txBody>
          <a:bodyPr/>
          <a:lstStyle>
            <a:lvl1pPr marL="0" indent="0" algn="l">
              <a:spcBef>
                <a:spcPts val="0"/>
              </a:spcBef>
              <a:buNone/>
              <a:defRPr baseline="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dirty="0" smtClean="0"/>
              <a:t>Klik en typ de subtitel van de presentatie</a:t>
            </a:r>
            <a:endParaRPr lang="nl-BE" dirty="0"/>
          </a:p>
        </p:txBody>
      </p:sp>
      <p:pic>
        <p:nvPicPr>
          <p:cNvPr id="12" name="Afbeelding 11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2000" y="1800000"/>
            <a:ext cx="1840048" cy="4294442"/>
          </a:xfrm>
          <a:prstGeom prst="rect">
            <a:avLst/>
          </a:prstGeom>
        </p:spPr>
      </p:pic>
      <p:pic>
        <p:nvPicPr>
          <p:cNvPr id="11" name="Afbeelding 10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83600" y="5706000"/>
            <a:ext cx="428400" cy="720000"/>
          </a:xfrm>
          <a:prstGeom prst="rect">
            <a:avLst/>
          </a:prstGeom>
        </p:spPr>
      </p:pic>
      <p:pic>
        <p:nvPicPr>
          <p:cNvPr id="3" name="Afbeelding 2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0000" y="360000"/>
            <a:ext cx="2014732" cy="7193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00467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>
                <a:solidFill>
                  <a:srgbClr val="52BDEC"/>
                </a:solidFill>
              </a:defRPr>
            </a:lvl1pPr>
          </a:lstStyle>
          <a:p>
            <a:r>
              <a:rPr lang="nl-NL" dirty="0" smtClean="0"/>
              <a:t>Klik en typ de titel</a:t>
            </a:r>
            <a:endParaRPr lang="nl-BE" dirty="0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DDCD72-59EE-436D-B435-201699A5BB49}" type="datetimeFigureOut">
              <a:rPr lang="nl-BE" smtClean="0"/>
              <a:pPr/>
              <a:t>17/04/2015</a:t>
            </a:fld>
            <a:endParaRPr lang="nl-BE" dirty="0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D8031-C8E5-48F8-A3B6-81643B27A3AF}" type="slidenum">
              <a:rPr lang="nl-BE" smtClean="0"/>
              <a:pPr/>
              <a:t>‹#›</a:t>
            </a:fld>
            <a:endParaRPr lang="nl-BE" dirty="0"/>
          </a:p>
        </p:txBody>
      </p:sp>
      <p:sp>
        <p:nvSpPr>
          <p:cNvPr id="6" name="Tijdelijke aanduiding voor tekst 2"/>
          <p:cNvSpPr>
            <a:spLocks noGrp="1"/>
          </p:cNvSpPr>
          <p:nvPr>
            <p:ph idx="1" hasCustomPrompt="1"/>
          </p:nvPr>
        </p:nvSpPr>
        <p:spPr>
          <a:xfrm>
            <a:off x="540000" y="1349999"/>
            <a:ext cx="8334000" cy="44280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>
              <a:defRPr/>
            </a:lvl1pPr>
          </a:lstStyle>
          <a:p>
            <a:pPr lvl="0"/>
            <a:r>
              <a:rPr lang="nl-NL" dirty="0" smtClean="0"/>
              <a:t>Klik en typ de tekst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28536699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hthoek 12"/>
          <p:cNvSpPr/>
          <p:nvPr userDrawn="1"/>
        </p:nvSpPr>
        <p:spPr>
          <a:xfrm>
            <a:off x="0" y="0"/>
            <a:ext cx="9144000" cy="6408000"/>
          </a:xfrm>
          <a:prstGeom prst="rect">
            <a:avLst/>
          </a:prstGeom>
          <a:gradFill flip="none" rotWithShape="1">
            <a:gsLst>
              <a:gs pos="100000">
                <a:srgbClr val="116E8A"/>
              </a:gs>
              <a:gs pos="100000">
                <a:srgbClr val="116E8A"/>
              </a:gs>
              <a:gs pos="100000">
                <a:srgbClr val="116E8A"/>
              </a:gs>
              <a:gs pos="100000">
                <a:srgbClr val="116E8A"/>
              </a:gs>
              <a:gs pos="100000">
                <a:srgbClr val="177E9D"/>
              </a:gs>
              <a:gs pos="100000">
                <a:srgbClr val="116E8A"/>
              </a:gs>
              <a:gs pos="100000">
                <a:schemeClr val="accent1">
                  <a:tint val="44500"/>
                  <a:satMod val="160000"/>
                </a:schemeClr>
              </a:gs>
              <a:gs pos="0">
                <a:srgbClr val="1D8DB0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nl-BE"/>
          </a:p>
        </p:txBody>
      </p:sp>
      <p:sp>
        <p:nvSpPr>
          <p:cNvPr id="9" name="Titel 1"/>
          <p:cNvSpPr>
            <a:spLocks noGrp="1"/>
          </p:cNvSpPr>
          <p:nvPr>
            <p:ph type="ctrTitle" hasCustomPrompt="1"/>
          </p:nvPr>
        </p:nvSpPr>
        <p:spPr>
          <a:xfrm>
            <a:off x="3780000" y="2304000"/>
            <a:ext cx="5094000" cy="1800200"/>
          </a:xfrm>
        </p:spPr>
        <p:txBody>
          <a:bodyPr>
            <a:noAutofit/>
          </a:bodyPr>
          <a:lstStyle>
            <a:lvl1pPr>
              <a:defRPr sz="4000">
                <a:solidFill>
                  <a:schemeClr val="bg1"/>
                </a:solidFill>
              </a:defRPr>
            </a:lvl1pPr>
          </a:lstStyle>
          <a:p>
            <a:r>
              <a:rPr lang="nl-NL" dirty="0" smtClean="0"/>
              <a:t>Klik en typ de titel van de sectie</a:t>
            </a:r>
            <a:endParaRPr lang="nl-BE" dirty="0"/>
          </a:p>
        </p:txBody>
      </p:sp>
      <p:sp>
        <p:nvSpPr>
          <p:cNvPr id="10" name="Ondertitel 2"/>
          <p:cNvSpPr>
            <a:spLocks noGrp="1"/>
          </p:cNvSpPr>
          <p:nvPr>
            <p:ph type="subTitle" idx="1" hasCustomPrompt="1"/>
          </p:nvPr>
        </p:nvSpPr>
        <p:spPr>
          <a:xfrm>
            <a:off x="3780000" y="4419108"/>
            <a:ext cx="5094000" cy="1080000"/>
          </a:xfrm>
        </p:spPr>
        <p:txBody>
          <a:bodyPr anchor="t" anchorCtr="0"/>
          <a:lstStyle>
            <a:lvl1pPr marL="0" indent="0" algn="l">
              <a:spcBef>
                <a:spcPts val="0"/>
              </a:spcBef>
              <a:buNone/>
              <a:defRPr baseline="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dirty="0" smtClean="0"/>
              <a:t>Klik en typ de subtitel van de sectie</a:t>
            </a:r>
            <a:endParaRPr lang="nl-BE" dirty="0"/>
          </a:p>
        </p:txBody>
      </p:sp>
      <p:pic>
        <p:nvPicPr>
          <p:cNvPr id="17" name="Afbeelding 1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62000" y="6012000"/>
            <a:ext cx="1512458" cy="540000"/>
          </a:xfrm>
          <a:prstGeom prst="rect">
            <a:avLst/>
          </a:prstGeom>
        </p:spPr>
      </p:pic>
      <p:pic>
        <p:nvPicPr>
          <p:cNvPr id="4" name="Afbeelding 3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204000"/>
            <a:ext cx="3300991" cy="32095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359079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dirty="0" smtClean="0"/>
              <a:t>Klik en typ de titel</a:t>
            </a:r>
            <a:endParaRPr lang="nl-BE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 hasCustomPrompt="1"/>
          </p:nvPr>
        </p:nvSpPr>
        <p:spPr>
          <a:xfrm>
            <a:off x="540000" y="1350000"/>
            <a:ext cx="4038600" cy="4428000"/>
          </a:xfrm>
        </p:spPr>
        <p:txBody>
          <a:bodyPr/>
          <a:lstStyle>
            <a:lvl1pPr>
              <a:defRPr sz="2400"/>
            </a:lvl1pPr>
            <a:lvl2pPr>
              <a:defRPr sz="2400"/>
            </a:lvl2pPr>
            <a:lvl3pPr>
              <a:defRPr sz="2000"/>
            </a:lvl3pPr>
            <a:lvl4pPr>
              <a:defRPr sz="1600"/>
            </a:lvl4pPr>
            <a:lvl5pPr marL="1435100" indent="-228600">
              <a:buFont typeface="Arial" pitchFamily="34" charset="0"/>
              <a:buChar char="-"/>
              <a:defRPr sz="1600">
                <a:solidFill>
                  <a:srgbClr val="00407A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en typ de tekst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BE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 hasCustomPrompt="1"/>
          </p:nvPr>
        </p:nvSpPr>
        <p:spPr>
          <a:xfrm>
            <a:off x="4835400" y="1350000"/>
            <a:ext cx="4038600" cy="4428000"/>
          </a:xfrm>
        </p:spPr>
        <p:txBody>
          <a:bodyPr/>
          <a:lstStyle>
            <a:lvl1pPr>
              <a:defRPr sz="24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 marL="1435100" indent="-228600">
              <a:buFont typeface="Arial" pitchFamily="34" charset="0"/>
              <a:buChar char="-"/>
              <a:defRPr sz="1600">
                <a:solidFill>
                  <a:srgbClr val="00407A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en typ de tekst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BE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DDCD72-59EE-436D-B435-201699A5BB49}" type="datetimeFigureOut">
              <a:rPr lang="nl-BE" smtClean="0"/>
              <a:pPr/>
              <a:t>17/04/2015</a:t>
            </a:fld>
            <a:endParaRPr lang="nl-B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D8031-C8E5-48F8-A3B6-81643B27A3AF}" type="slidenum">
              <a:rPr lang="nl-BE" smtClean="0"/>
              <a:pPr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6259545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dirty="0" smtClean="0"/>
              <a:t>Klik en typ de titel</a:t>
            </a:r>
            <a:endParaRPr lang="nl-BE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 hasCustomPrompt="1"/>
          </p:nvPr>
        </p:nvSpPr>
        <p:spPr>
          <a:xfrm>
            <a:off x="540000" y="1350000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00407A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dirty="0" smtClean="0"/>
              <a:t>Klik en typ de tekst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 hasCustomPrompt="1"/>
          </p:nvPr>
        </p:nvSpPr>
        <p:spPr>
          <a:xfrm>
            <a:off x="540000" y="1991922"/>
            <a:ext cx="4040188" cy="3798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1600"/>
            </a:lvl4pPr>
            <a:lvl5pPr marL="1435100" indent="-180000">
              <a:buFont typeface="Arial" pitchFamily="34" charset="0"/>
              <a:buChar char="-"/>
              <a:defRPr sz="1600">
                <a:solidFill>
                  <a:srgbClr val="00407A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dirty="0" smtClean="0"/>
              <a:t>Klik en typ de tekst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BE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 hasCustomPrompt="1"/>
          </p:nvPr>
        </p:nvSpPr>
        <p:spPr>
          <a:xfrm>
            <a:off x="4824000" y="1350000"/>
            <a:ext cx="403920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dirty="0" smtClean="0"/>
              <a:t>Klik en typ de tekst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 hasCustomPrompt="1"/>
          </p:nvPr>
        </p:nvSpPr>
        <p:spPr>
          <a:xfrm>
            <a:off x="4824000" y="1991922"/>
            <a:ext cx="4039200" cy="3798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1600"/>
            </a:lvl4pPr>
            <a:lvl5pPr marL="1584325" indent="-285750">
              <a:buFont typeface="Arial" pitchFamily="34" charset="0"/>
              <a:buChar char="-"/>
              <a:defRPr lang="nl-BE" sz="1600" kern="1200" dirty="0">
                <a:solidFill>
                  <a:srgbClr val="00407A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dirty="0" smtClean="0"/>
              <a:t>Klik en typ de tekst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BE" dirty="0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DDCD72-59EE-436D-B435-201699A5BB49}" type="datetimeFigureOut">
              <a:rPr lang="nl-BE" smtClean="0"/>
              <a:pPr/>
              <a:t>17/04/2015</a:t>
            </a:fld>
            <a:endParaRPr lang="nl-BE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D8031-C8E5-48F8-A3B6-81643B27A3AF}" type="slidenum">
              <a:rPr lang="nl-BE" smtClean="0"/>
              <a:pPr/>
              <a:t>‹#›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63263964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dirty="0" smtClean="0"/>
              <a:t>Klik en typ de titel</a:t>
            </a:r>
            <a:endParaRPr lang="nl-BE" dirty="0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DDCD72-59EE-436D-B435-201699A5BB49}" type="datetimeFigureOut">
              <a:rPr lang="nl-BE" smtClean="0"/>
              <a:pPr/>
              <a:t>17/04/2015</a:t>
            </a:fld>
            <a:endParaRPr lang="nl-BE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D8031-C8E5-48F8-A3B6-81643B27A3AF}" type="slidenum">
              <a:rPr lang="nl-BE" smtClean="0"/>
              <a:pPr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601345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DDCD72-59EE-436D-B435-201699A5BB49}" type="datetimeFigureOut">
              <a:rPr lang="nl-BE" smtClean="0"/>
              <a:pPr/>
              <a:t>17/04/2015</a:t>
            </a:fld>
            <a:endParaRPr lang="nl-BE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D8031-C8E5-48F8-A3B6-81643B27A3AF}" type="slidenum">
              <a:rPr lang="nl-BE" smtClean="0"/>
              <a:pPr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41819745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540000" y="540000"/>
            <a:ext cx="3008313" cy="895100"/>
          </a:xfrm>
        </p:spPr>
        <p:txBody>
          <a:bodyPr anchor="t" anchorCtr="0"/>
          <a:lstStyle>
            <a:lvl1pPr algn="l">
              <a:defRPr sz="2000" b="1"/>
            </a:lvl1pPr>
          </a:lstStyle>
          <a:p>
            <a:r>
              <a:rPr lang="nl-NL" dirty="0" smtClean="0"/>
              <a:t>Klik en typ de titel</a:t>
            </a:r>
            <a:endParaRPr lang="nl-BE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 hasCustomPrompt="1"/>
          </p:nvPr>
        </p:nvSpPr>
        <p:spPr>
          <a:xfrm>
            <a:off x="3761909" y="540000"/>
            <a:ext cx="5105139" cy="5256000"/>
          </a:xfrm>
        </p:spPr>
        <p:txBody>
          <a:bodyPr/>
          <a:lstStyle>
            <a:lvl1pPr>
              <a:defRPr sz="2400"/>
            </a:lvl1pPr>
            <a:lvl2pPr>
              <a:defRPr sz="2400"/>
            </a:lvl2pPr>
            <a:lvl3pPr>
              <a:defRPr sz="2000"/>
            </a:lvl3pPr>
            <a:lvl4pPr>
              <a:defRPr sz="1600"/>
            </a:lvl4pPr>
            <a:lvl5pPr marL="1435100" indent="-228600">
              <a:buFont typeface="Arial" pitchFamily="34" charset="0"/>
              <a:buChar char="-"/>
              <a:tabLst/>
              <a:defRPr sz="1600">
                <a:solidFill>
                  <a:srgbClr val="00407A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dirty="0" smtClean="0"/>
              <a:t>Klik en typ de tekst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BE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 hasCustomPrompt="1"/>
          </p:nvPr>
        </p:nvSpPr>
        <p:spPr>
          <a:xfrm>
            <a:off x="539552" y="1435101"/>
            <a:ext cx="3008313" cy="4356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dirty="0" smtClean="0"/>
              <a:t>Klik en typ de tekst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DDCD72-59EE-436D-B435-201699A5BB49}" type="datetimeFigureOut">
              <a:rPr lang="nl-BE" smtClean="0"/>
              <a:pPr/>
              <a:t>17/04/2015</a:t>
            </a:fld>
            <a:endParaRPr lang="nl-B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D8031-C8E5-48F8-A3B6-81643B27A3AF}" type="slidenum">
              <a:rPr lang="nl-BE" smtClean="0"/>
              <a:pPr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72534697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540000" y="4788000"/>
            <a:ext cx="8334000" cy="540000"/>
          </a:xfrm>
        </p:spPr>
        <p:txBody>
          <a:bodyPr anchor="t" anchorCtr="0">
            <a:noAutofit/>
          </a:bodyPr>
          <a:lstStyle>
            <a:lvl1pPr algn="l">
              <a:defRPr sz="2000" b="1"/>
            </a:lvl1pPr>
          </a:lstStyle>
          <a:p>
            <a:r>
              <a:rPr lang="nl-NL" dirty="0" smtClean="0"/>
              <a:t>Klik en typ de tekst</a:t>
            </a:r>
            <a:endParaRPr lang="nl-BE" dirty="0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40000" y="540000"/>
            <a:ext cx="8334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BE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 hasCustomPrompt="1"/>
          </p:nvPr>
        </p:nvSpPr>
        <p:spPr>
          <a:xfrm>
            <a:off x="540000" y="5445224"/>
            <a:ext cx="8334000" cy="360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dirty="0" smtClean="0"/>
              <a:t>Klik en typ de tekst</a:t>
            </a: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D8031-C8E5-48F8-A3B6-81643B27A3AF}" type="slidenum">
              <a:rPr lang="nl-BE" smtClean="0"/>
              <a:pPr/>
              <a:t>‹#›</a:t>
            </a:fld>
            <a:endParaRPr lang="nl-BE" dirty="0"/>
          </a:p>
        </p:txBody>
      </p:sp>
      <p:sp>
        <p:nvSpPr>
          <p:cNvPr id="8" name="Tijdelijke aanduiding voor voettekst 3"/>
          <p:cNvSpPr>
            <a:spLocks noGrp="1"/>
          </p:cNvSpPr>
          <p:nvPr>
            <p:ph type="ftr" sz="quarter" idx="11"/>
          </p:nvPr>
        </p:nvSpPr>
        <p:spPr>
          <a:xfrm>
            <a:off x="1566000" y="6048000"/>
            <a:ext cx="1980000" cy="288000"/>
          </a:xfrm>
        </p:spPr>
        <p:txBody>
          <a:bodyPr/>
          <a:lstStyle/>
          <a:p>
            <a:endParaRPr lang="nl-BE" dirty="0"/>
          </a:p>
        </p:txBody>
      </p:sp>
      <p:sp>
        <p:nvSpPr>
          <p:cNvPr id="9" name="Tijdelijke aanduiding voor datum 4"/>
          <p:cNvSpPr>
            <a:spLocks noGrp="1"/>
          </p:cNvSpPr>
          <p:nvPr>
            <p:ph type="dt" sz="half" idx="10"/>
          </p:nvPr>
        </p:nvSpPr>
        <p:spPr>
          <a:xfrm>
            <a:off x="540000" y="6048000"/>
            <a:ext cx="936000" cy="288000"/>
          </a:xfrm>
        </p:spPr>
        <p:txBody>
          <a:bodyPr/>
          <a:lstStyle/>
          <a:p>
            <a:fld id="{C4DDCD72-59EE-436D-B435-201699A5BB49}" type="datetimeFigureOut">
              <a:rPr lang="nl-BE" smtClean="0"/>
              <a:pPr/>
              <a:t>17/04/2015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22734890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>
                <a:solidFill>
                  <a:srgbClr val="52BDEC"/>
                </a:solidFill>
              </a:defRPr>
            </a:lvl1pPr>
          </a:lstStyle>
          <a:p>
            <a:r>
              <a:rPr lang="nl-NL" dirty="0" smtClean="0"/>
              <a:t>Klik en typ de titel</a:t>
            </a:r>
            <a:endParaRPr lang="nl-BE" dirty="0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DDCD72-59EE-436D-B435-201699A5BB49}" type="datetimeFigureOut">
              <a:rPr lang="nl-BE" smtClean="0"/>
              <a:pPr/>
              <a:t>17/04/2015</a:t>
            </a:fld>
            <a:endParaRPr lang="nl-BE" dirty="0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D8031-C8E5-48F8-A3B6-81643B27A3AF}" type="slidenum">
              <a:rPr lang="nl-BE" smtClean="0"/>
              <a:pPr/>
              <a:t>‹#›</a:t>
            </a:fld>
            <a:endParaRPr lang="nl-BE" dirty="0"/>
          </a:p>
        </p:txBody>
      </p:sp>
      <p:sp>
        <p:nvSpPr>
          <p:cNvPr id="6" name="Tijdelijke aanduiding voor tekst 2"/>
          <p:cNvSpPr>
            <a:spLocks noGrp="1"/>
          </p:cNvSpPr>
          <p:nvPr>
            <p:ph idx="1" hasCustomPrompt="1"/>
          </p:nvPr>
        </p:nvSpPr>
        <p:spPr>
          <a:xfrm>
            <a:off x="540000" y="1349999"/>
            <a:ext cx="8334000" cy="44280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>
              <a:defRPr/>
            </a:lvl1pPr>
          </a:lstStyle>
          <a:p>
            <a:pPr lvl="0"/>
            <a:r>
              <a:rPr lang="nl-NL" dirty="0" smtClean="0"/>
              <a:t>Klik en typ de tekst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241690034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hthoek 12"/>
          <p:cNvSpPr/>
          <p:nvPr userDrawn="1"/>
        </p:nvSpPr>
        <p:spPr>
          <a:xfrm>
            <a:off x="0" y="0"/>
            <a:ext cx="9144000" cy="6408000"/>
          </a:xfrm>
          <a:prstGeom prst="rect">
            <a:avLst/>
          </a:prstGeom>
          <a:gradFill flip="none" rotWithShape="1">
            <a:gsLst>
              <a:gs pos="100000">
                <a:srgbClr val="116E8A"/>
              </a:gs>
              <a:gs pos="100000">
                <a:srgbClr val="116E8A"/>
              </a:gs>
              <a:gs pos="100000">
                <a:srgbClr val="116E8A"/>
              </a:gs>
              <a:gs pos="100000">
                <a:srgbClr val="116E8A"/>
              </a:gs>
              <a:gs pos="100000">
                <a:srgbClr val="177E9D"/>
              </a:gs>
              <a:gs pos="100000">
                <a:srgbClr val="116E8A"/>
              </a:gs>
              <a:gs pos="100000">
                <a:schemeClr val="accent1">
                  <a:tint val="44500"/>
                  <a:satMod val="160000"/>
                </a:schemeClr>
              </a:gs>
              <a:gs pos="0">
                <a:srgbClr val="1D8DB0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nl-BE"/>
          </a:p>
        </p:txBody>
      </p:sp>
      <p:sp>
        <p:nvSpPr>
          <p:cNvPr id="9" name="Titel 1"/>
          <p:cNvSpPr>
            <a:spLocks noGrp="1"/>
          </p:cNvSpPr>
          <p:nvPr>
            <p:ph type="ctrTitle" hasCustomPrompt="1"/>
          </p:nvPr>
        </p:nvSpPr>
        <p:spPr>
          <a:xfrm>
            <a:off x="3780000" y="2304000"/>
            <a:ext cx="5094000" cy="1800200"/>
          </a:xfrm>
        </p:spPr>
        <p:txBody>
          <a:bodyPr>
            <a:noAutofit/>
          </a:bodyPr>
          <a:lstStyle>
            <a:lvl1pPr>
              <a:defRPr sz="4000">
                <a:solidFill>
                  <a:schemeClr val="bg1"/>
                </a:solidFill>
              </a:defRPr>
            </a:lvl1pPr>
          </a:lstStyle>
          <a:p>
            <a:r>
              <a:rPr lang="nl-NL" dirty="0" smtClean="0"/>
              <a:t>Klik en typ de titel van de sectie</a:t>
            </a:r>
            <a:endParaRPr lang="nl-BE" dirty="0"/>
          </a:p>
        </p:txBody>
      </p:sp>
      <p:sp>
        <p:nvSpPr>
          <p:cNvPr id="10" name="Ondertitel 2"/>
          <p:cNvSpPr>
            <a:spLocks noGrp="1"/>
          </p:cNvSpPr>
          <p:nvPr>
            <p:ph type="subTitle" idx="1" hasCustomPrompt="1"/>
          </p:nvPr>
        </p:nvSpPr>
        <p:spPr>
          <a:xfrm>
            <a:off x="3780000" y="4419108"/>
            <a:ext cx="5094000" cy="1080000"/>
          </a:xfrm>
        </p:spPr>
        <p:txBody>
          <a:bodyPr anchor="t" anchorCtr="0"/>
          <a:lstStyle>
            <a:lvl1pPr marL="0" indent="0" algn="l">
              <a:spcBef>
                <a:spcPts val="0"/>
              </a:spcBef>
              <a:buNone/>
              <a:defRPr baseline="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dirty="0" smtClean="0"/>
              <a:t>Klik en typ de subtitel van de sectie</a:t>
            </a:r>
            <a:endParaRPr lang="nl-BE" dirty="0"/>
          </a:p>
        </p:txBody>
      </p:sp>
      <p:pic>
        <p:nvPicPr>
          <p:cNvPr id="17" name="Afbeelding 1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62000" y="6012000"/>
            <a:ext cx="1512458" cy="540000"/>
          </a:xfrm>
          <a:prstGeom prst="rect">
            <a:avLst/>
          </a:prstGeom>
        </p:spPr>
      </p:pic>
      <p:pic>
        <p:nvPicPr>
          <p:cNvPr id="4" name="Afbeelding 3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204000"/>
            <a:ext cx="3300991" cy="32095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51961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>
                <a:solidFill>
                  <a:srgbClr val="52BDEC"/>
                </a:solidFill>
              </a:defRPr>
            </a:lvl1pPr>
          </a:lstStyle>
          <a:p>
            <a:r>
              <a:rPr lang="nl-NL" dirty="0" smtClean="0"/>
              <a:t>Klik en typ de titel</a:t>
            </a:r>
            <a:endParaRPr lang="nl-BE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 hasCustomPrompt="1"/>
          </p:nvPr>
        </p:nvSpPr>
        <p:spPr>
          <a:xfrm>
            <a:off x="540000" y="1350000"/>
            <a:ext cx="4038600" cy="4428000"/>
          </a:xfrm>
        </p:spPr>
        <p:txBody>
          <a:bodyPr/>
          <a:lstStyle>
            <a:lvl1pPr>
              <a:defRPr sz="2400"/>
            </a:lvl1pPr>
            <a:lvl2pPr>
              <a:defRPr sz="2400"/>
            </a:lvl2pPr>
            <a:lvl3pPr>
              <a:defRPr sz="2000"/>
            </a:lvl3pPr>
            <a:lvl4pPr>
              <a:defRPr sz="1600"/>
            </a:lvl4pPr>
            <a:lvl5pPr marL="1435100" indent="-228600">
              <a:buFont typeface="Arial" pitchFamily="34" charset="0"/>
              <a:buChar char="-"/>
              <a:defRPr sz="1600">
                <a:solidFill>
                  <a:srgbClr val="00407A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en typ de tekst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BE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 hasCustomPrompt="1"/>
          </p:nvPr>
        </p:nvSpPr>
        <p:spPr>
          <a:xfrm>
            <a:off x="4835400" y="1350000"/>
            <a:ext cx="4038600" cy="4428000"/>
          </a:xfrm>
        </p:spPr>
        <p:txBody>
          <a:bodyPr/>
          <a:lstStyle>
            <a:lvl1pPr>
              <a:defRPr sz="24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 marL="1435100" indent="-228600">
              <a:buFont typeface="Arial" pitchFamily="34" charset="0"/>
              <a:buChar char="-"/>
              <a:defRPr sz="1600">
                <a:solidFill>
                  <a:srgbClr val="00407A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en typ de tekst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BE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DDCD72-59EE-436D-B435-201699A5BB49}" type="datetimeFigureOut">
              <a:rPr lang="nl-BE" smtClean="0"/>
              <a:pPr/>
              <a:t>17/04/2015</a:t>
            </a:fld>
            <a:endParaRPr lang="nl-B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D8031-C8E5-48F8-A3B6-81643B27A3AF}" type="slidenum">
              <a:rPr lang="nl-BE" smtClean="0"/>
              <a:pPr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419803012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dirty="0" smtClean="0"/>
              <a:t>Klik en typ de titel</a:t>
            </a:r>
            <a:endParaRPr lang="nl-BE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 hasCustomPrompt="1"/>
          </p:nvPr>
        </p:nvSpPr>
        <p:spPr>
          <a:xfrm>
            <a:off x="540000" y="1350000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00407A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dirty="0" smtClean="0"/>
              <a:t>Klik en typ de tekst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 hasCustomPrompt="1"/>
          </p:nvPr>
        </p:nvSpPr>
        <p:spPr>
          <a:xfrm>
            <a:off x="540000" y="1991922"/>
            <a:ext cx="4040188" cy="3798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1600"/>
            </a:lvl4pPr>
            <a:lvl5pPr marL="1435100" indent="-180000">
              <a:buFont typeface="Arial" pitchFamily="34" charset="0"/>
              <a:buChar char="-"/>
              <a:defRPr sz="1600">
                <a:solidFill>
                  <a:srgbClr val="00407A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dirty="0" smtClean="0"/>
              <a:t>Klik en typ de tekst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BE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 hasCustomPrompt="1"/>
          </p:nvPr>
        </p:nvSpPr>
        <p:spPr>
          <a:xfrm>
            <a:off x="4824000" y="1350000"/>
            <a:ext cx="403920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dirty="0" smtClean="0"/>
              <a:t>Klik en typ de tekst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 hasCustomPrompt="1"/>
          </p:nvPr>
        </p:nvSpPr>
        <p:spPr>
          <a:xfrm>
            <a:off x="4824000" y="1991922"/>
            <a:ext cx="4039200" cy="3798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1600"/>
            </a:lvl4pPr>
            <a:lvl5pPr marL="1584325" indent="-285750">
              <a:buFont typeface="Arial" pitchFamily="34" charset="0"/>
              <a:buChar char="-"/>
              <a:defRPr lang="nl-BE" sz="1600" kern="1200" dirty="0">
                <a:solidFill>
                  <a:srgbClr val="00407A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dirty="0" smtClean="0"/>
              <a:t>Klik en typ de tekst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BE" dirty="0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DDCD72-59EE-436D-B435-201699A5BB49}" type="datetimeFigureOut">
              <a:rPr lang="nl-BE" smtClean="0"/>
              <a:pPr/>
              <a:t>17/04/2015</a:t>
            </a:fld>
            <a:endParaRPr lang="nl-BE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D8031-C8E5-48F8-A3B6-81643B27A3AF}" type="slidenum">
              <a:rPr lang="nl-BE" smtClean="0"/>
              <a:pPr/>
              <a:t>‹#›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4378209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dirty="0" smtClean="0"/>
              <a:t>Klik en typ de titel</a:t>
            </a:r>
            <a:endParaRPr lang="nl-BE" dirty="0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DDCD72-59EE-436D-B435-201699A5BB49}" type="datetimeFigureOut">
              <a:rPr lang="nl-BE" smtClean="0"/>
              <a:pPr/>
              <a:t>17/04/2015</a:t>
            </a:fld>
            <a:endParaRPr lang="nl-BE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D8031-C8E5-48F8-A3B6-81643B27A3AF}" type="slidenum">
              <a:rPr lang="nl-BE" smtClean="0"/>
              <a:pPr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41618224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DDCD72-59EE-436D-B435-201699A5BB49}" type="datetimeFigureOut">
              <a:rPr lang="nl-BE" smtClean="0"/>
              <a:pPr/>
              <a:t>17/04/2015</a:t>
            </a:fld>
            <a:endParaRPr lang="nl-BE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D8031-C8E5-48F8-A3B6-81643B27A3AF}" type="slidenum">
              <a:rPr lang="nl-BE" smtClean="0"/>
              <a:pPr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6890592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540000" y="540000"/>
            <a:ext cx="3008313" cy="895100"/>
          </a:xfrm>
        </p:spPr>
        <p:txBody>
          <a:bodyPr anchor="t" anchorCtr="0"/>
          <a:lstStyle>
            <a:lvl1pPr algn="l">
              <a:defRPr sz="2000" b="1"/>
            </a:lvl1pPr>
          </a:lstStyle>
          <a:p>
            <a:r>
              <a:rPr lang="nl-NL" dirty="0" smtClean="0"/>
              <a:t>Klik en typ de titel</a:t>
            </a:r>
            <a:endParaRPr lang="nl-BE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 hasCustomPrompt="1"/>
          </p:nvPr>
        </p:nvSpPr>
        <p:spPr>
          <a:xfrm>
            <a:off x="3761909" y="540000"/>
            <a:ext cx="5105139" cy="5256000"/>
          </a:xfrm>
        </p:spPr>
        <p:txBody>
          <a:bodyPr/>
          <a:lstStyle>
            <a:lvl1pPr>
              <a:defRPr sz="2400"/>
            </a:lvl1pPr>
            <a:lvl2pPr>
              <a:defRPr sz="2400"/>
            </a:lvl2pPr>
            <a:lvl3pPr>
              <a:defRPr sz="2000"/>
            </a:lvl3pPr>
            <a:lvl4pPr>
              <a:defRPr sz="1600"/>
            </a:lvl4pPr>
            <a:lvl5pPr marL="1435100" indent="-228600">
              <a:buFont typeface="Arial" pitchFamily="34" charset="0"/>
              <a:buChar char="-"/>
              <a:tabLst/>
              <a:defRPr sz="1600">
                <a:solidFill>
                  <a:srgbClr val="00407A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dirty="0" smtClean="0"/>
              <a:t>Klik en typ de tekst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BE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 hasCustomPrompt="1"/>
          </p:nvPr>
        </p:nvSpPr>
        <p:spPr>
          <a:xfrm>
            <a:off x="539552" y="1435101"/>
            <a:ext cx="3008313" cy="4356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dirty="0" smtClean="0"/>
              <a:t>Klik en typ de tekst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DDCD72-59EE-436D-B435-201699A5BB49}" type="datetimeFigureOut">
              <a:rPr lang="nl-BE" smtClean="0"/>
              <a:pPr/>
              <a:t>17/04/2015</a:t>
            </a:fld>
            <a:endParaRPr lang="nl-B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D8031-C8E5-48F8-A3B6-81643B27A3AF}" type="slidenum">
              <a:rPr lang="nl-BE" smtClean="0"/>
              <a:pPr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2063528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540000" y="4788000"/>
            <a:ext cx="8334000" cy="540000"/>
          </a:xfrm>
        </p:spPr>
        <p:txBody>
          <a:bodyPr anchor="t" anchorCtr="0">
            <a:noAutofit/>
          </a:bodyPr>
          <a:lstStyle>
            <a:lvl1pPr algn="l">
              <a:defRPr sz="2000" b="1"/>
            </a:lvl1pPr>
          </a:lstStyle>
          <a:p>
            <a:r>
              <a:rPr lang="nl-NL" dirty="0" smtClean="0"/>
              <a:t>Klik en typ de tekst</a:t>
            </a:r>
            <a:endParaRPr lang="nl-BE" dirty="0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40000" y="540000"/>
            <a:ext cx="8334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Klik op het pictogram als u een afbeelding wilt toevoegen</a:t>
            </a:r>
            <a:endParaRPr lang="nl-BE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 hasCustomPrompt="1"/>
          </p:nvPr>
        </p:nvSpPr>
        <p:spPr>
          <a:xfrm>
            <a:off x="540000" y="5445224"/>
            <a:ext cx="8334000" cy="360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dirty="0" smtClean="0"/>
              <a:t>Klik en typ de tekst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>
          <a:xfrm>
            <a:off x="540000" y="6048000"/>
            <a:ext cx="936000" cy="288000"/>
          </a:xfrm>
        </p:spPr>
        <p:txBody>
          <a:bodyPr/>
          <a:lstStyle/>
          <a:p>
            <a:fld id="{C4DDCD72-59EE-436D-B435-201699A5BB49}" type="datetimeFigureOut">
              <a:rPr lang="nl-BE" smtClean="0"/>
              <a:pPr/>
              <a:t>17/04/2015</a:t>
            </a:fld>
            <a:endParaRPr lang="nl-BE" dirty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D8031-C8E5-48F8-A3B6-81643B27A3AF}" type="slidenum">
              <a:rPr lang="nl-BE" smtClean="0"/>
              <a:pPr/>
              <a:t>‹#›</a:t>
            </a:fld>
            <a:endParaRPr lang="nl-BE" dirty="0"/>
          </a:p>
        </p:txBody>
      </p:sp>
      <p:sp>
        <p:nvSpPr>
          <p:cNvPr id="8" name="Tijdelijke aanduiding voor voettekst 3"/>
          <p:cNvSpPr>
            <a:spLocks noGrp="1"/>
          </p:cNvSpPr>
          <p:nvPr>
            <p:ph type="ftr" sz="quarter" idx="11"/>
          </p:nvPr>
        </p:nvSpPr>
        <p:spPr>
          <a:xfrm>
            <a:off x="1566000" y="6048000"/>
            <a:ext cx="1980000" cy="288000"/>
          </a:xfrm>
        </p:spPr>
        <p:txBody>
          <a:bodyPr/>
          <a:lstStyle/>
          <a:p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402426328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.xml"/><Relationship Id="rId3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6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11" Type="http://schemas.openxmlformats.org/officeDocument/2006/relationships/image" Target="../media/image6.png"/><Relationship Id="rId5" Type="http://schemas.openxmlformats.org/officeDocument/2006/relationships/slideLayout" Target="../slideLayouts/slideLayout14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13.xml"/><Relationship Id="rId9" Type="http://schemas.openxmlformats.org/officeDocument/2006/relationships/slideLayout" Target="../slideLayouts/slideLayout1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540000" y="180000"/>
            <a:ext cx="8334000" cy="900000"/>
          </a:xfrm>
          <a:prstGeom prst="rect">
            <a:avLst/>
          </a:prstGeom>
        </p:spPr>
        <p:txBody>
          <a:bodyPr vert="horz" lIns="0" tIns="0" rIns="0" bIns="0" rtlCol="0" anchor="b" anchorCtr="0">
            <a:normAutofit/>
          </a:bodyPr>
          <a:lstStyle/>
          <a:p>
            <a:r>
              <a:rPr lang="nl-NL" dirty="0" smtClean="0"/>
              <a:t>Klik en typ de titel</a:t>
            </a:r>
            <a:endParaRPr lang="nl-BE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540000" y="1349999"/>
            <a:ext cx="8334000" cy="44280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nl-NL" dirty="0" smtClean="0"/>
              <a:t>Klik en typ de tekst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BE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539552" y="6048000"/>
            <a:ext cx="936000" cy="288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1000">
                <a:solidFill>
                  <a:srgbClr val="00407A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C4DDCD72-59EE-436D-B435-201699A5BB49}" type="datetimeFigureOut">
              <a:rPr lang="nl-BE" smtClean="0"/>
              <a:pPr/>
              <a:t>17/04/2015</a:t>
            </a:fld>
            <a:endParaRPr lang="nl-BE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1566000" y="6048000"/>
            <a:ext cx="1980000" cy="288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ctr">
              <a:defRPr sz="1000">
                <a:solidFill>
                  <a:srgbClr val="00407A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nl-BE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3636000" y="6048000"/>
            <a:ext cx="936000" cy="288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1000">
                <a:solidFill>
                  <a:srgbClr val="00407A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F35D8031-C8E5-48F8-A3B6-81643B27A3AF}" type="slidenum">
              <a:rPr lang="nl-BE" smtClean="0"/>
              <a:pPr/>
              <a:t>‹#›</a:t>
            </a:fld>
            <a:endParaRPr lang="nl-BE" dirty="0"/>
          </a:p>
        </p:txBody>
      </p:sp>
      <p:sp>
        <p:nvSpPr>
          <p:cNvPr id="7" name="Rechthoek 6"/>
          <p:cNvSpPr/>
          <p:nvPr/>
        </p:nvSpPr>
        <p:spPr>
          <a:xfrm>
            <a:off x="0" y="6408000"/>
            <a:ext cx="9144000" cy="486000"/>
          </a:xfrm>
          <a:prstGeom prst="rect">
            <a:avLst/>
          </a:prstGeom>
          <a:gradFill flip="none" rotWithShape="1">
            <a:gsLst>
              <a:gs pos="100000">
                <a:srgbClr val="116E8A"/>
              </a:gs>
              <a:gs pos="100000">
                <a:srgbClr val="116E8A"/>
              </a:gs>
              <a:gs pos="100000">
                <a:srgbClr val="116E8A"/>
              </a:gs>
              <a:gs pos="100000">
                <a:srgbClr val="116E8A"/>
              </a:gs>
              <a:gs pos="100000">
                <a:srgbClr val="116E8A"/>
              </a:gs>
              <a:gs pos="100000">
                <a:srgbClr val="177E9D"/>
              </a:gs>
              <a:gs pos="100000">
                <a:srgbClr val="116E8A"/>
              </a:gs>
              <a:gs pos="100000">
                <a:schemeClr val="accent1">
                  <a:tint val="44500"/>
                  <a:satMod val="160000"/>
                </a:schemeClr>
              </a:gs>
              <a:gs pos="0">
                <a:srgbClr val="1D8DB0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nl-BE"/>
          </a:p>
        </p:txBody>
      </p:sp>
      <p:pic>
        <p:nvPicPr>
          <p:cNvPr id="9" name="Afbeelding 8"/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62000" y="6012000"/>
            <a:ext cx="1512458" cy="5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62150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709" r:id="rId2"/>
    <p:sldLayoutId id="2147483698" r:id="rId3"/>
    <p:sldLayoutId id="2147483692" r:id="rId4"/>
    <p:sldLayoutId id="2147483693" r:id="rId5"/>
    <p:sldLayoutId id="2147483694" r:id="rId6"/>
    <p:sldLayoutId id="2147483695" r:id="rId7"/>
    <p:sldLayoutId id="2147483696" r:id="rId8"/>
    <p:sldLayoutId id="2147483697" r:id="rId9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3600" kern="1200" baseline="0">
          <a:solidFill>
            <a:srgbClr val="52BDEC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360000" indent="-360000" algn="l" defTabSz="914400" rtl="0" eaLnBrk="1" latinLnBrk="0" hangingPunct="1">
        <a:spcBef>
          <a:spcPts val="580"/>
        </a:spcBef>
        <a:buSzPct val="110000"/>
        <a:buFont typeface="Arial" pitchFamily="34" charset="0"/>
        <a:buChar char="•"/>
        <a:defRPr sz="2400" kern="1200">
          <a:solidFill>
            <a:srgbClr val="00407A"/>
          </a:solidFill>
          <a:latin typeface="Arial" pitchFamily="34" charset="0"/>
          <a:ea typeface="+mn-ea"/>
          <a:cs typeface="Arial" pitchFamily="34" charset="0"/>
        </a:defRPr>
      </a:lvl1pPr>
      <a:lvl2pPr marL="720000" indent="-360363" algn="l" defTabSz="914400" rtl="0" eaLnBrk="1" latinLnBrk="0" hangingPunct="1">
        <a:spcBef>
          <a:spcPts val="580"/>
        </a:spcBef>
        <a:buSzPct val="75000"/>
        <a:buFont typeface="Courier New" pitchFamily="49" charset="0"/>
        <a:buChar char="o"/>
        <a:defRPr sz="2400" kern="1200">
          <a:solidFill>
            <a:srgbClr val="00407A"/>
          </a:solidFill>
          <a:latin typeface="Arial" pitchFamily="34" charset="0"/>
          <a:ea typeface="+mn-ea"/>
          <a:cs typeface="Arial" pitchFamily="34" charset="0"/>
        </a:defRPr>
      </a:lvl2pPr>
      <a:lvl3pPr marL="990000" indent="-2700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rgbClr val="00407A"/>
          </a:solidFill>
          <a:latin typeface="Arial" pitchFamily="34" charset="0"/>
          <a:ea typeface="+mn-ea"/>
          <a:cs typeface="Arial" pitchFamily="34" charset="0"/>
        </a:defRPr>
      </a:lvl3pPr>
      <a:lvl4pPr marL="1168400" indent="-180000" algn="l" defTabSz="914400" rtl="0" eaLnBrk="1" latinLnBrk="0" hangingPunct="1">
        <a:spcBef>
          <a:spcPts val="380"/>
        </a:spcBef>
        <a:buSzPct val="80000"/>
        <a:buFont typeface="Arial" pitchFamily="34" charset="0"/>
        <a:buChar char="•"/>
        <a:defRPr sz="1600" kern="1200">
          <a:solidFill>
            <a:srgbClr val="00407A"/>
          </a:solidFill>
          <a:latin typeface="Arial" pitchFamily="34" charset="0"/>
          <a:ea typeface="+mn-ea"/>
          <a:cs typeface="Arial" pitchFamily="34" charset="0"/>
        </a:defRPr>
      </a:lvl4pPr>
      <a:lvl5pPr marL="1338263" indent="-179388" algn="l" defTabSz="914400" rtl="0" eaLnBrk="1" latinLnBrk="0" hangingPunct="1">
        <a:spcBef>
          <a:spcPts val="380"/>
        </a:spcBef>
        <a:buFont typeface="Arial" pitchFamily="34" charset="0"/>
        <a:buChar char="-"/>
        <a:defRPr lang="nl-BE" sz="1600" kern="1200" dirty="0">
          <a:solidFill>
            <a:srgbClr val="00407A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Afbeelding 9"/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744000"/>
            <a:ext cx="3240000" cy="2668236"/>
          </a:xfrm>
          <a:prstGeom prst="rect">
            <a:avLst/>
          </a:prstGeom>
        </p:spPr>
      </p:pic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540000" y="180000"/>
            <a:ext cx="8334000" cy="900000"/>
          </a:xfrm>
          <a:prstGeom prst="rect">
            <a:avLst/>
          </a:prstGeom>
        </p:spPr>
        <p:txBody>
          <a:bodyPr vert="horz" lIns="0" tIns="0" rIns="0" bIns="0" rtlCol="0" anchor="b" anchorCtr="0">
            <a:normAutofit/>
          </a:bodyPr>
          <a:lstStyle/>
          <a:p>
            <a:r>
              <a:rPr lang="nl-NL" dirty="0" smtClean="0"/>
              <a:t>Klik en typ de titel</a:t>
            </a:r>
            <a:endParaRPr lang="nl-BE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540000" y="1349999"/>
            <a:ext cx="8334000" cy="44280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nl-NL" dirty="0" smtClean="0"/>
              <a:t>Klik en typ de tekst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BE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539552" y="6048000"/>
            <a:ext cx="936000" cy="288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1000">
                <a:solidFill>
                  <a:srgbClr val="00407A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C4DDCD72-59EE-436D-B435-201699A5BB49}" type="datetimeFigureOut">
              <a:rPr lang="nl-BE" smtClean="0"/>
              <a:pPr/>
              <a:t>17/04/2015</a:t>
            </a:fld>
            <a:endParaRPr lang="nl-BE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1566000" y="6048000"/>
            <a:ext cx="1980000" cy="288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ctr">
              <a:defRPr sz="1000">
                <a:solidFill>
                  <a:srgbClr val="00407A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nl-BE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3636000" y="6048000"/>
            <a:ext cx="936000" cy="288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1000">
                <a:solidFill>
                  <a:srgbClr val="00407A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F35D8031-C8E5-48F8-A3B6-81643B27A3AF}" type="slidenum">
              <a:rPr lang="nl-BE" smtClean="0"/>
              <a:pPr/>
              <a:t>‹#›</a:t>
            </a:fld>
            <a:endParaRPr lang="nl-BE" dirty="0"/>
          </a:p>
        </p:txBody>
      </p:sp>
      <p:sp>
        <p:nvSpPr>
          <p:cNvPr id="7" name="Rechthoek 6"/>
          <p:cNvSpPr/>
          <p:nvPr/>
        </p:nvSpPr>
        <p:spPr>
          <a:xfrm>
            <a:off x="0" y="6408000"/>
            <a:ext cx="9144000" cy="486000"/>
          </a:xfrm>
          <a:prstGeom prst="rect">
            <a:avLst/>
          </a:prstGeom>
          <a:gradFill flip="none" rotWithShape="1">
            <a:gsLst>
              <a:gs pos="100000">
                <a:srgbClr val="116E8A"/>
              </a:gs>
              <a:gs pos="100000">
                <a:srgbClr val="116E8A"/>
              </a:gs>
              <a:gs pos="100000">
                <a:srgbClr val="116E8A"/>
              </a:gs>
              <a:gs pos="100000">
                <a:srgbClr val="116E8A"/>
              </a:gs>
              <a:gs pos="100000">
                <a:srgbClr val="116E8A"/>
              </a:gs>
              <a:gs pos="100000">
                <a:srgbClr val="177E9D"/>
              </a:gs>
              <a:gs pos="100000">
                <a:srgbClr val="116E8A"/>
              </a:gs>
              <a:gs pos="100000">
                <a:schemeClr val="accent1">
                  <a:tint val="44500"/>
                  <a:satMod val="160000"/>
                </a:schemeClr>
              </a:gs>
              <a:gs pos="0">
                <a:srgbClr val="1D8DB0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nl-BE"/>
          </a:p>
        </p:txBody>
      </p:sp>
      <p:pic>
        <p:nvPicPr>
          <p:cNvPr id="9" name="Afbeelding 8"/>
          <p:cNvPicPr>
            <a:picLocks noChangeAspect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62000" y="6012000"/>
            <a:ext cx="1512458" cy="5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84550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1" r:id="rId1"/>
    <p:sldLayoutId id="2147483712" r:id="rId2"/>
    <p:sldLayoutId id="2147483713" r:id="rId3"/>
    <p:sldLayoutId id="2147483714" r:id="rId4"/>
    <p:sldLayoutId id="2147483715" r:id="rId5"/>
    <p:sldLayoutId id="2147483716" r:id="rId6"/>
    <p:sldLayoutId id="2147483717" r:id="rId7"/>
    <p:sldLayoutId id="2147483718" r:id="rId8"/>
    <p:sldLayoutId id="2147483719" r:id="rId9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3600" kern="1200" baseline="0">
          <a:solidFill>
            <a:srgbClr val="52BDEC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360000" indent="-360000" algn="l" defTabSz="914400" rtl="0" eaLnBrk="1" latinLnBrk="0" hangingPunct="1">
        <a:spcBef>
          <a:spcPts val="580"/>
        </a:spcBef>
        <a:buSzPct val="110000"/>
        <a:buFont typeface="Arial" pitchFamily="34" charset="0"/>
        <a:buChar char="•"/>
        <a:defRPr sz="2400" kern="1200">
          <a:solidFill>
            <a:srgbClr val="00407A"/>
          </a:solidFill>
          <a:latin typeface="Arial" pitchFamily="34" charset="0"/>
          <a:ea typeface="+mn-ea"/>
          <a:cs typeface="Arial" pitchFamily="34" charset="0"/>
        </a:defRPr>
      </a:lvl1pPr>
      <a:lvl2pPr marL="720000" indent="-360363" algn="l" defTabSz="914400" rtl="0" eaLnBrk="1" latinLnBrk="0" hangingPunct="1">
        <a:spcBef>
          <a:spcPts val="580"/>
        </a:spcBef>
        <a:buSzPct val="75000"/>
        <a:buFont typeface="Courier New" pitchFamily="49" charset="0"/>
        <a:buChar char="o"/>
        <a:defRPr sz="2400" kern="1200">
          <a:solidFill>
            <a:srgbClr val="00407A"/>
          </a:solidFill>
          <a:latin typeface="Arial" pitchFamily="34" charset="0"/>
          <a:ea typeface="+mn-ea"/>
          <a:cs typeface="Arial" pitchFamily="34" charset="0"/>
        </a:defRPr>
      </a:lvl2pPr>
      <a:lvl3pPr marL="990000" indent="-2700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rgbClr val="00407A"/>
          </a:solidFill>
          <a:latin typeface="Arial" pitchFamily="34" charset="0"/>
          <a:ea typeface="+mn-ea"/>
          <a:cs typeface="Arial" pitchFamily="34" charset="0"/>
        </a:defRPr>
      </a:lvl3pPr>
      <a:lvl4pPr marL="1168400" indent="-180000" algn="l" defTabSz="914400" rtl="0" eaLnBrk="1" latinLnBrk="0" hangingPunct="1">
        <a:spcBef>
          <a:spcPts val="380"/>
        </a:spcBef>
        <a:buSzPct val="80000"/>
        <a:buFont typeface="Arial" pitchFamily="34" charset="0"/>
        <a:buChar char="•"/>
        <a:defRPr sz="1600" kern="1200">
          <a:solidFill>
            <a:srgbClr val="00407A"/>
          </a:solidFill>
          <a:latin typeface="Arial" pitchFamily="34" charset="0"/>
          <a:ea typeface="+mn-ea"/>
          <a:cs typeface="Arial" pitchFamily="34" charset="0"/>
        </a:defRPr>
      </a:lvl4pPr>
      <a:lvl5pPr marL="1338263" indent="-179388" algn="l" defTabSz="914400" rtl="0" eaLnBrk="1" latinLnBrk="0" hangingPunct="1">
        <a:spcBef>
          <a:spcPts val="380"/>
        </a:spcBef>
        <a:buFont typeface="Arial" pitchFamily="34" charset="0"/>
        <a:buChar char="-"/>
        <a:defRPr lang="nl-BE" sz="1600" kern="1200" dirty="0">
          <a:solidFill>
            <a:srgbClr val="00407A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2997671" y="3249191"/>
            <a:ext cx="5904656" cy="1440160"/>
          </a:xfrm>
        </p:spPr>
        <p:txBody>
          <a:bodyPr/>
          <a:lstStyle/>
          <a:p>
            <a:r>
              <a:rPr lang="en-GB" sz="2800" b="1" cap="all" dirty="0" smtClean="0"/>
              <a:t>The </a:t>
            </a:r>
            <a:r>
              <a:rPr lang="en-GB" sz="2800" b="1" cap="all" dirty="0"/>
              <a:t>impact of curing conditions on Heavy metal immobilisation of F</a:t>
            </a:r>
            <a:r>
              <a:rPr lang="en-GB" sz="2800" b="1" dirty="0"/>
              <a:t>e</a:t>
            </a:r>
            <a:r>
              <a:rPr lang="en-GB" sz="2800" b="1" cap="all" dirty="0"/>
              <a:t>-rich inorganic polymers</a:t>
            </a:r>
            <a:r>
              <a:rPr lang="en-GB" sz="2800" dirty="0"/>
              <a:t> </a:t>
            </a:r>
            <a:r>
              <a:rPr lang="nl-BE" sz="2000" b="1" dirty="0"/>
              <a:t/>
            </a:r>
            <a:br>
              <a:rPr lang="nl-BE" sz="2000" b="1" dirty="0"/>
            </a:br>
            <a:r>
              <a:rPr lang="en-GB" sz="2000" dirty="0"/>
              <a:t> </a:t>
            </a:r>
            <a:r>
              <a:rPr lang="nl-BE" sz="3200" dirty="0"/>
              <a:t/>
            </a:r>
            <a:br>
              <a:rPr lang="nl-BE" sz="3200" dirty="0"/>
            </a:br>
            <a:endParaRPr lang="nl-BE" sz="3200" dirty="0"/>
          </a:p>
        </p:txBody>
      </p:sp>
      <p:sp>
        <p:nvSpPr>
          <p:cNvPr id="4" name="TextBox 3"/>
          <p:cNvSpPr txBox="1"/>
          <p:nvPr/>
        </p:nvSpPr>
        <p:spPr>
          <a:xfrm>
            <a:off x="2896873" y="4725144"/>
            <a:ext cx="567095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>
                <a:solidFill>
                  <a:schemeClr val="bg1"/>
                </a:solidFill>
              </a:rPr>
              <a:t>Lukas </a:t>
            </a:r>
            <a:r>
              <a:rPr lang="en-GB" sz="2400" dirty="0" smtClean="0">
                <a:solidFill>
                  <a:schemeClr val="bg1"/>
                </a:solidFill>
              </a:rPr>
              <a:t>Arnout, </a:t>
            </a:r>
            <a:r>
              <a:rPr lang="en-GB" sz="2400" dirty="0" err="1" smtClean="0">
                <a:solidFill>
                  <a:schemeClr val="bg1"/>
                </a:solidFill>
              </a:rPr>
              <a:t>Lieven</a:t>
            </a:r>
            <a:r>
              <a:rPr lang="en-GB" sz="2400" dirty="0" smtClean="0">
                <a:solidFill>
                  <a:schemeClr val="bg1"/>
                </a:solidFill>
              </a:rPr>
              <a:t> </a:t>
            </a:r>
            <a:r>
              <a:rPr lang="en-GB" sz="2400" dirty="0" err="1" smtClean="0">
                <a:solidFill>
                  <a:schemeClr val="bg1"/>
                </a:solidFill>
              </a:rPr>
              <a:t>Machiels</a:t>
            </a:r>
            <a:r>
              <a:rPr lang="en-GB" sz="2400" dirty="0" smtClean="0">
                <a:solidFill>
                  <a:schemeClr val="bg1"/>
                </a:solidFill>
              </a:rPr>
              <a:t>, </a:t>
            </a:r>
            <a:r>
              <a:rPr lang="en-GB" sz="2400" dirty="0" err="1" smtClean="0">
                <a:solidFill>
                  <a:schemeClr val="bg1"/>
                </a:solidFill>
              </a:rPr>
              <a:t>Valérie</a:t>
            </a:r>
            <a:r>
              <a:rPr lang="en-GB" sz="2400" dirty="0" smtClean="0">
                <a:solidFill>
                  <a:schemeClr val="bg1"/>
                </a:solidFill>
              </a:rPr>
              <a:t> </a:t>
            </a:r>
            <a:r>
              <a:rPr lang="en-GB" sz="2400" dirty="0" err="1" smtClean="0">
                <a:solidFill>
                  <a:schemeClr val="bg1"/>
                </a:solidFill>
              </a:rPr>
              <a:t>Cappuyns</a:t>
            </a:r>
            <a:r>
              <a:rPr lang="en-GB" sz="2400" dirty="0" smtClean="0">
                <a:solidFill>
                  <a:schemeClr val="bg1"/>
                </a:solidFill>
              </a:rPr>
              <a:t>, Peter Tom Jones, </a:t>
            </a:r>
            <a:endParaRPr lang="en-GB" sz="2400" dirty="0" smtClean="0">
              <a:solidFill>
                <a:schemeClr val="bg1"/>
              </a:solidFill>
            </a:endParaRPr>
          </a:p>
          <a:p>
            <a:r>
              <a:rPr lang="en-GB" sz="2400" dirty="0" smtClean="0">
                <a:solidFill>
                  <a:schemeClr val="bg1"/>
                </a:solidFill>
              </a:rPr>
              <a:t>Bart </a:t>
            </a:r>
            <a:r>
              <a:rPr lang="en-GB" sz="2400" dirty="0" err="1" smtClean="0">
                <a:solidFill>
                  <a:schemeClr val="bg1"/>
                </a:solidFill>
              </a:rPr>
              <a:t>Blanpain</a:t>
            </a:r>
            <a:r>
              <a:rPr lang="en-GB" sz="2400" dirty="0" smtClean="0">
                <a:solidFill>
                  <a:schemeClr val="bg1"/>
                </a:solidFill>
              </a:rPr>
              <a:t>, </a:t>
            </a:r>
            <a:r>
              <a:rPr lang="en-GB" sz="2400" dirty="0" err="1" smtClean="0">
                <a:solidFill>
                  <a:schemeClr val="bg1"/>
                </a:solidFill>
              </a:rPr>
              <a:t>Yiannis</a:t>
            </a:r>
            <a:r>
              <a:rPr lang="en-GB" sz="2400" dirty="0" smtClean="0">
                <a:solidFill>
                  <a:schemeClr val="bg1"/>
                </a:solidFill>
              </a:rPr>
              <a:t> </a:t>
            </a:r>
            <a:r>
              <a:rPr lang="en-GB" sz="2400" dirty="0" err="1" smtClean="0">
                <a:solidFill>
                  <a:schemeClr val="bg1"/>
                </a:solidFill>
              </a:rPr>
              <a:t>Pontikes</a:t>
            </a:r>
            <a:endParaRPr lang="en-GB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9410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196752"/>
            <a:ext cx="8710646" cy="46805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107504" y="107992"/>
            <a:ext cx="8712968" cy="440688"/>
          </a:xfrm>
          <a:prstGeom prst="rect">
            <a:avLst/>
          </a:prstGeom>
        </p:spPr>
        <p:txBody>
          <a:bodyPr vert="horz" lIns="0" tIns="0" rIns="0" bIns="0" rtlCol="0" anchor="b" anchorCtr="0">
            <a:normAutofit fontScale="90000" lnSpcReduction="100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 baseline="0">
                <a:solidFill>
                  <a:srgbClr val="52BDEC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en-GB" dirty="0" smtClean="0"/>
              <a:t>Closing the Circle Project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9934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323528" y="5734997"/>
            <a:ext cx="7554184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Calibri" pitchFamily="34" charset="0"/>
              </a:rPr>
              <a:t>Table 2: </a:t>
            </a:r>
            <a:r>
              <a:rPr kumimoji="0" lang="en-GB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Calibri" pitchFamily="34" charset="0"/>
              </a:rPr>
              <a:t>Processing and curing conditions of inorganic polymer samples</a:t>
            </a:r>
            <a:endParaRPr kumimoji="0" lang="nl-BE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BE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97458974"/>
              </p:ext>
            </p:extLst>
          </p:nvPr>
        </p:nvGraphicFramePr>
        <p:xfrm>
          <a:off x="410072" y="404664"/>
          <a:ext cx="8019098" cy="113898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71475"/>
                <a:gridCol w="593408"/>
                <a:gridCol w="555069"/>
                <a:gridCol w="490061"/>
                <a:gridCol w="625078"/>
                <a:gridCol w="555069"/>
                <a:gridCol w="458391"/>
                <a:gridCol w="546735"/>
                <a:gridCol w="526733"/>
                <a:gridCol w="558403"/>
                <a:gridCol w="553403"/>
                <a:gridCol w="546735"/>
                <a:gridCol w="573405"/>
                <a:gridCol w="555069"/>
                <a:gridCol w="510064"/>
              </a:tblGrid>
              <a:tr h="445318">
                <a:tc>
                  <a:txBody>
                    <a:bodyPr/>
                    <a:lstStyle/>
                    <a:p>
                      <a:pPr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nl-BE" sz="1400" dirty="0">
                          <a:effectLst/>
                        </a:rPr>
                        <a:t>wt%</a:t>
                      </a:r>
                      <a:endParaRPr lang="nl-BE" sz="2000" dirty="0"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nl-BE" sz="1400" dirty="0">
                          <a:effectLst/>
                        </a:rPr>
                        <a:t>SiO</a:t>
                      </a:r>
                      <a:r>
                        <a:rPr lang="nl-BE" sz="1400" baseline="-25000" dirty="0">
                          <a:effectLst/>
                        </a:rPr>
                        <a:t>2</a:t>
                      </a:r>
                      <a:endParaRPr lang="nl-BE" sz="2000" dirty="0"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nl-BE" sz="1400">
                          <a:effectLst/>
                        </a:rPr>
                        <a:t>FeO</a:t>
                      </a:r>
                      <a:endParaRPr lang="nl-BE" sz="2000"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nl-BE" sz="1400">
                          <a:effectLst/>
                        </a:rPr>
                        <a:t>CaO</a:t>
                      </a:r>
                      <a:endParaRPr lang="nl-BE" sz="2000"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nl-BE" sz="1400">
                          <a:effectLst/>
                        </a:rPr>
                        <a:t>Al</a:t>
                      </a:r>
                      <a:r>
                        <a:rPr lang="nl-BE" sz="1400" baseline="-25000">
                          <a:effectLst/>
                        </a:rPr>
                        <a:t>2</a:t>
                      </a:r>
                      <a:r>
                        <a:rPr lang="nl-BE" sz="1400">
                          <a:effectLst/>
                        </a:rPr>
                        <a:t>O</a:t>
                      </a:r>
                      <a:r>
                        <a:rPr lang="nl-BE" sz="1400" baseline="-25000">
                          <a:effectLst/>
                        </a:rPr>
                        <a:t>3</a:t>
                      </a:r>
                      <a:endParaRPr lang="nl-BE" sz="2000"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nl-BE" sz="1400">
                          <a:effectLst/>
                        </a:rPr>
                        <a:t>MnO</a:t>
                      </a:r>
                      <a:endParaRPr lang="nl-BE" sz="2000"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nl-BE" sz="1400">
                          <a:effectLst/>
                        </a:rPr>
                        <a:t>K</a:t>
                      </a:r>
                      <a:r>
                        <a:rPr lang="nl-BE" sz="1400" baseline="-25000">
                          <a:effectLst/>
                        </a:rPr>
                        <a:t>2</a:t>
                      </a:r>
                      <a:r>
                        <a:rPr lang="nl-BE" sz="1400">
                          <a:effectLst/>
                        </a:rPr>
                        <a:t>O</a:t>
                      </a:r>
                      <a:endParaRPr lang="nl-BE" sz="2000"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nl-BE" sz="1400">
                          <a:effectLst/>
                        </a:rPr>
                        <a:t>MgO</a:t>
                      </a:r>
                      <a:endParaRPr lang="nl-BE" sz="2000"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nl-BE" sz="1400">
                          <a:effectLst/>
                        </a:rPr>
                        <a:t>TiO</a:t>
                      </a:r>
                      <a:r>
                        <a:rPr lang="nl-BE" sz="1400" baseline="-25000">
                          <a:effectLst/>
                        </a:rPr>
                        <a:t>2</a:t>
                      </a:r>
                      <a:endParaRPr lang="nl-BE" sz="2000"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nl-BE" sz="1400">
                          <a:effectLst/>
                        </a:rPr>
                        <a:t>Na</a:t>
                      </a:r>
                      <a:r>
                        <a:rPr lang="nl-BE" sz="1400" baseline="-25000">
                          <a:effectLst/>
                        </a:rPr>
                        <a:t>2</a:t>
                      </a:r>
                      <a:r>
                        <a:rPr lang="nl-BE" sz="1400">
                          <a:effectLst/>
                        </a:rPr>
                        <a:t>O</a:t>
                      </a:r>
                      <a:endParaRPr lang="nl-BE" sz="2000"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nl-BE" sz="1400">
                          <a:effectLst/>
                        </a:rPr>
                        <a:t>ZnO</a:t>
                      </a:r>
                      <a:endParaRPr lang="nl-BE" sz="2000"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nl-BE" sz="1400">
                          <a:effectLst/>
                        </a:rPr>
                        <a:t>CuO</a:t>
                      </a:r>
                      <a:endParaRPr lang="nl-BE" sz="2000"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Cr</a:t>
                      </a:r>
                      <a:r>
                        <a:rPr lang="en-GB" sz="1400" baseline="-25000">
                          <a:effectLst/>
                        </a:rPr>
                        <a:t>2</a:t>
                      </a:r>
                      <a:r>
                        <a:rPr lang="en-GB" sz="1400">
                          <a:effectLst/>
                        </a:rPr>
                        <a:t>O</a:t>
                      </a:r>
                      <a:r>
                        <a:rPr lang="en-GB" sz="1400" baseline="-25000">
                          <a:effectLst/>
                        </a:rPr>
                        <a:t>3</a:t>
                      </a:r>
                      <a:endParaRPr lang="nl-BE" sz="2000"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nl-BE" sz="1400">
                          <a:effectLst/>
                        </a:rPr>
                        <a:t>PbO</a:t>
                      </a:r>
                      <a:endParaRPr lang="nl-BE" sz="2000"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nl-BE" sz="1400">
                          <a:effectLst/>
                        </a:rPr>
                        <a:t>NiO</a:t>
                      </a:r>
                      <a:endParaRPr lang="nl-BE" sz="2000"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4450" marR="44450" marT="0" marB="0"/>
                </a:tc>
              </a:tr>
              <a:tr h="346834">
                <a:tc>
                  <a:txBody>
                    <a:bodyPr/>
                    <a:lstStyle/>
                    <a:p>
                      <a:pPr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nl-BE" sz="1400" dirty="0">
                          <a:effectLst/>
                        </a:rPr>
                        <a:t>HM</a:t>
                      </a:r>
                      <a:endParaRPr lang="nl-BE" sz="2000" dirty="0"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nl-BE" sz="1400" dirty="0">
                          <a:effectLst/>
                        </a:rPr>
                        <a:t>36.2</a:t>
                      </a:r>
                      <a:endParaRPr lang="nl-BE" sz="2000" dirty="0"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nl-BE" sz="1400" dirty="0">
                          <a:effectLst/>
                        </a:rPr>
                        <a:t>29.2</a:t>
                      </a:r>
                      <a:endParaRPr lang="nl-BE" sz="2000" dirty="0"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nl-BE" sz="1400" dirty="0">
                          <a:effectLst/>
                        </a:rPr>
                        <a:t>12.4</a:t>
                      </a:r>
                      <a:endParaRPr lang="nl-BE" sz="2000" dirty="0"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nl-BE" sz="1400" dirty="0">
                          <a:effectLst/>
                        </a:rPr>
                        <a:t>8.2</a:t>
                      </a:r>
                      <a:endParaRPr lang="nl-BE" sz="2000" dirty="0"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nl-BE" sz="1400">
                          <a:effectLst/>
                        </a:rPr>
                        <a:t>1.7</a:t>
                      </a:r>
                      <a:endParaRPr lang="nl-BE" sz="2000"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nl-BE" sz="1400">
                          <a:effectLst/>
                        </a:rPr>
                        <a:t>0.6</a:t>
                      </a:r>
                      <a:endParaRPr lang="nl-BE" sz="2000"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nl-BE" sz="1400">
                          <a:effectLst/>
                        </a:rPr>
                        <a:t>2.2</a:t>
                      </a:r>
                      <a:endParaRPr lang="nl-BE" sz="2000"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nl-BE" sz="1400">
                          <a:effectLst/>
                        </a:rPr>
                        <a:t>1.0</a:t>
                      </a:r>
                      <a:endParaRPr lang="nl-BE" sz="2000"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nl-BE" sz="1400">
                          <a:effectLst/>
                        </a:rPr>
                        <a:t>1.1</a:t>
                      </a:r>
                      <a:endParaRPr lang="nl-BE" sz="2000"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nl-BE" sz="1400">
                          <a:effectLst/>
                        </a:rPr>
                        <a:t>1.2</a:t>
                      </a:r>
                      <a:endParaRPr lang="nl-BE" sz="2000"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nl-BE" sz="1400">
                          <a:effectLst/>
                        </a:rPr>
                        <a:t>1.2</a:t>
                      </a:r>
                      <a:endParaRPr lang="nl-BE" sz="2000"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nl-BE" sz="1400">
                          <a:effectLst/>
                        </a:rPr>
                        <a:t>1.6</a:t>
                      </a:r>
                      <a:endParaRPr lang="nl-BE" sz="2000"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nl-BE" sz="1400">
                          <a:effectLst/>
                        </a:rPr>
                        <a:t>0.6</a:t>
                      </a:r>
                      <a:endParaRPr lang="nl-BE" sz="2000"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nl-BE" sz="1400">
                          <a:effectLst/>
                        </a:rPr>
                        <a:t>1.5</a:t>
                      </a:r>
                      <a:endParaRPr lang="nl-BE" sz="2000"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4450" marR="44450" marT="0" marB="0"/>
                </a:tc>
              </a:tr>
              <a:tr h="346834">
                <a:tc>
                  <a:txBody>
                    <a:bodyPr/>
                    <a:lstStyle/>
                    <a:p>
                      <a:pPr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nl-BE" sz="1400" dirty="0">
                          <a:effectLst/>
                        </a:rPr>
                        <a:t>RA</a:t>
                      </a:r>
                      <a:endParaRPr lang="nl-BE" sz="2000" dirty="0"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nl-BE" sz="1400">
                          <a:effectLst/>
                        </a:rPr>
                        <a:t>38.2</a:t>
                      </a:r>
                      <a:endParaRPr lang="nl-BE" sz="2000"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nl-BE" sz="1400">
                          <a:effectLst/>
                        </a:rPr>
                        <a:t>30.4</a:t>
                      </a:r>
                      <a:endParaRPr lang="nl-BE" sz="2000"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nl-BE" sz="1400">
                          <a:effectLst/>
                        </a:rPr>
                        <a:t>14.0</a:t>
                      </a:r>
                      <a:endParaRPr lang="nl-BE" sz="2000"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nl-BE" sz="1400">
                          <a:effectLst/>
                        </a:rPr>
                        <a:t>8.5</a:t>
                      </a:r>
                      <a:endParaRPr lang="nl-BE" sz="2000"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nl-BE" sz="1400" dirty="0">
                          <a:effectLst/>
                        </a:rPr>
                        <a:t>1.8</a:t>
                      </a:r>
                      <a:endParaRPr lang="nl-BE" sz="2000" dirty="0"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nl-BE" sz="1400" dirty="0">
                          <a:effectLst/>
                        </a:rPr>
                        <a:t>1.2</a:t>
                      </a:r>
                      <a:endParaRPr lang="nl-BE" sz="2000" dirty="0"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nl-BE" sz="1400" dirty="0">
                          <a:effectLst/>
                        </a:rPr>
                        <a:t>1.8</a:t>
                      </a:r>
                      <a:endParaRPr lang="nl-BE" sz="2000" dirty="0"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nl-BE" sz="1400" dirty="0">
                          <a:effectLst/>
                        </a:rPr>
                        <a:t>1.0</a:t>
                      </a:r>
                      <a:endParaRPr lang="nl-BE" sz="2000" dirty="0"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nl-BE" sz="1400" dirty="0">
                          <a:effectLst/>
                        </a:rPr>
                        <a:t>0.5</a:t>
                      </a:r>
                      <a:endParaRPr lang="nl-BE" sz="2000" dirty="0"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 err="1">
                          <a:effectLst/>
                        </a:rPr>
                        <a:t>Bdl</a:t>
                      </a:r>
                      <a:endParaRPr lang="nl-BE" sz="2000" dirty="0"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nl-BE" sz="1400" dirty="0">
                          <a:effectLst/>
                        </a:rPr>
                        <a:t>1.0</a:t>
                      </a:r>
                      <a:endParaRPr lang="nl-BE" sz="2000" dirty="0"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nl-BE" sz="1400" dirty="0">
                          <a:effectLst/>
                        </a:rPr>
                        <a:t>0.4</a:t>
                      </a:r>
                      <a:endParaRPr lang="nl-BE" sz="2000" dirty="0"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 err="1">
                          <a:effectLst/>
                        </a:rPr>
                        <a:t>bdl</a:t>
                      </a:r>
                      <a:endParaRPr lang="nl-BE" sz="2000" dirty="0"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 err="1">
                          <a:effectLst/>
                        </a:rPr>
                        <a:t>bdl</a:t>
                      </a:r>
                      <a:endParaRPr lang="nl-BE" sz="2000" dirty="0"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44450" marR="44450" marT="0" marB="0"/>
                </a:tc>
              </a:tr>
            </a:tbl>
          </a:graphicData>
        </a:graphic>
      </p:graphicFrame>
      <p:sp>
        <p:nvSpPr>
          <p:cNvPr id="11" name="Rectangle 4"/>
          <p:cNvSpPr>
            <a:spLocks noChangeArrowheads="1"/>
          </p:cNvSpPr>
          <p:nvPr/>
        </p:nvSpPr>
        <p:spPr bwMode="auto">
          <a:xfrm>
            <a:off x="323528" y="1556792"/>
            <a:ext cx="6547317" cy="553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Calibri" pitchFamily="34" charset="0"/>
              </a:rPr>
              <a:t>Table 1: </a:t>
            </a:r>
            <a:r>
              <a:rPr kumimoji="0" lang="en-GB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Calibri" pitchFamily="34" charset="0"/>
              </a:rPr>
              <a:t>XRF analysis of the glasses</a:t>
            </a:r>
            <a:endParaRPr kumimoji="0" lang="nl-BE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bdl</a:t>
            </a:r>
            <a:r>
              <a:rPr kumimoji="0" lang="en-GB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= below detection limit</a:t>
            </a:r>
            <a:endParaRPr kumimoji="0" lang="en-GB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1261603"/>
              </p:ext>
            </p:extLst>
          </p:nvPr>
        </p:nvGraphicFramePr>
        <p:xfrm>
          <a:off x="395536" y="4134176"/>
          <a:ext cx="7416824" cy="159908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008112"/>
                <a:gridCol w="1512168"/>
                <a:gridCol w="1224136"/>
                <a:gridCol w="3672408"/>
              </a:tblGrid>
              <a:tr h="319816"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 smtClean="0">
                          <a:effectLst/>
                        </a:rPr>
                        <a:t> Sample</a:t>
                      </a:r>
                      <a:endParaRPr lang="nl-BE" sz="1600" dirty="0"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solution/glass</a:t>
                      </a:r>
                      <a:endParaRPr lang="nl-BE" sz="1600" dirty="0"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glass/sand</a:t>
                      </a:r>
                      <a:endParaRPr lang="nl-BE" sz="1600"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curing conditions</a:t>
                      </a:r>
                      <a:endParaRPr lang="nl-BE" sz="1600"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/>
                </a:tc>
              </a:tr>
              <a:tr h="319816"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HM20 </a:t>
                      </a:r>
                      <a:endParaRPr lang="nl-BE" sz="1600" dirty="0"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0.45</a:t>
                      </a:r>
                      <a:endParaRPr lang="nl-BE" sz="1600" dirty="0"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1/3</a:t>
                      </a:r>
                      <a:endParaRPr lang="nl-BE" sz="1600" dirty="0"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28 days at 20°C</a:t>
                      </a:r>
                      <a:endParaRPr lang="nl-BE" sz="1600"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/>
                </a:tc>
              </a:tr>
              <a:tr h="319816"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HM60</a:t>
                      </a:r>
                      <a:endParaRPr lang="nl-BE" sz="1600" dirty="0"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0.45</a:t>
                      </a:r>
                      <a:endParaRPr lang="nl-BE" sz="1600" dirty="0"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1/3</a:t>
                      </a:r>
                      <a:endParaRPr lang="nl-BE" sz="1600" dirty="0"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24 hours at 60°C + 27 days at 20°C</a:t>
                      </a:r>
                      <a:endParaRPr lang="nl-BE" sz="1600" dirty="0"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/>
                </a:tc>
              </a:tr>
              <a:tr h="319816"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HM120</a:t>
                      </a:r>
                      <a:endParaRPr lang="nl-BE" sz="1600"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0.45</a:t>
                      </a:r>
                      <a:endParaRPr lang="nl-BE" sz="1600"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1/3</a:t>
                      </a:r>
                      <a:endParaRPr lang="nl-BE" sz="1600" dirty="0"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24 hours at 120°C + 27 days at 20°C</a:t>
                      </a:r>
                      <a:endParaRPr lang="nl-BE" sz="1600" dirty="0"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/>
                </a:tc>
              </a:tr>
              <a:tr h="319816"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HM180</a:t>
                      </a:r>
                      <a:endParaRPr lang="nl-BE" sz="1600"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0.45</a:t>
                      </a:r>
                      <a:endParaRPr lang="nl-BE" sz="1600"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1/3</a:t>
                      </a:r>
                      <a:r>
                        <a:rPr lang="en-GB" sz="1000" dirty="0">
                          <a:effectLst/>
                        </a:rPr>
                        <a:t> </a:t>
                      </a:r>
                      <a:endParaRPr lang="nl-BE" sz="1600" dirty="0"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24hours at 180°C + 27 days at 20°C</a:t>
                      </a:r>
                      <a:endParaRPr lang="nl-BE" sz="1600" dirty="0"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pic>
        <p:nvPicPr>
          <p:cNvPr id="13" name="Picture 1" descr="C:\Users\u0050557\Desktop\pics plasmat\IMG_7846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52120" y="1844824"/>
            <a:ext cx="2952328" cy="22142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99807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88848412"/>
              </p:ext>
            </p:extLst>
          </p:nvPr>
        </p:nvGraphicFramePr>
        <p:xfrm>
          <a:off x="179512" y="371812"/>
          <a:ext cx="2314508" cy="248112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161614"/>
                <a:gridCol w="1152894"/>
              </a:tblGrid>
              <a:tr h="820207">
                <a:tc>
                  <a:txBody>
                    <a:bodyPr/>
                    <a:lstStyle/>
                    <a:p>
                      <a:endParaRPr lang="nl-BE" sz="1200" dirty="0">
                        <a:effectLst/>
                        <a:latin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 smtClean="0">
                          <a:effectLst/>
                        </a:rPr>
                        <a:t> </a:t>
                      </a:r>
                      <a:r>
                        <a:rPr lang="en-GB" sz="1600" dirty="0" err="1" smtClean="0">
                          <a:effectLst/>
                        </a:rPr>
                        <a:t>MPa</a:t>
                      </a:r>
                      <a:endParaRPr lang="nl-BE" sz="1800" dirty="0"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/>
                </a:tc>
              </a:tr>
              <a:tr h="415229">
                <a:tc>
                  <a:txBody>
                    <a:bodyPr/>
                    <a:lstStyle/>
                    <a:p>
                      <a:pPr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HM20</a:t>
                      </a:r>
                      <a:endParaRPr lang="nl-BE" sz="1800"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 smtClean="0">
                          <a:effectLst/>
                        </a:rPr>
                        <a:t> 65 </a:t>
                      </a:r>
                      <a:r>
                        <a:rPr lang="en-GB" sz="1600" dirty="0">
                          <a:effectLst/>
                        </a:rPr>
                        <a:t>± 3.2</a:t>
                      </a:r>
                      <a:endParaRPr lang="nl-BE" sz="1800" dirty="0"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/>
                </a:tc>
              </a:tr>
              <a:tr h="415229">
                <a:tc>
                  <a:txBody>
                    <a:bodyPr/>
                    <a:lstStyle/>
                    <a:p>
                      <a:pPr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HM60</a:t>
                      </a:r>
                      <a:endParaRPr lang="nl-BE" sz="1800" dirty="0"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 smtClean="0">
                          <a:effectLst/>
                        </a:rPr>
                        <a:t>106 </a:t>
                      </a:r>
                      <a:r>
                        <a:rPr lang="en-GB" sz="1600" dirty="0">
                          <a:effectLst/>
                        </a:rPr>
                        <a:t>± 6.6</a:t>
                      </a:r>
                      <a:endParaRPr lang="nl-BE" sz="1800" dirty="0"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/>
                </a:tc>
              </a:tr>
              <a:tr h="415229">
                <a:tc>
                  <a:txBody>
                    <a:bodyPr/>
                    <a:lstStyle/>
                    <a:p>
                      <a:pPr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HM120</a:t>
                      </a:r>
                      <a:endParaRPr lang="nl-BE" sz="1800"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119 ± 3.7</a:t>
                      </a:r>
                      <a:endParaRPr lang="nl-BE" sz="1800" dirty="0"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/>
                </a:tc>
              </a:tr>
              <a:tr h="415229">
                <a:tc>
                  <a:txBody>
                    <a:bodyPr/>
                    <a:lstStyle/>
                    <a:p>
                      <a:pPr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HM180</a:t>
                      </a:r>
                      <a:endParaRPr lang="nl-BE" sz="1800"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138 ± 2.8</a:t>
                      </a:r>
                      <a:endParaRPr lang="nl-BE" sz="1800" dirty="0">
                        <a:effectLst/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107504" y="2855258"/>
            <a:ext cx="2376264" cy="8617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Calibri" pitchFamily="34" charset="0"/>
              </a:rPr>
              <a:t>Table 4: C</a:t>
            </a:r>
            <a:r>
              <a:rPr kumimoji="0" lang="en-GB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Calibri" pitchFamily="34" charset="0"/>
              </a:rPr>
              <a:t>ompressive strength at 28 days</a:t>
            </a:r>
            <a:endParaRPr kumimoji="0" lang="nl-BE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BE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5" name="Picture 7" descr="GP2-350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404664"/>
            <a:ext cx="3022823" cy="25330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8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64746" y="426764"/>
            <a:ext cx="2968749" cy="24981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HM120_03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3250167"/>
            <a:ext cx="3004914" cy="24737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15" descr="Description: F:\thesis Lucas\Thesis\GP5-350.png"/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3209454"/>
            <a:ext cx="2952328" cy="24817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B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0" y="4572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nl-BE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0" y="307816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6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Calibri" pitchFamily="34" charset="0"/>
              <a:cs typeface="CMR1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CMR10"/>
              </a:rPr>
              <a:t>   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0" y="523398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CMR10"/>
              </a:rPr>
              <a:t> </a:t>
            </a:r>
            <a:endParaRPr kumimoji="0" lang="nl-B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B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0" y="5233988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nl-BE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auto">
          <a:xfrm>
            <a:off x="0" y="784701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6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Calibri" pitchFamily="34" charset="0"/>
              <a:cs typeface="CMR1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CMR10"/>
              </a:rPr>
              <a:t>   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auto">
          <a:xfrm>
            <a:off x="0" y="10010775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2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Calibri" pitchFamily="34" charset="0"/>
              </a:rPr>
              <a:t>Figure 2:</a:t>
            </a:r>
            <a:r>
              <a:rPr kumimoji="0" lang="en-GB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Calibri" pitchFamily="34" charset="0"/>
              </a:rPr>
              <a:t> SEM-BSE images of polished sections of samples: </a:t>
            </a:r>
            <a:r>
              <a:rPr kumimoji="0" lang="en-GB" sz="12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Calibri" pitchFamily="34" charset="0"/>
              </a:rPr>
              <a:t>(a)</a:t>
            </a:r>
            <a:r>
              <a:rPr kumimoji="0" lang="en-GB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Calibri" pitchFamily="34" charset="0"/>
              </a:rPr>
              <a:t> HM20 with a lot of cracks, </a:t>
            </a:r>
            <a:r>
              <a:rPr kumimoji="0" lang="en-GB" sz="12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Calibri" pitchFamily="34" charset="0"/>
              </a:rPr>
              <a:t>(b) </a:t>
            </a:r>
            <a:r>
              <a:rPr kumimoji="0" lang="en-GB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Calibri" pitchFamily="34" charset="0"/>
              </a:rPr>
              <a:t>and</a:t>
            </a:r>
            <a:r>
              <a:rPr kumimoji="0" lang="en-GB" sz="12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Calibri" pitchFamily="34" charset="0"/>
              </a:rPr>
              <a:t> (c) </a:t>
            </a:r>
            <a:r>
              <a:rPr kumimoji="0" lang="en-GB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Calibri" pitchFamily="34" charset="0"/>
              </a:rPr>
              <a:t>respectively HM60 and HM120 with less cracks and</a:t>
            </a:r>
            <a:r>
              <a:rPr kumimoji="0" lang="en-GB" sz="12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Calibri" pitchFamily="34" charset="0"/>
              </a:rPr>
              <a:t> (d)</a:t>
            </a:r>
            <a:r>
              <a:rPr kumimoji="0" lang="en-GB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Calibri" pitchFamily="34" charset="0"/>
              </a:rPr>
              <a:t> HM180 without cracks</a:t>
            </a: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699792" y="2924944"/>
            <a:ext cx="25728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dirty="0" smtClean="0"/>
              <a:t>HM20</a:t>
            </a:r>
            <a:endParaRPr lang="nl-BE" dirty="0"/>
          </a:p>
        </p:txBody>
      </p:sp>
      <p:sp>
        <p:nvSpPr>
          <p:cNvPr id="23" name="TextBox 22"/>
          <p:cNvSpPr txBox="1"/>
          <p:nvPr/>
        </p:nvSpPr>
        <p:spPr>
          <a:xfrm>
            <a:off x="6012160" y="2915652"/>
            <a:ext cx="25728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dirty="0" smtClean="0"/>
              <a:t>HM60</a:t>
            </a:r>
            <a:endParaRPr lang="nl-BE" dirty="0"/>
          </a:p>
        </p:txBody>
      </p:sp>
      <p:sp>
        <p:nvSpPr>
          <p:cNvPr id="24" name="TextBox 23"/>
          <p:cNvSpPr txBox="1"/>
          <p:nvPr/>
        </p:nvSpPr>
        <p:spPr>
          <a:xfrm>
            <a:off x="2699792" y="5723964"/>
            <a:ext cx="25728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dirty="0" smtClean="0"/>
              <a:t>HM120</a:t>
            </a:r>
            <a:endParaRPr lang="nl-BE" dirty="0"/>
          </a:p>
        </p:txBody>
      </p:sp>
      <p:sp>
        <p:nvSpPr>
          <p:cNvPr id="25" name="TextBox 24"/>
          <p:cNvSpPr txBox="1"/>
          <p:nvPr/>
        </p:nvSpPr>
        <p:spPr>
          <a:xfrm>
            <a:off x="6084168" y="5651956"/>
            <a:ext cx="25728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dirty="0" smtClean="0"/>
              <a:t>HM180</a:t>
            </a:r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4233251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1467" y="188640"/>
            <a:ext cx="3972501" cy="2808312"/>
          </a:xfrm>
          <a:prstGeom prst="rect">
            <a:avLst/>
          </a:prstGeom>
          <a:noFill/>
        </p:spPr>
      </p:pic>
      <p:pic>
        <p:nvPicPr>
          <p:cNvPr id="10" name="Picture 9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188640"/>
            <a:ext cx="3972501" cy="2808312"/>
          </a:xfrm>
          <a:prstGeom prst="rect">
            <a:avLst/>
          </a:prstGeom>
          <a:noFill/>
        </p:spPr>
      </p:pic>
      <p:pic>
        <p:nvPicPr>
          <p:cNvPr id="12" name="Picture 11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1467" y="3356992"/>
            <a:ext cx="3972501" cy="2808312"/>
          </a:xfrm>
          <a:prstGeom prst="rect">
            <a:avLst/>
          </a:prstGeom>
          <a:noFill/>
        </p:spPr>
      </p:pic>
      <p:pic>
        <p:nvPicPr>
          <p:cNvPr id="13" name="Picture 12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7079" y="3383682"/>
            <a:ext cx="3977462" cy="2808312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311467" y="2996952"/>
            <a:ext cx="39725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dirty="0" err="1" smtClean="0">
                <a:solidFill>
                  <a:schemeClr val="accent6">
                    <a:lumMod val="50000"/>
                  </a:schemeClr>
                </a:solidFill>
              </a:rPr>
              <a:t>Grounded</a:t>
            </a:r>
            <a:r>
              <a:rPr lang="fr-BE" dirty="0" smtClean="0">
                <a:solidFill>
                  <a:schemeClr val="accent6">
                    <a:lumMod val="50000"/>
                  </a:schemeClr>
                </a:solidFill>
              </a:rPr>
              <a:t>, 24h </a:t>
            </a:r>
            <a:r>
              <a:rPr lang="fr-BE" dirty="0" err="1" smtClean="0">
                <a:solidFill>
                  <a:schemeClr val="accent6">
                    <a:lumMod val="50000"/>
                  </a:schemeClr>
                </a:solidFill>
              </a:rPr>
              <a:t>at</a:t>
            </a:r>
            <a:r>
              <a:rPr lang="fr-BE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fr-BE" dirty="0" err="1" smtClean="0">
                <a:solidFill>
                  <a:schemeClr val="accent6">
                    <a:lumMod val="50000"/>
                  </a:schemeClr>
                </a:solidFill>
              </a:rPr>
              <a:t>natural</a:t>
            </a:r>
            <a:r>
              <a:rPr lang="fr-BE" dirty="0" smtClean="0">
                <a:solidFill>
                  <a:schemeClr val="accent6">
                    <a:lumMod val="50000"/>
                  </a:schemeClr>
                </a:solidFill>
              </a:rPr>
              <a:t> pH</a:t>
            </a:r>
            <a:endParaRPr lang="nl-BE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935091" y="2996952"/>
            <a:ext cx="39725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dirty="0" err="1" smtClean="0">
                <a:solidFill>
                  <a:schemeClr val="accent6">
                    <a:lumMod val="50000"/>
                  </a:schemeClr>
                </a:solidFill>
              </a:rPr>
              <a:t>Grounded</a:t>
            </a:r>
            <a:r>
              <a:rPr lang="fr-BE" dirty="0" smtClean="0">
                <a:solidFill>
                  <a:schemeClr val="accent6">
                    <a:lumMod val="50000"/>
                  </a:schemeClr>
                </a:solidFill>
              </a:rPr>
              <a:t>, 3h </a:t>
            </a:r>
            <a:r>
              <a:rPr lang="fr-BE" dirty="0" err="1" smtClean="0">
                <a:solidFill>
                  <a:schemeClr val="accent6">
                    <a:lumMod val="50000"/>
                  </a:schemeClr>
                </a:solidFill>
              </a:rPr>
              <a:t>at</a:t>
            </a:r>
            <a:r>
              <a:rPr lang="fr-BE" dirty="0" smtClean="0">
                <a:solidFill>
                  <a:schemeClr val="accent6">
                    <a:lumMod val="50000"/>
                  </a:schemeClr>
                </a:solidFill>
              </a:rPr>
              <a:t> pH 7</a:t>
            </a:r>
            <a:endParaRPr lang="nl-BE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23528" y="6085794"/>
            <a:ext cx="39725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dirty="0" err="1" smtClean="0">
                <a:solidFill>
                  <a:schemeClr val="accent6">
                    <a:lumMod val="50000"/>
                  </a:schemeClr>
                </a:solidFill>
              </a:rPr>
              <a:t>Grounded</a:t>
            </a:r>
            <a:r>
              <a:rPr lang="fr-BE" dirty="0" smtClean="0">
                <a:solidFill>
                  <a:schemeClr val="accent6">
                    <a:lumMod val="50000"/>
                  </a:schemeClr>
                </a:solidFill>
              </a:rPr>
              <a:t>, 3h </a:t>
            </a:r>
            <a:r>
              <a:rPr lang="fr-BE" dirty="0" err="1" smtClean="0">
                <a:solidFill>
                  <a:schemeClr val="accent6">
                    <a:lumMod val="50000"/>
                  </a:schemeClr>
                </a:solidFill>
              </a:rPr>
              <a:t>at</a:t>
            </a:r>
            <a:r>
              <a:rPr lang="fr-BE" dirty="0" smtClean="0">
                <a:solidFill>
                  <a:schemeClr val="accent6">
                    <a:lumMod val="50000"/>
                  </a:schemeClr>
                </a:solidFill>
              </a:rPr>
              <a:t> pH 4</a:t>
            </a:r>
            <a:endParaRPr lang="nl-BE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919978" y="6113333"/>
            <a:ext cx="231631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dirty="0" err="1" smtClean="0">
                <a:solidFill>
                  <a:schemeClr val="accent6">
                    <a:lumMod val="50000"/>
                  </a:schemeClr>
                </a:solidFill>
              </a:rPr>
              <a:t>Monolith</a:t>
            </a:r>
            <a:r>
              <a:rPr lang="fr-BE" dirty="0" smtClean="0">
                <a:solidFill>
                  <a:schemeClr val="accent6">
                    <a:lumMod val="50000"/>
                  </a:schemeClr>
                </a:solidFill>
              </a:rPr>
              <a:t>, 7 </a:t>
            </a:r>
            <a:r>
              <a:rPr lang="fr-BE" dirty="0" err="1" smtClean="0">
                <a:solidFill>
                  <a:schemeClr val="accent6">
                    <a:lumMod val="50000"/>
                  </a:schemeClr>
                </a:solidFill>
              </a:rPr>
              <a:t>days</a:t>
            </a:r>
            <a:r>
              <a:rPr lang="fr-BE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fr-BE" dirty="0" err="1" smtClean="0">
                <a:solidFill>
                  <a:schemeClr val="accent6">
                    <a:lumMod val="50000"/>
                  </a:schemeClr>
                </a:solidFill>
              </a:rPr>
              <a:t>at</a:t>
            </a:r>
            <a:r>
              <a:rPr lang="fr-BE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fr-BE" dirty="0" err="1" smtClean="0">
                <a:solidFill>
                  <a:schemeClr val="accent6">
                    <a:lumMod val="50000"/>
                  </a:schemeClr>
                </a:solidFill>
              </a:rPr>
              <a:t>natural</a:t>
            </a:r>
            <a:r>
              <a:rPr lang="fr-BE" dirty="0" smtClean="0">
                <a:solidFill>
                  <a:schemeClr val="accent6">
                    <a:lumMod val="50000"/>
                  </a:schemeClr>
                </a:solidFill>
              </a:rPr>
              <a:t> pH</a:t>
            </a:r>
            <a:endParaRPr lang="nl-BE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6455126"/>
            <a:ext cx="491997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2000" b="1" dirty="0" smtClean="0">
                <a:solidFill>
                  <a:schemeClr val="bg1"/>
                </a:solidFill>
              </a:rPr>
              <a:t>Values in mg/kg.ds</a:t>
            </a:r>
            <a:endParaRPr lang="nl-BE" sz="20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8793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nl-BE"/>
          </a:p>
        </p:txBody>
      </p:sp>
      <p:pic>
        <p:nvPicPr>
          <p:cNvPr id="3073" name="Picture 1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28600"/>
            <a:ext cx="8568952" cy="4712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7" name="Straight Arrow Connector 16"/>
          <p:cNvCxnSpPr/>
          <p:nvPr/>
        </p:nvCxnSpPr>
        <p:spPr>
          <a:xfrm flipH="1">
            <a:off x="827584" y="908720"/>
            <a:ext cx="1008112" cy="115212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>
            <a:off x="1835696" y="908720"/>
            <a:ext cx="1512168" cy="130452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539552" y="457200"/>
            <a:ext cx="29523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dirty="0" err="1" smtClean="0"/>
              <a:t>Smectite</a:t>
            </a:r>
            <a:r>
              <a:rPr lang="fr-BE" dirty="0" smtClean="0"/>
              <a:t> </a:t>
            </a:r>
            <a:r>
              <a:rPr lang="fr-BE" dirty="0" err="1" smtClean="0"/>
              <a:t>clay</a:t>
            </a:r>
            <a:endParaRPr lang="nl-BE" dirty="0"/>
          </a:p>
        </p:txBody>
      </p:sp>
      <p:sp>
        <p:nvSpPr>
          <p:cNvPr id="24" name="TextBox 23"/>
          <p:cNvSpPr txBox="1"/>
          <p:nvPr/>
        </p:nvSpPr>
        <p:spPr>
          <a:xfrm>
            <a:off x="323528" y="5013176"/>
            <a:ext cx="58326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dirty="0" smtClean="0"/>
              <a:t>XRD pattern of the </a:t>
            </a:r>
            <a:r>
              <a:rPr lang="fr-BE" dirty="0" err="1" smtClean="0"/>
              <a:t>inorganic</a:t>
            </a:r>
            <a:r>
              <a:rPr lang="fr-BE" dirty="0" smtClean="0"/>
              <a:t> </a:t>
            </a:r>
            <a:r>
              <a:rPr lang="fr-BE" dirty="0" err="1" smtClean="0"/>
              <a:t>polymer</a:t>
            </a:r>
            <a:r>
              <a:rPr lang="fr-BE" dirty="0" smtClean="0"/>
              <a:t> </a:t>
            </a:r>
            <a:r>
              <a:rPr lang="fr-BE" dirty="0" err="1" smtClean="0"/>
              <a:t>pastes</a:t>
            </a:r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3445947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orporate-KU Leuven-Liggend-Achtergrond Wit">
  <a:themeElements>
    <a:clrScheme name="KULeuven-Themakleuren">
      <a:dk1>
        <a:srgbClr val="00407A"/>
      </a:dk1>
      <a:lt1>
        <a:srgbClr val="FFFFFF"/>
      </a:lt1>
      <a:dk2>
        <a:srgbClr val="00407A"/>
      </a:dk2>
      <a:lt2>
        <a:srgbClr val="FFFFFF"/>
      </a:lt2>
      <a:accent1>
        <a:srgbClr val="1D8DB0"/>
      </a:accent1>
      <a:accent2>
        <a:srgbClr val="116E8A"/>
      </a:accent2>
      <a:accent3>
        <a:srgbClr val="52BDEC"/>
      </a:accent3>
      <a:accent4>
        <a:srgbClr val="00407A"/>
      </a:accent4>
      <a:accent5>
        <a:srgbClr val="7F7F7F"/>
      </a:accent5>
      <a:accent6>
        <a:srgbClr val="595959"/>
      </a:accent6>
      <a:hlink>
        <a:srgbClr val="1D8DB0"/>
      </a:hlink>
      <a:folHlink>
        <a:srgbClr val="00407A"/>
      </a:folHlink>
    </a:clrScheme>
    <a:fontScheme name="KULeuve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116E8A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Corporate-KU Leuven-Liggend-Achtergrond Wit en Watermerk">
  <a:themeElements>
    <a:clrScheme name="KULeuven-Themakleuren">
      <a:dk1>
        <a:srgbClr val="00407A"/>
      </a:dk1>
      <a:lt1>
        <a:srgbClr val="FFFFFF"/>
      </a:lt1>
      <a:dk2>
        <a:srgbClr val="00407A"/>
      </a:dk2>
      <a:lt2>
        <a:srgbClr val="FFFFFF"/>
      </a:lt2>
      <a:accent1>
        <a:srgbClr val="1D8DB0"/>
      </a:accent1>
      <a:accent2>
        <a:srgbClr val="116E8A"/>
      </a:accent2>
      <a:accent3>
        <a:srgbClr val="86BCE5"/>
      </a:accent3>
      <a:accent4>
        <a:srgbClr val="00407A"/>
      </a:accent4>
      <a:accent5>
        <a:srgbClr val="7F7F7F"/>
      </a:accent5>
      <a:accent6>
        <a:srgbClr val="595959"/>
      </a:accent6>
      <a:hlink>
        <a:srgbClr val="009999"/>
      </a:hlink>
      <a:folHlink>
        <a:srgbClr val="800080"/>
      </a:folHlink>
    </a:clrScheme>
    <a:fontScheme name="KULeuve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116E8A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3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corporate-KULeuven</Template>
  <TotalTime>10966</TotalTime>
  <Words>264</Words>
  <Application>Microsoft Office PowerPoint</Application>
  <PresentationFormat>On-screen Show (4:3)</PresentationFormat>
  <Paragraphs>99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6</vt:i4>
      </vt:variant>
    </vt:vector>
  </HeadingPairs>
  <TitlesOfParts>
    <vt:vector size="8" baseType="lpstr">
      <vt:lpstr>Corporate-KU Leuven-Liggend-Achtergrond Wit</vt:lpstr>
      <vt:lpstr>Corporate-KU Leuven-Liggend-Achtergrond Wit en Watermerk</vt:lpstr>
      <vt:lpstr>The impact of curing conditions on Heavy metal immobilisation of Fe-rich inorganic polymers    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KULeuven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ICTS | Communicatie, Servicepunt en Opleiding</dc:creator>
  <dc:description>Huisstijl KU Leuven - versie 24 juli 2012</dc:description>
  <cp:lastModifiedBy>Lukas</cp:lastModifiedBy>
  <cp:revision>812</cp:revision>
  <cp:lastPrinted>2013-11-14T15:08:17Z</cp:lastPrinted>
  <dcterms:created xsi:type="dcterms:W3CDTF">2012-07-10T07:57:57Z</dcterms:created>
  <dcterms:modified xsi:type="dcterms:W3CDTF">2015-04-17T10:38:28Z</dcterms:modified>
</cp:coreProperties>
</file>