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mpg" ContentType="video/m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8" r:id="rId2"/>
    <p:sldId id="264" r:id="rId3"/>
    <p:sldId id="265" r:id="rId4"/>
    <p:sldId id="266" r:id="rId5"/>
    <p:sldId id="267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0"/>
    <p:restoredTop sz="94586"/>
  </p:normalViewPr>
  <p:slideViewPr>
    <p:cSldViewPr>
      <p:cViewPr>
        <p:scale>
          <a:sx n="97" d="100"/>
          <a:sy n="97" d="100"/>
        </p:scale>
        <p:origin x="1416" y="3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3E28E-B76A-8B49-8945-BD6EC59A40AB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7EBC31C-4015-D148-9E4B-C132C0B86764}">
      <dgm:prSet custT="1"/>
      <dgm:spPr/>
      <dgm:t>
        <a:bodyPr/>
        <a:lstStyle/>
        <a:p>
          <a:pPr rtl="0"/>
          <a:r>
            <a:rPr lang="en-GB" sz="1400" noProof="0" dirty="0" smtClean="0"/>
            <a:t>Feasibility Study</a:t>
          </a:r>
          <a:endParaRPr lang="en-GB" sz="1400" noProof="0" dirty="0"/>
        </a:p>
      </dgm:t>
    </dgm:pt>
    <dgm:pt modelId="{98C335CB-5FFA-A446-A1D0-8CCE56F4B8CB}" type="parTrans" cxnId="{194E5FCC-6766-CF49-95BD-C5A8792407CE}">
      <dgm:prSet/>
      <dgm:spPr/>
      <dgm:t>
        <a:bodyPr/>
        <a:lstStyle/>
        <a:p>
          <a:endParaRPr lang="en-GB" sz="1200" noProof="0"/>
        </a:p>
      </dgm:t>
    </dgm:pt>
    <dgm:pt modelId="{85798C30-2A2C-4D42-A46A-43B05A62A0B3}" type="sibTrans" cxnId="{194E5FCC-6766-CF49-95BD-C5A8792407CE}">
      <dgm:prSet/>
      <dgm:spPr/>
      <dgm:t>
        <a:bodyPr/>
        <a:lstStyle/>
        <a:p>
          <a:endParaRPr lang="en-GB" sz="1200" noProof="0"/>
        </a:p>
      </dgm:t>
    </dgm:pt>
    <dgm:pt modelId="{B675E7A7-F0ED-094C-9ADB-564217E66140}">
      <dgm:prSet custT="1"/>
      <dgm:spPr/>
      <dgm:t>
        <a:bodyPr/>
        <a:lstStyle/>
        <a:p>
          <a:pPr rtl="0"/>
          <a:r>
            <a:rPr lang="en-GB" sz="1400" noProof="0" dirty="0" smtClean="0"/>
            <a:t>Development</a:t>
          </a:r>
          <a:endParaRPr lang="en-GB" sz="1400" noProof="0" dirty="0"/>
        </a:p>
      </dgm:t>
    </dgm:pt>
    <dgm:pt modelId="{00898B79-6B36-8849-BF7C-3A43461C2723}" type="parTrans" cxnId="{BA96822B-D2B3-944E-BB71-EBE9CB756730}">
      <dgm:prSet/>
      <dgm:spPr/>
      <dgm:t>
        <a:bodyPr/>
        <a:lstStyle/>
        <a:p>
          <a:endParaRPr lang="en-GB" sz="1200" noProof="0"/>
        </a:p>
      </dgm:t>
    </dgm:pt>
    <dgm:pt modelId="{4B66AFDD-4118-0B40-B6CF-CB082A6461C9}" type="sibTrans" cxnId="{BA96822B-D2B3-944E-BB71-EBE9CB756730}">
      <dgm:prSet/>
      <dgm:spPr/>
      <dgm:t>
        <a:bodyPr/>
        <a:lstStyle/>
        <a:p>
          <a:endParaRPr lang="en-GB" sz="1200" noProof="0"/>
        </a:p>
      </dgm:t>
    </dgm:pt>
    <dgm:pt modelId="{B8453E4F-BCDB-8849-A7DB-7A41A5B2CE67}">
      <dgm:prSet custT="1"/>
      <dgm:spPr/>
      <dgm:t>
        <a:bodyPr/>
        <a:lstStyle/>
        <a:p>
          <a:pPr rtl="0"/>
          <a:r>
            <a:rPr lang="en-GB" sz="1400" noProof="0" dirty="0" smtClean="0"/>
            <a:t>Project Execution</a:t>
          </a:r>
          <a:endParaRPr lang="en-GB" sz="1400" noProof="0" dirty="0"/>
        </a:p>
      </dgm:t>
    </dgm:pt>
    <dgm:pt modelId="{21BE9311-1D19-9E4F-9E98-4BB715B42D72}" type="parTrans" cxnId="{63E5691F-12A6-E941-89FC-80C54F5DE4C5}">
      <dgm:prSet/>
      <dgm:spPr/>
      <dgm:t>
        <a:bodyPr/>
        <a:lstStyle/>
        <a:p>
          <a:endParaRPr lang="en-GB" sz="1200" noProof="0"/>
        </a:p>
      </dgm:t>
    </dgm:pt>
    <dgm:pt modelId="{FA8342E6-E4BD-B14A-BD8F-EDE3B2BD90B2}" type="sibTrans" cxnId="{63E5691F-12A6-E941-89FC-80C54F5DE4C5}">
      <dgm:prSet/>
      <dgm:spPr/>
      <dgm:t>
        <a:bodyPr/>
        <a:lstStyle/>
        <a:p>
          <a:endParaRPr lang="en-GB" sz="1200" noProof="0"/>
        </a:p>
      </dgm:t>
    </dgm:pt>
    <dgm:pt modelId="{2B233ACE-AFBB-9248-864A-28B9C5840C16}">
      <dgm:prSet custT="1"/>
      <dgm:spPr/>
      <dgm:t>
        <a:bodyPr/>
        <a:lstStyle/>
        <a:p>
          <a:pPr rtl="0"/>
          <a:r>
            <a:rPr lang="en-GB" sz="1200" noProof="0" smtClean="0"/>
            <a:t>Phase 1: Verification of technical study</a:t>
          </a:r>
          <a:endParaRPr lang="en-GB" sz="1200" noProof="0"/>
        </a:p>
      </dgm:t>
    </dgm:pt>
    <dgm:pt modelId="{20C46255-8F66-7540-BF79-DC37ADFC73D5}" type="parTrans" cxnId="{B4C16AC7-06AD-2743-873B-5BE05CEA5CEE}">
      <dgm:prSet/>
      <dgm:spPr/>
      <dgm:t>
        <a:bodyPr/>
        <a:lstStyle/>
        <a:p>
          <a:endParaRPr lang="en-GB" sz="1200" noProof="0"/>
        </a:p>
      </dgm:t>
    </dgm:pt>
    <dgm:pt modelId="{AFE402E1-3502-BA47-BB12-0AD3CBA58A06}" type="sibTrans" cxnId="{B4C16AC7-06AD-2743-873B-5BE05CEA5CEE}">
      <dgm:prSet/>
      <dgm:spPr/>
      <dgm:t>
        <a:bodyPr/>
        <a:lstStyle/>
        <a:p>
          <a:endParaRPr lang="en-GB" sz="1200" noProof="0"/>
        </a:p>
      </dgm:t>
    </dgm:pt>
    <dgm:pt modelId="{945B96B0-596C-D943-97EC-A04766E4C189}">
      <dgm:prSet custT="1"/>
      <dgm:spPr/>
      <dgm:t>
        <a:bodyPr/>
        <a:lstStyle/>
        <a:p>
          <a:pPr rtl="0"/>
          <a:r>
            <a:rPr lang="en-GB" sz="1200" noProof="0" smtClean="0"/>
            <a:t>Phase 2: Design parameter and de bottlenecking</a:t>
          </a:r>
          <a:endParaRPr lang="en-GB" sz="1200" noProof="0"/>
        </a:p>
      </dgm:t>
    </dgm:pt>
    <dgm:pt modelId="{637CEB4A-3DCF-3F48-803B-DE7799D9452E}" type="parTrans" cxnId="{7ACDD140-1A5F-AA44-971D-3FB998771ABC}">
      <dgm:prSet/>
      <dgm:spPr/>
      <dgm:t>
        <a:bodyPr/>
        <a:lstStyle/>
        <a:p>
          <a:endParaRPr lang="en-GB" sz="1200" noProof="0"/>
        </a:p>
      </dgm:t>
    </dgm:pt>
    <dgm:pt modelId="{E95C3EA8-C816-EF45-8B52-BC5393556938}" type="sibTrans" cxnId="{7ACDD140-1A5F-AA44-971D-3FB998771ABC}">
      <dgm:prSet/>
      <dgm:spPr/>
      <dgm:t>
        <a:bodyPr/>
        <a:lstStyle/>
        <a:p>
          <a:endParaRPr lang="en-GB" sz="1200" noProof="0"/>
        </a:p>
      </dgm:t>
    </dgm:pt>
    <dgm:pt modelId="{66E2CDE5-DB5D-D446-9E5A-EA85EFE79A7D}">
      <dgm:prSet custT="1"/>
      <dgm:spPr/>
      <dgm:t>
        <a:bodyPr/>
        <a:lstStyle/>
        <a:p>
          <a:pPr rtl="0"/>
          <a:r>
            <a:rPr lang="en-GB" sz="1200" noProof="0" dirty="0" smtClean="0"/>
            <a:t>Technical study, incl. cost, resource and timetable.</a:t>
          </a:r>
          <a:endParaRPr lang="en-GB" sz="1200" noProof="0" dirty="0"/>
        </a:p>
      </dgm:t>
    </dgm:pt>
    <dgm:pt modelId="{C38B32DB-A131-D244-A489-7C5259E51357}" type="parTrans" cxnId="{A06AC154-4BE2-574C-9ACF-E403A4734A66}">
      <dgm:prSet/>
      <dgm:spPr/>
      <dgm:t>
        <a:bodyPr/>
        <a:lstStyle/>
        <a:p>
          <a:endParaRPr lang="en-GB" sz="1200" noProof="0"/>
        </a:p>
      </dgm:t>
    </dgm:pt>
    <dgm:pt modelId="{8016AEAA-37C0-E84F-A21D-14AE6BFECB1E}" type="sibTrans" cxnId="{A06AC154-4BE2-574C-9ACF-E403A4734A66}">
      <dgm:prSet/>
      <dgm:spPr/>
      <dgm:t>
        <a:bodyPr/>
        <a:lstStyle/>
        <a:p>
          <a:endParaRPr lang="en-GB" sz="1200" noProof="0"/>
        </a:p>
      </dgm:t>
    </dgm:pt>
    <dgm:pt modelId="{12F676C2-19D8-9F45-B7E6-1CA18BDD7706}">
      <dgm:prSet custT="1"/>
      <dgm:spPr/>
      <dgm:t>
        <a:bodyPr/>
        <a:lstStyle/>
        <a:p>
          <a:pPr rtl="0"/>
          <a:r>
            <a:rPr lang="en-GB" sz="1200" noProof="0" dirty="0" smtClean="0"/>
            <a:t>Deliver design parameters (Know-How)</a:t>
          </a:r>
          <a:endParaRPr lang="en-GB" sz="1200" noProof="0" dirty="0"/>
        </a:p>
      </dgm:t>
    </dgm:pt>
    <dgm:pt modelId="{8BDDA4C4-90FD-D94E-BD0B-B14BF8E7AFAD}" type="parTrans" cxnId="{A709EEB2-399E-8F43-8A92-BC73A9302E33}">
      <dgm:prSet/>
      <dgm:spPr/>
      <dgm:t>
        <a:bodyPr/>
        <a:lstStyle/>
        <a:p>
          <a:endParaRPr lang="en-GB" sz="1200" noProof="0"/>
        </a:p>
      </dgm:t>
    </dgm:pt>
    <dgm:pt modelId="{C7F31A35-7073-A748-8E52-658067BDF86C}" type="sibTrans" cxnId="{A709EEB2-399E-8F43-8A92-BC73A9302E33}">
      <dgm:prSet/>
      <dgm:spPr/>
      <dgm:t>
        <a:bodyPr/>
        <a:lstStyle/>
        <a:p>
          <a:endParaRPr lang="en-GB" sz="1200" noProof="0"/>
        </a:p>
      </dgm:t>
    </dgm:pt>
    <dgm:pt modelId="{B5432917-F8A3-7C4A-8557-09822ADA68AE}">
      <dgm:prSet custT="1"/>
      <dgm:spPr/>
      <dgm:t>
        <a:bodyPr/>
        <a:lstStyle/>
        <a:p>
          <a:pPr rtl="0"/>
          <a:r>
            <a:rPr lang="en-GB" sz="1200" noProof="0" dirty="0" smtClean="0"/>
            <a:t>Deliver necessary hardware (core technology)</a:t>
          </a:r>
          <a:endParaRPr lang="en-GB" sz="1200" noProof="0" dirty="0"/>
        </a:p>
      </dgm:t>
    </dgm:pt>
    <dgm:pt modelId="{E472567B-EF3E-2746-B41B-C50D1AA945D6}" type="parTrans" cxnId="{6A5B4AC8-6AE1-2444-82DB-14FF3BDDF84B}">
      <dgm:prSet/>
      <dgm:spPr/>
      <dgm:t>
        <a:bodyPr/>
        <a:lstStyle/>
        <a:p>
          <a:endParaRPr lang="en-GB" sz="1200" noProof="0"/>
        </a:p>
      </dgm:t>
    </dgm:pt>
    <dgm:pt modelId="{4340122E-FDCD-5341-B931-35E65B528706}" type="sibTrans" cxnId="{6A5B4AC8-6AE1-2444-82DB-14FF3BDDF84B}">
      <dgm:prSet/>
      <dgm:spPr/>
      <dgm:t>
        <a:bodyPr/>
        <a:lstStyle/>
        <a:p>
          <a:endParaRPr lang="en-GB" sz="1200" noProof="0"/>
        </a:p>
      </dgm:t>
    </dgm:pt>
    <dgm:pt modelId="{74557F78-C053-BB4C-9519-E561AB31FC09}">
      <dgm:prSet custT="1"/>
      <dgm:spPr/>
      <dgm:t>
        <a:bodyPr/>
        <a:lstStyle/>
        <a:p>
          <a:pPr rtl="0"/>
          <a:r>
            <a:rPr lang="en-GB" sz="1200" noProof="0" smtClean="0"/>
            <a:t>Marked evaluation</a:t>
          </a:r>
          <a:endParaRPr lang="en-GB" sz="1200" noProof="0"/>
        </a:p>
      </dgm:t>
    </dgm:pt>
    <dgm:pt modelId="{81B5397C-62F3-3C47-8468-70E8FBFC4E02}" type="parTrans" cxnId="{99A989D3-C595-804D-BB5D-2E85759FBE2C}">
      <dgm:prSet/>
      <dgm:spPr/>
      <dgm:t>
        <a:bodyPr/>
        <a:lstStyle/>
        <a:p>
          <a:endParaRPr lang="en-GB" sz="1200" noProof="0"/>
        </a:p>
      </dgm:t>
    </dgm:pt>
    <dgm:pt modelId="{502CF203-562E-494B-A162-90C1A4337515}" type="sibTrans" cxnId="{99A989D3-C595-804D-BB5D-2E85759FBE2C}">
      <dgm:prSet/>
      <dgm:spPr/>
      <dgm:t>
        <a:bodyPr/>
        <a:lstStyle/>
        <a:p>
          <a:endParaRPr lang="en-GB" sz="1200" noProof="0"/>
        </a:p>
      </dgm:t>
    </dgm:pt>
    <dgm:pt modelId="{82A0AD66-B711-7F46-A679-8EA4BA6B07B3}">
      <dgm:prSet custT="1"/>
      <dgm:spPr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pPr rtl="0"/>
          <a:r>
            <a:rPr lang="en-GB" sz="1400" noProof="0" smtClean="0"/>
            <a:t>Initiator</a:t>
          </a:r>
          <a:endParaRPr lang="en-GB" sz="1400" noProof="0"/>
        </a:p>
      </dgm:t>
    </dgm:pt>
    <dgm:pt modelId="{A300F94F-3380-9A47-B2A9-9D62E00C8090}" type="parTrans" cxnId="{3E7EAED4-7450-FF48-83D8-9C2C20AF7F1C}">
      <dgm:prSet/>
      <dgm:spPr/>
      <dgm:t>
        <a:bodyPr/>
        <a:lstStyle/>
        <a:p>
          <a:endParaRPr lang="en-GB" sz="1200" noProof="0"/>
        </a:p>
      </dgm:t>
    </dgm:pt>
    <dgm:pt modelId="{8FA33DC4-6A4B-4B48-86D5-12A009706B56}" type="sibTrans" cxnId="{3E7EAED4-7450-FF48-83D8-9C2C20AF7F1C}">
      <dgm:prSet/>
      <dgm:spPr/>
      <dgm:t>
        <a:bodyPr/>
        <a:lstStyle/>
        <a:p>
          <a:endParaRPr lang="en-GB" sz="1200" noProof="0"/>
        </a:p>
      </dgm:t>
    </dgm:pt>
    <dgm:pt modelId="{A0049C7B-986F-8249-80AE-12117C95BA84}">
      <dgm:prSet custT="1"/>
      <dgm:spPr/>
      <dgm:t>
        <a:bodyPr/>
        <a:lstStyle/>
        <a:p>
          <a:pPr rtl="0"/>
          <a:r>
            <a:rPr lang="en-GB" sz="1200" noProof="0" smtClean="0"/>
            <a:t>Marked oppertunities</a:t>
          </a:r>
          <a:endParaRPr lang="en-GB" sz="1200" noProof="0"/>
        </a:p>
      </dgm:t>
    </dgm:pt>
    <dgm:pt modelId="{EAE289AB-287A-7246-80A7-AD7EED1CECB9}" type="parTrans" cxnId="{5B939068-FC35-7048-81D9-197F66F2327F}">
      <dgm:prSet/>
      <dgm:spPr/>
      <dgm:t>
        <a:bodyPr/>
        <a:lstStyle/>
        <a:p>
          <a:endParaRPr lang="en-GB" sz="1200" noProof="0"/>
        </a:p>
      </dgm:t>
    </dgm:pt>
    <dgm:pt modelId="{148E2575-98E7-1142-B5DA-8068511A7BBA}" type="sibTrans" cxnId="{5B939068-FC35-7048-81D9-197F66F2327F}">
      <dgm:prSet/>
      <dgm:spPr/>
      <dgm:t>
        <a:bodyPr/>
        <a:lstStyle/>
        <a:p>
          <a:endParaRPr lang="en-GB" sz="1200" noProof="0"/>
        </a:p>
      </dgm:t>
    </dgm:pt>
    <dgm:pt modelId="{6410FA03-8BE5-C44B-818C-BD8BE9773D64}">
      <dgm:prSet custT="1"/>
      <dgm:spPr/>
      <dgm:t>
        <a:bodyPr/>
        <a:lstStyle/>
        <a:p>
          <a:pPr rtl="0"/>
          <a:r>
            <a:rPr lang="en-GB" sz="1200" noProof="0" dirty="0" smtClean="0"/>
            <a:t>Technology driven</a:t>
          </a:r>
          <a:endParaRPr lang="en-GB" sz="1200" noProof="0" dirty="0"/>
        </a:p>
      </dgm:t>
    </dgm:pt>
    <dgm:pt modelId="{4727C996-3AEF-3547-9EE5-0B501751D788}" type="parTrans" cxnId="{906EC440-0DC0-AA4F-B502-BB37C9039A91}">
      <dgm:prSet/>
      <dgm:spPr/>
      <dgm:t>
        <a:bodyPr/>
        <a:lstStyle/>
        <a:p>
          <a:endParaRPr lang="en-GB" sz="1200" noProof="0"/>
        </a:p>
      </dgm:t>
    </dgm:pt>
    <dgm:pt modelId="{40DBF7E3-C25B-5245-AF58-1918A216807C}" type="sibTrans" cxnId="{906EC440-0DC0-AA4F-B502-BB37C9039A91}">
      <dgm:prSet/>
      <dgm:spPr/>
      <dgm:t>
        <a:bodyPr/>
        <a:lstStyle/>
        <a:p>
          <a:endParaRPr lang="en-GB" sz="1200" noProof="0"/>
        </a:p>
      </dgm:t>
    </dgm:pt>
    <dgm:pt modelId="{9E717B35-D488-134D-A2F7-01274070DA5D}">
      <dgm:prSet custT="1"/>
      <dgm:spPr/>
      <dgm:t>
        <a:bodyPr/>
        <a:lstStyle/>
        <a:p>
          <a:pPr rtl="0"/>
          <a:r>
            <a:rPr lang="en-GB" sz="1200" noProof="0" dirty="0" smtClean="0"/>
            <a:t>Financial (CAPEX &amp; OPEX)</a:t>
          </a:r>
          <a:endParaRPr lang="en-GB" sz="1200" noProof="0" dirty="0"/>
        </a:p>
      </dgm:t>
    </dgm:pt>
    <dgm:pt modelId="{A29EB24C-A4E4-8547-BDA1-CE562A2AE83F}" type="parTrans" cxnId="{3F9DEFFE-DABA-704F-A352-CF3B22AA47CB}">
      <dgm:prSet/>
      <dgm:spPr/>
      <dgm:t>
        <a:bodyPr/>
        <a:lstStyle/>
        <a:p>
          <a:endParaRPr lang="en-GB" sz="1200" noProof="0"/>
        </a:p>
      </dgm:t>
    </dgm:pt>
    <dgm:pt modelId="{5B175DAB-82F0-2E4B-B5CE-3589C619593F}" type="sibTrans" cxnId="{3F9DEFFE-DABA-704F-A352-CF3B22AA47CB}">
      <dgm:prSet/>
      <dgm:spPr/>
      <dgm:t>
        <a:bodyPr/>
        <a:lstStyle/>
        <a:p>
          <a:endParaRPr lang="en-GB" sz="1200" noProof="0"/>
        </a:p>
      </dgm:t>
    </dgm:pt>
    <dgm:pt modelId="{CA5A9E3D-3538-2F45-BE8B-D58ACFA5259E}">
      <dgm:prSet custT="1"/>
      <dgm:spPr/>
      <dgm:t>
        <a:bodyPr/>
        <a:lstStyle/>
        <a:p>
          <a:pPr rtl="0"/>
          <a:r>
            <a:rPr lang="en-GB" sz="1200" noProof="0" dirty="0" smtClean="0"/>
            <a:t>Engineering &amp; Construction</a:t>
          </a:r>
          <a:endParaRPr lang="en-GB" sz="1200" noProof="0" dirty="0"/>
        </a:p>
      </dgm:t>
    </dgm:pt>
    <dgm:pt modelId="{71E1996C-D77F-EB48-B0F9-920280C00D7D}" type="parTrans" cxnId="{E96AB130-82BF-EC49-A3E1-AA5F07FD2168}">
      <dgm:prSet/>
      <dgm:spPr/>
      <dgm:t>
        <a:bodyPr/>
        <a:lstStyle/>
        <a:p>
          <a:endParaRPr lang="en-GB"/>
        </a:p>
      </dgm:t>
    </dgm:pt>
    <dgm:pt modelId="{C69F9857-23E3-1A49-A701-1FDDFE4D43B1}" type="sibTrans" cxnId="{E96AB130-82BF-EC49-A3E1-AA5F07FD2168}">
      <dgm:prSet/>
      <dgm:spPr/>
      <dgm:t>
        <a:bodyPr/>
        <a:lstStyle/>
        <a:p>
          <a:endParaRPr lang="en-GB"/>
        </a:p>
      </dgm:t>
    </dgm:pt>
    <dgm:pt modelId="{40C02166-6934-B149-A2D8-ADE2BC02EE65}">
      <dgm:prSet custT="1"/>
      <dgm:spPr/>
      <dgm:t>
        <a:bodyPr/>
        <a:lstStyle/>
        <a:p>
          <a:pPr rtl="0"/>
          <a:r>
            <a:rPr lang="en-GB" sz="1200" noProof="0" dirty="0" smtClean="0"/>
            <a:t>Strong partnership</a:t>
          </a:r>
          <a:endParaRPr lang="en-GB" sz="1200" noProof="0" dirty="0"/>
        </a:p>
      </dgm:t>
    </dgm:pt>
    <dgm:pt modelId="{C9E711F1-E092-A648-A12A-D61FC3D1B42B}" type="parTrans" cxnId="{21F350EF-1545-5547-B9BB-44DEAC1AABC1}">
      <dgm:prSet/>
      <dgm:spPr/>
      <dgm:t>
        <a:bodyPr/>
        <a:lstStyle/>
        <a:p>
          <a:endParaRPr lang="en-GB"/>
        </a:p>
      </dgm:t>
    </dgm:pt>
    <dgm:pt modelId="{F453A55B-7094-0045-8273-98F5731AF3C9}" type="sibTrans" cxnId="{21F350EF-1545-5547-B9BB-44DEAC1AABC1}">
      <dgm:prSet/>
      <dgm:spPr/>
      <dgm:t>
        <a:bodyPr/>
        <a:lstStyle/>
        <a:p>
          <a:endParaRPr lang="en-GB"/>
        </a:p>
      </dgm:t>
    </dgm:pt>
    <dgm:pt modelId="{86681622-877C-DA4F-86CF-38D4F5FA7097}" type="pres">
      <dgm:prSet presAssocID="{8463E28E-B76A-8B49-8945-BD6EC59A40A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7C7F66C-889E-F345-86DB-0F17D8289C9F}" type="pres">
      <dgm:prSet presAssocID="{82A0AD66-B711-7F46-A679-8EA4BA6B07B3}" presName="composite" presStyleCnt="0"/>
      <dgm:spPr/>
    </dgm:pt>
    <dgm:pt modelId="{A48E26AF-2562-6A43-8B26-1EE4ED333D78}" type="pres">
      <dgm:prSet presAssocID="{82A0AD66-B711-7F46-A679-8EA4BA6B07B3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36DBB6-C78D-1541-BB79-33F4B8568848}" type="pres">
      <dgm:prSet presAssocID="{82A0AD66-B711-7F46-A679-8EA4BA6B07B3}" presName="desTx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65B00AB-1719-3A44-ACD6-35A26F695508}" type="pres">
      <dgm:prSet presAssocID="{8FA33DC4-6A4B-4B48-86D5-12A009706B56}" presName="space" presStyleCnt="0"/>
      <dgm:spPr/>
    </dgm:pt>
    <dgm:pt modelId="{A351F75D-16E3-C34B-863A-EC69B0CF9659}" type="pres">
      <dgm:prSet presAssocID="{17EBC31C-4015-D148-9E4B-C132C0B86764}" presName="composite" presStyleCnt="0"/>
      <dgm:spPr/>
    </dgm:pt>
    <dgm:pt modelId="{4A251D0E-30A3-7D40-ABEE-BD8B7B493738}" type="pres">
      <dgm:prSet presAssocID="{17EBC31C-4015-D148-9E4B-C132C0B86764}" presName="parTx" presStyleLbl="node1" presStyleIdx="1" presStyleCnt="4" custLinFactNeighborY="-187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6BD11D5-AB71-9545-8F31-043211F203A3}" type="pres">
      <dgm:prSet presAssocID="{17EBC31C-4015-D148-9E4B-C132C0B86764}" presName="desTx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916AEFB-FA68-3641-BB64-E7EC5BF9708C}" type="pres">
      <dgm:prSet presAssocID="{85798C30-2A2C-4D42-A46A-43B05A62A0B3}" presName="space" presStyleCnt="0"/>
      <dgm:spPr/>
    </dgm:pt>
    <dgm:pt modelId="{88FABCB4-ECBD-4249-9EC9-BC8D3E2A756A}" type="pres">
      <dgm:prSet presAssocID="{B675E7A7-F0ED-094C-9ADB-564217E66140}" presName="composite" presStyleCnt="0"/>
      <dgm:spPr/>
    </dgm:pt>
    <dgm:pt modelId="{EF546E07-04C6-874B-90D0-90EBDDA8B41F}" type="pres">
      <dgm:prSet presAssocID="{B675E7A7-F0ED-094C-9ADB-564217E66140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1F4648-038D-7242-9271-BC3675C464F8}" type="pres">
      <dgm:prSet presAssocID="{B675E7A7-F0ED-094C-9ADB-564217E66140}" presName="desTx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F2D2318-8E0D-A448-976A-3A236C134034}" type="pres">
      <dgm:prSet presAssocID="{4B66AFDD-4118-0B40-B6CF-CB082A6461C9}" presName="space" presStyleCnt="0"/>
      <dgm:spPr/>
    </dgm:pt>
    <dgm:pt modelId="{DB4EEBBB-0589-3145-8A14-0D0034E0DD41}" type="pres">
      <dgm:prSet presAssocID="{B8453E4F-BCDB-8849-A7DB-7A41A5B2CE67}" presName="composite" presStyleCnt="0"/>
      <dgm:spPr/>
    </dgm:pt>
    <dgm:pt modelId="{0FB7733F-1955-B546-B02E-920971FE6EC8}" type="pres">
      <dgm:prSet presAssocID="{B8453E4F-BCDB-8849-A7DB-7A41A5B2CE67}" presName="par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770DAA9-A7C4-A741-A87F-4B3FF832D016}" type="pres">
      <dgm:prSet presAssocID="{B8453E4F-BCDB-8849-A7DB-7A41A5B2CE67}" presName="desTx" presStyleLbl="revTx" presStyleIdx="3" presStyleCnt="4" custScaleX="129019" custLinFactNeighborX="8187" custLinFactNeighborY="-42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3E7EAED4-7450-FF48-83D8-9C2C20AF7F1C}" srcId="{8463E28E-B76A-8B49-8945-BD6EC59A40AB}" destId="{82A0AD66-B711-7F46-A679-8EA4BA6B07B3}" srcOrd="0" destOrd="0" parTransId="{A300F94F-3380-9A47-B2A9-9D62E00C8090}" sibTransId="{8FA33DC4-6A4B-4B48-86D5-12A009706B56}"/>
    <dgm:cxn modelId="{A06AC154-4BE2-574C-9ACF-E403A4734A66}" srcId="{17EBC31C-4015-D148-9E4B-C132C0B86764}" destId="{66E2CDE5-DB5D-D446-9E5A-EA85EFE79A7D}" srcOrd="0" destOrd="0" parTransId="{C38B32DB-A131-D244-A489-7C5259E51357}" sibTransId="{8016AEAA-37C0-E84F-A21D-14AE6BFECB1E}"/>
    <dgm:cxn modelId="{779A70B0-FB8B-5F44-AB64-E8F02A18E5F1}" type="presOf" srcId="{B5432917-F8A3-7C4A-8557-09822ADA68AE}" destId="{F770DAA9-A7C4-A741-A87F-4B3FF832D016}" srcOrd="0" destOrd="3" presId="urn:microsoft.com/office/officeart/2005/8/layout/chevron1"/>
    <dgm:cxn modelId="{7ACDD140-1A5F-AA44-971D-3FB998771ABC}" srcId="{B675E7A7-F0ED-094C-9ADB-564217E66140}" destId="{945B96B0-596C-D943-97EC-A04766E4C189}" srcOrd="1" destOrd="0" parTransId="{637CEB4A-3DCF-3F48-803B-DE7799D9452E}" sibTransId="{E95C3EA8-C816-EF45-8B52-BC5393556938}"/>
    <dgm:cxn modelId="{A1C88242-7469-6F4A-88A5-FC37404A7B06}" type="presOf" srcId="{74557F78-C053-BB4C-9519-E561AB31FC09}" destId="{E6BD11D5-AB71-9545-8F31-043211F203A3}" srcOrd="0" destOrd="1" presId="urn:microsoft.com/office/officeart/2005/8/layout/chevron1"/>
    <dgm:cxn modelId="{B4C16AC7-06AD-2743-873B-5BE05CEA5CEE}" srcId="{B675E7A7-F0ED-094C-9ADB-564217E66140}" destId="{2B233ACE-AFBB-9248-864A-28B9C5840C16}" srcOrd="0" destOrd="0" parTransId="{20C46255-8F66-7540-BF79-DC37ADFC73D5}" sibTransId="{AFE402E1-3502-BA47-BB12-0AD3CBA58A06}"/>
    <dgm:cxn modelId="{E1BD44F1-9700-024C-A968-87B59CE46130}" type="presOf" srcId="{9E717B35-D488-134D-A2F7-01274070DA5D}" destId="{E6BD11D5-AB71-9545-8F31-043211F203A3}" srcOrd="0" destOrd="2" presId="urn:microsoft.com/office/officeart/2005/8/layout/chevron1"/>
    <dgm:cxn modelId="{5425FA82-D934-BD4B-9C77-DA88EA784B04}" type="presOf" srcId="{CA5A9E3D-3538-2F45-BE8B-D58ACFA5259E}" destId="{F770DAA9-A7C4-A741-A87F-4B3FF832D016}" srcOrd="0" destOrd="1" presId="urn:microsoft.com/office/officeart/2005/8/layout/chevron1"/>
    <dgm:cxn modelId="{11CBF24E-6812-BA46-A8C3-2ACEAB06CF7F}" type="presOf" srcId="{2B233ACE-AFBB-9248-864A-28B9C5840C16}" destId="{DD1F4648-038D-7242-9271-BC3675C464F8}" srcOrd="0" destOrd="0" presId="urn:microsoft.com/office/officeart/2005/8/layout/chevron1"/>
    <dgm:cxn modelId="{BA96822B-D2B3-944E-BB71-EBE9CB756730}" srcId="{8463E28E-B76A-8B49-8945-BD6EC59A40AB}" destId="{B675E7A7-F0ED-094C-9ADB-564217E66140}" srcOrd="2" destOrd="0" parTransId="{00898B79-6B36-8849-BF7C-3A43461C2723}" sibTransId="{4B66AFDD-4118-0B40-B6CF-CB082A6461C9}"/>
    <dgm:cxn modelId="{21F350EF-1545-5547-B9BB-44DEAC1AABC1}" srcId="{CA5A9E3D-3538-2F45-BE8B-D58ACFA5259E}" destId="{40C02166-6934-B149-A2D8-ADE2BC02EE65}" srcOrd="0" destOrd="0" parTransId="{C9E711F1-E092-A648-A12A-D61FC3D1B42B}" sibTransId="{F453A55B-7094-0045-8273-98F5731AF3C9}"/>
    <dgm:cxn modelId="{73199337-A34A-4F4C-B876-6EC209E23DD7}" type="presOf" srcId="{12F676C2-19D8-9F45-B7E6-1CA18BDD7706}" destId="{F770DAA9-A7C4-A741-A87F-4B3FF832D016}" srcOrd="0" destOrd="0" presId="urn:microsoft.com/office/officeart/2005/8/layout/chevron1"/>
    <dgm:cxn modelId="{E96AB130-82BF-EC49-A3E1-AA5F07FD2168}" srcId="{B8453E4F-BCDB-8849-A7DB-7A41A5B2CE67}" destId="{CA5A9E3D-3538-2F45-BE8B-D58ACFA5259E}" srcOrd="1" destOrd="0" parTransId="{71E1996C-D77F-EB48-B0F9-920280C00D7D}" sibTransId="{C69F9857-23E3-1A49-A701-1FDDFE4D43B1}"/>
    <dgm:cxn modelId="{BC739D80-83EA-5B4B-B6EE-91DD65E020B5}" type="presOf" srcId="{82A0AD66-B711-7F46-A679-8EA4BA6B07B3}" destId="{A48E26AF-2562-6A43-8B26-1EE4ED333D78}" srcOrd="0" destOrd="0" presId="urn:microsoft.com/office/officeart/2005/8/layout/chevron1"/>
    <dgm:cxn modelId="{C2A3C0E4-5039-E24C-BFBB-EBC09E6B48DB}" type="presOf" srcId="{B8453E4F-BCDB-8849-A7DB-7A41A5B2CE67}" destId="{0FB7733F-1955-B546-B02E-920971FE6EC8}" srcOrd="0" destOrd="0" presId="urn:microsoft.com/office/officeart/2005/8/layout/chevron1"/>
    <dgm:cxn modelId="{5B939068-FC35-7048-81D9-197F66F2327F}" srcId="{82A0AD66-B711-7F46-A679-8EA4BA6B07B3}" destId="{A0049C7B-986F-8249-80AE-12117C95BA84}" srcOrd="0" destOrd="0" parTransId="{EAE289AB-287A-7246-80A7-AD7EED1CECB9}" sibTransId="{148E2575-98E7-1142-B5DA-8068511A7BBA}"/>
    <dgm:cxn modelId="{5967BFBE-1974-2044-B100-46F7F027916A}" type="presOf" srcId="{945B96B0-596C-D943-97EC-A04766E4C189}" destId="{DD1F4648-038D-7242-9271-BC3675C464F8}" srcOrd="0" destOrd="1" presId="urn:microsoft.com/office/officeart/2005/8/layout/chevron1"/>
    <dgm:cxn modelId="{FF3629D3-21B6-2144-BA45-36248F2D2B40}" type="presOf" srcId="{17EBC31C-4015-D148-9E4B-C132C0B86764}" destId="{4A251D0E-30A3-7D40-ABEE-BD8B7B493738}" srcOrd="0" destOrd="0" presId="urn:microsoft.com/office/officeart/2005/8/layout/chevron1"/>
    <dgm:cxn modelId="{73A6F5D5-9EDB-6448-B301-56DAF3806F48}" type="presOf" srcId="{6410FA03-8BE5-C44B-818C-BD8BE9773D64}" destId="{5136DBB6-C78D-1541-BB79-33F4B8568848}" srcOrd="0" destOrd="1" presId="urn:microsoft.com/office/officeart/2005/8/layout/chevron1"/>
    <dgm:cxn modelId="{3F9DEFFE-DABA-704F-A352-CF3B22AA47CB}" srcId="{17EBC31C-4015-D148-9E4B-C132C0B86764}" destId="{9E717B35-D488-134D-A2F7-01274070DA5D}" srcOrd="2" destOrd="0" parTransId="{A29EB24C-A4E4-8547-BDA1-CE562A2AE83F}" sibTransId="{5B175DAB-82F0-2E4B-B5CE-3589C619593F}"/>
    <dgm:cxn modelId="{63E5691F-12A6-E941-89FC-80C54F5DE4C5}" srcId="{8463E28E-B76A-8B49-8945-BD6EC59A40AB}" destId="{B8453E4F-BCDB-8849-A7DB-7A41A5B2CE67}" srcOrd="3" destOrd="0" parTransId="{21BE9311-1D19-9E4F-9E98-4BB715B42D72}" sibTransId="{FA8342E6-E4BD-B14A-BD8F-EDE3B2BD90B2}"/>
    <dgm:cxn modelId="{F462CC42-0B58-AE40-8549-6C35EE3446D2}" type="presOf" srcId="{A0049C7B-986F-8249-80AE-12117C95BA84}" destId="{5136DBB6-C78D-1541-BB79-33F4B8568848}" srcOrd="0" destOrd="0" presId="urn:microsoft.com/office/officeart/2005/8/layout/chevron1"/>
    <dgm:cxn modelId="{99A989D3-C595-804D-BB5D-2E85759FBE2C}" srcId="{17EBC31C-4015-D148-9E4B-C132C0B86764}" destId="{74557F78-C053-BB4C-9519-E561AB31FC09}" srcOrd="1" destOrd="0" parTransId="{81B5397C-62F3-3C47-8468-70E8FBFC4E02}" sibTransId="{502CF203-562E-494B-A162-90C1A4337515}"/>
    <dgm:cxn modelId="{906EC440-0DC0-AA4F-B502-BB37C9039A91}" srcId="{82A0AD66-B711-7F46-A679-8EA4BA6B07B3}" destId="{6410FA03-8BE5-C44B-818C-BD8BE9773D64}" srcOrd="1" destOrd="0" parTransId="{4727C996-3AEF-3547-9EE5-0B501751D788}" sibTransId="{40DBF7E3-C25B-5245-AF58-1918A216807C}"/>
    <dgm:cxn modelId="{A709EEB2-399E-8F43-8A92-BC73A9302E33}" srcId="{B8453E4F-BCDB-8849-A7DB-7A41A5B2CE67}" destId="{12F676C2-19D8-9F45-B7E6-1CA18BDD7706}" srcOrd="0" destOrd="0" parTransId="{8BDDA4C4-90FD-D94E-BD0B-B14BF8E7AFAD}" sibTransId="{C7F31A35-7073-A748-8E52-658067BDF86C}"/>
    <dgm:cxn modelId="{4A19A8B3-0981-8D4D-AAAD-FCBFA797E385}" type="presOf" srcId="{66E2CDE5-DB5D-D446-9E5A-EA85EFE79A7D}" destId="{E6BD11D5-AB71-9545-8F31-043211F203A3}" srcOrd="0" destOrd="0" presId="urn:microsoft.com/office/officeart/2005/8/layout/chevron1"/>
    <dgm:cxn modelId="{194E5FCC-6766-CF49-95BD-C5A8792407CE}" srcId="{8463E28E-B76A-8B49-8945-BD6EC59A40AB}" destId="{17EBC31C-4015-D148-9E4B-C132C0B86764}" srcOrd="1" destOrd="0" parTransId="{98C335CB-5FFA-A446-A1D0-8CCE56F4B8CB}" sibTransId="{85798C30-2A2C-4D42-A46A-43B05A62A0B3}"/>
    <dgm:cxn modelId="{21A482FD-C7B1-3E48-8A30-4C30BA07FB23}" type="presOf" srcId="{8463E28E-B76A-8B49-8945-BD6EC59A40AB}" destId="{86681622-877C-DA4F-86CF-38D4F5FA7097}" srcOrd="0" destOrd="0" presId="urn:microsoft.com/office/officeart/2005/8/layout/chevron1"/>
    <dgm:cxn modelId="{E2A60043-C003-D54A-A952-445333DC25B8}" type="presOf" srcId="{40C02166-6934-B149-A2D8-ADE2BC02EE65}" destId="{F770DAA9-A7C4-A741-A87F-4B3FF832D016}" srcOrd="0" destOrd="2" presId="urn:microsoft.com/office/officeart/2005/8/layout/chevron1"/>
    <dgm:cxn modelId="{6A5B4AC8-6AE1-2444-82DB-14FF3BDDF84B}" srcId="{B8453E4F-BCDB-8849-A7DB-7A41A5B2CE67}" destId="{B5432917-F8A3-7C4A-8557-09822ADA68AE}" srcOrd="2" destOrd="0" parTransId="{E472567B-EF3E-2746-B41B-C50D1AA945D6}" sibTransId="{4340122E-FDCD-5341-B931-35E65B528706}"/>
    <dgm:cxn modelId="{A1AF650F-58AD-F841-A15A-73047EA4FA08}" type="presOf" srcId="{B675E7A7-F0ED-094C-9ADB-564217E66140}" destId="{EF546E07-04C6-874B-90D0-90EBDDA8B41F}" srcOrd="0" destOrd="0" presId="urn:microsoft.com/office/officeart/2005/8/layout/chevron1"/>
    <dgm:cxn modelId="{319B73DB-24B2-1B40-B337-94B4DC911390}" type="presParOf" srcId="{86681622-877C-DA4F-86CF-38D4F5FA7097}" destId="{87C7F66C-889E-F345-86DB-0F17D8289C9F}" srcOrd="0" destOrd="0" presId="urn:microsoft.com/office/officeart/2005/8/layout/chevron1"/>
    <dgm:cxn modelId="{836111E8-1B46-DA40-8DB7-65A9EFBC90A5}" type="presParOf" srcId="{87C7F66C-889E-F345-86DB-0F17D8289C9F}" destId="{A48E26AF-2562-6A43-8B26-1EE4ED333D78}" srcOrd="0" destOrd="0" presId="urn:microsoft.com/office/officeart/2005/8/layout/chevron1"/>
    <dgm:cxn modelId="{B1B4029C-4F58-2243-9B59-94E76DB347AB}" type="presParOf" srcId="{87C7F66C-889E-F345-86DB-0F17D8289C9F}" destId="{5136DBB6-C78D-1541-BB79-33F4B8568848}" srcOrd="1" destOrd="0" presId="urn:microsoft.com/office/officeart/2005/8/layout/chevron1"/>
    <dgm:cxn modelId="{4E8E6959-3C69-AD48-B87E-597883370CAB}" type="presParOf" srcId="{86681622-877C-DA4F-86CF-38D4F5FA7097}" destId="{465B00AB-1719-3A44-ACD6-35A26F695508}" srcOrd="1" destOrd="0" presId="urn:microsoft.com/office/officeart/2005/8/layout/chevron1"/>
    <dgm:cxn modelId="{219FB553-7931-9141-B19D-3D86D0F7FD96}" type="presParOf" srcId="{86681622-877C-DA4F-86CF-38D4F5FA7097}" destId="{A351F75D-16E3-C34B-863A-EC69B0CF9659}" srcOrd="2" destOrd="0" presId="urn:microsoft.com/office/officeart/2005/8/layout/chevron1"/>
    <dgm:cxn modelId="{9AB87337-99E3-D44E-96DE-EDFFA898EB30}" type="presParOf" srcId="{A351F75D-16E3-C34B-863A-EC69B0CF9659}" destId="{4A251D0E-30A3-7D40-ABEE-BD8B7B493738}" srcOrd="0" destOrd="0" presId="urn:microsoft.com/office/officeart/2005/8/layout/chevron1"/>
    <dgm:cxn modelId="{48C24ECC-C8B0-BB4B-A5F5-5107A366DDF5}" type="presParOf" srcId="{A351F75D-16E3-C34B-863A-EC69B0CF9659}" destId="{E6BD11D5-AB71-9545-8F31-043211F203A3}" srcOrd="1" destOrd="0" presId="urn:microsoft.com/office/officeart/2005/8/layout/chevron1"/>
    <dgm:cxn modelId="{98C3B76E-0A3C-3F4B-A2A9-D2DA7EE935B8}" type="presParOf" srcId="{86681622-877C-DA4F-86CF-38D4F5FA7097}" destId="{A916AEFB-FA68-3641-BB64-E7EC5BF9708C}" srcOrd="3" destOrd="0" presId="urn:microsoft.com/office/officeart/2005/8/layout/chevron1"/>
    <dgm:cxn modelId="{CA938BB6-4B93-C948-B81E-21936E2F6465}" type="presParOf" srcId="{86681622-877C-DA4F-86CF-38D4F5FA7097}" destId="{88FABCB4-ECBD-4249-9EC9-BC8D3E2A756A}" srcOrd="4" destOrd="0" presId="urn:microsoft.com/office/officeart/2005/8/layout/chevron1"/>
    <dgm:cxn modelId="{24B8B0CD-1AF5-AF43-84EA-317C22570D0E}" type="presParOf" srcId="{88FABCB4-ECBD-4249-9EC9-BC8D3E2A756A}" destId="{EF546E07-04C6-874B-90D0-90EBDDA8B41F}" srcOrd="0" destOrd="0" presId="urn:microsoft.com/office/officeart/2005/8/layout/chevron1"/>
    <dgm:cxn modelId="{14F48234-B8AE-DE49-87A5-F8A95E7DBB7B}" type="presParOf" srcId="{88FABCB4-ECBD-4249-9EC9-BC8D3E2A756A}" destId="{DD1F4648-038D-7242-9271-BC3675C464F8}" srcOrd="1" destOrd="0" presId="urn:microsoft.com/office/officeart/2005/8/layout/chevron1"/>
    <dgm:cxn modelId="{3D3AAFB5-D8E3-AE45-995A-E1E06AE7C704}" type="presParOf" srcId="{86681622-877C-DA4F-86CF-38D4F5FA7097}" destId="{7F2D2318-8E0D-A448-976A-3A236C134034}" srcOrd="5" destOrd="0" presId="urn:microsoft.com/office/officeart/2005/8/layout/chevron1"/>
    <dgm:cxn modelId="{ABBE8C85-9D40-0142-9027-93FD9E451153}" type="presParOf" srcId="{86681622-877C-DA4F-86CF-38D4F5FA7097}" destId="{DB4EEBBB-0589-3145-8A14-0D0034E0DD41}" srcOrd="6" destOrd="0" presId="urn:microsoft.com/office/officeart/2005/8/layout/chevron1"/>
    <dgm:cxn modelId="{0E418908-D9DB-2D4F-96C8-7918BBA165D0}" type="presParOf" srcId="{DB4EEBBB-0589-3145-8A14-0D0034E0DD41}" destId="{0FB7733F-1955-B546-B02E-920971FE6EC8}" srcOrd="0" destOrd="0" presId="urn:microsoft.com/office/officeart/2005/8/layout/chevron1"/>
    <dgm:cxn modelId="{F22E1DCD-8457-134E-9B36-614DF2FDEBC0}" type="presParOf" srcId="{DB4EEBBB-0589-3145-8A14-0D0034E0DD41}" destId="{F770DAA9-A7C4-A741-A87F-4B3FF832D016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8E26AF-2562-6A43-8B26-1EE4ED333D78}">
      <dsp:nvSpPr>
        <dsp:cNvPr id="0" name=""/>
        <dsp:cNvSpPr/>
      </dsp:nvSpPr>
      <dsp:spPr>
        <a:xfrm>
          <a:off x="6500" y="9187"/>
          <a:ext cx="2320267" cy="702000"/>
        </a:xfrm>
        <a:prstGeom prst="chevron">
          <a:avLst/>
        </a:prstGeom>
        <a:gradFill flip="none" rotWithShape="1">
          <a:gsLst>
            <a:gs pos="0">
              <a:schemeClr val="accent3">
                <a:lumMod val="67000"/>
              </a:schemeClr>
            </a:gs>
            <a:gs pos="48000">
              <a:schemeClr val="accent3">
                <a:lumMod val="97000"/>
                <a:lumOff val="3000"/>
              </a:schemeClr>
            </a:gs>
            <a:gs pos="100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smtClean="0"/>
            <a:t>Initiator</a:t>
          </a:r>
          <a:endParaRPr lang="en-GB" sz="1400" kern="1200" noProof="0"/>
        </a:p>
      </dsp:txBody>
      <dsp:txXfrm>
        <a:off x="357500" y="9187"/>
        <a:ext cx="1618267" cy="702000"/>
      </dsp:txXfrm>
    </dsp:sp>
    <dsp:sp modelId="{5136DBB6-C78D-1541-BB79-33F4B8568848}">
      <dsp:nvSpPr>
        <dsp:cNvPr id="0" name=""/>
        <dsp:cNvSpPr/>
      </dsp:nvSpPr>
      <dsp:spPr>
        <a:xfrm>
          <a:off x="6500" y="798937"/>
          <a:ext cx="1856214" cy="1096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smtClean="0"/>
            <a:t>Marked oppertunities</a:t>
          </a:r>
          <a:endParaRPr lang="en-GB" sz="1200" kern="1200" noProof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Technology driven</a:t>
          </a:r>
          <a:endParaRPr lang="en-GB" sz="1200" kern="1200" noProof="0" dirty="0"/>
        </a:p>
      </dsp:txBody>
      <dsp:txXfrm>
        <a:off x="6500" y="798937"/>
        <a:ext cx="1856214" cy="1096875"/>
      </dsp:txXfrm>
    </dsp:sp>
    <dsp:sp modelId="{4A251D0E-30A3-7D40-ABEE-BD8B7B493738}">
      <dsp:nvSpPr>
        <dsp:cNvPr id="0" name=""/>
        <dsp:cNvSpPr/>
      </dsp:nvSpPr>
      <dsp:spPr>
        <a:xfrm>
          <a:off x="2110768" y="0"/>
          <a:ext cx="2320267" cy="7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/>
            <a:t>Feasibility Study</a:t>
          </a:r>
          <a:endParaRPr lang="en-GB" sz="1400" kern="1200" noProof="0" dirty="0"/>
        </a:p>
      </dsp:txBody>
      <dsp:txXfrm>
        <a:off x="2461768" y="0"/>
        <a:ext cx="1618267" cy="702000"/>
      </dsp:txXfrm>
    </dsp:sp>
    <dsp:sp modelId="{E6BD11D5-AB71-9545-8F31-043211F203A3}">
      <dsp:nvSpPr>
        <dsp:cNvPr id="0" name=""/>
        <dsp:cNvSpPr/>
      </dsp:nvSpPr>
      <dsp:spPr>
        <a:xfrm>
          <a:off x="2110768" y="798937"/>
          <a:ext cx="1856214" cy="1096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Technical study, incl. cost, resource and timetable.</a:t>
          </a:r>
          <a:endParaRPr lang="en-GB" sz="1200" kern="1200" noProof="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smtClean="0"/>
            <a:t>Marked evaluation</a:t>
          </a:r>
          <a:endParaRPr lang="en-GB" sz="1200" kern="1200" noProof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Financial (CAPEX &amp; OPEX)</a:t>
          </a:r>
          <a:endParaRPr lang="en-GB" sz="1200" kern="1200" noProof="0" dirty="0"/>
        </a:p>
      </dsp:txBody>
      <dsp:txXfrm>
        <a:off x="2110768" y="798937"/>
        <a:ext cx="1856214" cy="1096875"/>
      </dsp:txXfrm>
    </dsp:sp>
    <dsp:sp modelId="{EF546E07-04C6-874B-90D0-90EBDDA8B41F}">
      <dsp:nvSpPr>
        <dsp:cNvPr id="0" name=""/>
        <dsp:cNvSpPr/>
      </dsp:nvSpPr>
      <dsp:spPr>
        <a:xfrm>
          <a:off x="4215036" y="9187"/>
          <a:ext cx="2320267" cy="7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/>
            <a:t>Development</a:t>
          </a:r>
          <a:endParaRPr lang="en-GB" sz="1400" kern="1200" noProof="0" dirty="0"/>
        </a:p>
      </dsp:txBody>
      <dsp:txXfrm>
        <a:off x="4566036" y="9187"/>
        <a:ext cx="1618267" cy="702000"/>
      </dsp:txXfrm>
    </dsp:sp>
    <dsp:sp modelId="{DD1F4648-038D-7242-9271-BC3675C464F8}">
      <dsp:nvSpPr>
        <dsp:cNvPr id="0" name=""/>
        <dsp:cNvSpPr/>
      </dsp:nvSpPr>
      <dsp:spPr>
        <a:xfrm>
          <a:off x="4215036" y="798937"/>
          <a:ext cx="1856214" cy="1096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smtClean="0"/>
            <a:t>Phase 1: Verification of technical study</a:t>
          </a:r>
          <a:endParaRPr lang="en-GB" sz="1200" kern="1200" noProof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smtClean="0"/>
            <a:t>Phase 2: Design parameter and de bottlenecking</a:t>
          </a:r>
          <a:endParaRPr lang="en-GB" sz="1200" kern="1200" noProof="0"/>
        </a:p>
      </dsp:txBody>
      <dsp:txXfrm>
        <a:off x="4215036" y="798937"/>
        <a:ext cx="1856214" cy="1096875"/>
      </dsp:txXfrm>
    </dsp:sp>
    <dsp:sp modelId="{0FB7733F-1955-B546-B02E-920971FE6EC8}">
      <dsp:nvSpPr>
        <dsp:cNvPr id="0" name=""/>
        <dsp:cNvSpPr/>
      </dsp:nvSpPr>
      <dsp:spPr>
        <a:xfrm>
          <a:off x="6588631" y="9187"/>
          <a:ext cx="2320267" cy="702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noProof="0" dirty="0" smtClean="0"/>
            <a:t>Project Execution</a:t>
          </a:r>
          <a:endParaRPr lang="en-GB" sz="1400" kern="1200" noProof="0" dirty="0"/>
        </a:p>
      </dsp:txBody>
      <dsp:txXfrm>
        <a:off x="6939631" y="9187"/>
        <a:ext cx="1618267" cy="702000"/>
      </dsp:txXfrm>
    </dsp:sp>
    <dsp:sp modelId="{F770DAA9-A7C4-A741-A87F-4B3FF832D016}">
      <dsp:nvSpPr>
        <dsp:cNvPr id="0" name=""/>
        <dsp:cNvSpPr/>
      </dsp:nvSpPr>
      <dsp:spPr>
        <a:xfrm>
          <a:off x="6471272" y="752868"/>
          <a:ext cx="2394868" cy="1096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Deliver design parameters (Know-How)</a:t>
          </a:r>
          <a:endParaRPr lang="en-GB" sz="1200" kern="1200" noProof="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Engineering &amp; Construction</a:t>
          </a:r>
          <a:endParaRPr lang="en-GB" sz="1200" kern="1200" noProof="0" dirty="0"/>
        </a:p>
        <a:p>
          <a:pPr marL="228600" lvl="2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Strong partnership</a:t>
          </a:r>
          <a:endParaRPr lang="en-GB" sz="1200" kern="1200" noProof="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noProof="0" dirty="0" smtClean="0"/>
            <a:t>Deliver necessary hardware (core technology)</a:t>
          </a:r>
          <a:endParaRPr lang="en-GB" sz="1200" kern="1200" noProof="0" dirty="0"/>
        </a:p>
      </dsp:txBody>
      <dsp:txXfrm>
        <a:off x="6471272" y="752868"/>
        <a:ext cx="2394868" cy="1096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8E747-BA43-4E7C-ABFC-2D713C9E9548}" type="datetimeFigureOut">
              <a:rPr lang="en-GB" smtClean="0"/>
              <a:pPr/>
              <a:t>31/03/2017</a:t>
            </a:fld>
            <a:endParaRPr lang="en-GB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GB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9E4182-BF19-4A03-9324-5E0ECBF53FE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9E4182-BF19-4A03-9324-5E0ECBF53FED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756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BD319-C441-4740-BDB2-35E25C52CCE7}" type="datetimeFigureOut">
              <a:rPr lang="sv-SE" smtClean="0"/>
              <a:pPr/>
              <a:t>2017-03-31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0B53-9592-4779-891F-997228E46E01}" type="slidenum">
              <a:rPr lang="sv-SE" smtClean="0"/>
              <a:pPr/>
              <a:t>‹#›</a:t>
            </a:fld>
            <a:endParaRPr lang="sv-SE"/>
          </a:p>
        </p:txBody>
      </p:sp>
      <p:grpSp>
        <p:nvGrpSpPr>
          <p:cNvPr id="7" name="Grupp 2"/>
          <p:cNvGrpSpPr/>
          <p:nvPr userDrawn="1"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8" name="Bildobjekt 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9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0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2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  <a:endParaRPr lang="en-GB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1" Type="http://schemas.microsoft.com/office/2007/relationships/media" Target="../media/media1.mpg"/><Relationship Id="rId2" Type="http://schemas.openxmlformats.org/officeDocument/2006/relationships/video" Target="../media/media1.m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t="5" r="2732" b="13428"/>
          <a:stretch/>
        </p:blipFill>
        <p:spPr>
          <a:xfrm flipH="1">
            <a:off x="0" y="330"/>
            <a:ext cx="9154757" cy="685767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44424"/>
            <a:ext cx="4248472" cy="1132370"/>
          </a:xfrm>
          <a:prstGeom prst="rect">
            <a:avLst/>
          </a:prstGeom>
        </p:spPr>
      </p:pic>
      <p:sp>
        <p:nvSpPr>
          <p:cNvPr id="9" name="textruta 8"/>
          <p:cNvSpPr txBox="1"/>
          <p:nvPr/>
        </p:nvSpPr>
        <p:spPr>
          <a:xfrm>
            <a:off x="122902" y="2420888"/>
            <a:ext cx="45742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err="1" smtClean="0">
                <a:solidFill>
                  <a:schemeClr val="bg1"/>
                </a:solidFill>
                <a:latin typeface="+mj-lt"/>
              </a:rPr>
              <a:t>ArcFume</a:t>
            </a:r>
            <a:r>
              <a:rPr lang="sv-SE" sz="2400" b="1" dirty="0" smtClean="0">
                <a:solidFill>
                  <a:schemeClr val="bg1"/>
                </a:solidFill>
                <a:latin typeface="+mj-lt"/>
              </a:rPr>
              <a:t>: </a:t>
            </a:r>
            <a:r>
              <a:rPr lang="sv-SE" sz="2400" b="1" dirty="0" err="1" smtClean="0">
                <a:solidFill>
                  <a:schemeClr val="bg1"/>
                </a:solidFill>
                <a:latin typeface="+mj-lt"/>
              </a:rPr>
              <a:t>Metal</a:t>
            </a:r>
            <a:r>
              <a:rPr lang="sv-SE" sz="2400" b="1" dirty="0" smtClean="0">
                <a:solidFill>
                  <a:schemeClr val="bg1"/>
                </a:solidFill>
                <a:latin typeface="+mj-lt"/>
              </a:rPr>
              <a:t> recycling and </a:t>
            </a:r>
            <a:r>
              <a:rPr lang="sv-SE" sz="2400" b="1" dirty="0" err="1" smtClean="0">
                <a:solidFill>
                  <a:schemeClr val="bg1"/>
                </a:solidFill>
                <a:latin typeface="+mj-lt"/>
              </a:rPr>
              <a:t>deep-cleaning</a:t>
            </a:r>
            <a:r>
              <a:rPr lang="sv-SE" sz="24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v-SE" sz="2400" b="1" dirty="0" err="1" smtClean="0">
                <a:solidFill>
                  <a:schemeClr val="bg1"/>
                </a:solidFill>
                <a:latin typeface="+mj-lt"/>
              </a:rPr>
              <a:t>of</a:t>
            </a:r>
            <a:r>
              <a:rPr lang="sv-SE" sz="2400" b="1" dirty="0" smtClean="0">
                <a:solidFill>
                  <a:schemeClr val="bg1"/>
                </a:solidFill>
                <a:latin typeface="+mj-lt"/>
              </a:rPr>
              <a:t> slag</a:t>
            </a:r>
            <a:endParaRPr lang="sv-SE" sz="2400" b="1" dirty="0">
              <a:solidFill>
                <a:schemeClr val="bg1"/>
              </a:solidFill>
              <a:latin typeface="+mj-lt"/>
            </a:endParaRPr>
          </a:p>
          <a:p>
            <a:endParaRPr lang="sv-SE" sz="2400" b="1" dirty="0">
              <a:solidFill>
                <a:schemeClr val="bg1"/>
              </a:solidFill>
              <a:latin typeface="+mj-lt"/>
            </a:endParaRPr>
          </a:p>
          <a:p>
            <a:r>
              <a:rPr lang="sv-SE" sz="2400" dirty="0" smtClean="0">
                <a:solidFill>
                  <a:schemeClr val="bg1"/>
                </a:solidFill>
                <a:latin typeface="+mj-lt"/>
              </a:rPr>
              <a:t>Bror M. </a:t>
            </a:r>
            <a:r>
              <a:rPr lang="sv-SE" sz="2400" dirty="0" err="1" smtClean="0">
                <a:solidFill>
                  <a:schemeClr val="bg1"/>
                </a:solidFill>
                <a:latin typeface="+mj-lt"/>
              </a:rPr>
              <a:t>Heegaard</a:t>
            </a:r>
            <a:endParaRPr lang="sv-SE" sz="2400" dirty="0" smtClean="0">
              <a:solidFill>
                <a:schemeClr val="bg1"/>
              </a:solidFill>
              <a:latin typeface="+mj-lt"/>
            </a:endParaRPr>
          </a:p>
          <a:p>
            <a:endParaRPr lang="sv-SE" sz="2400" dirty="0">
              <a:solidFill>
                <a:schemeClr val="bg1"/>
              </a:solidFill>
              <a:latin typeface="+mj-lt"/>
            </a:endParaRPr>
          </a:p>
          <a:p>
            <a:r>
              <a:rPr lang="sv-SE" sz="2400" dirty="0" err="1" smtClean="0">
                <a:solidFill>
                  <a:schemeClr val="bg1"/>
                </a:solidFill>
                <a:latin typeface="+mj-lt"/>
              </a:rPr>
              <a:t>www.scanarc.se</a:t>
            </a:r>
            <a:endParaRPr lang="sv-SE" sz="2400" dirty="0">
              <a:solidFill>
                <a:schemeClr val="bg1"/>
              </a:solidFill>
              <a:latin typeface="+mj-lt"/>
            </a:endParaRPr>
          </a:p>
          <a:p>
            <a:endParaRPr lang="sv-SE" sz="2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755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ArcFume</a:t>
            </a:r>
            <a:r>
              <a:rPr lang="en-GB" dirty="0" smtClean="0"/>
              <a:t> - Model</a:t>
            </a:r>
            <a:endParaRPr lang="en-GB" dirty="0"/>
          </a:p>
        </p:txBody>
      </p:sp>
      <p:pic>
        <p:nvPicPr>
          <p:cNvPr id="3" name="Simulering ARCFUME av Kristofer Bölke KTH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69976" y="1772816"/>
            <a:ext cx="5004048" cy="37530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1920" y="5847075"/>
            <a:ext cx="47884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Work done by </a:t>
            </a:r>
            <a:r>
              <a:rPr lang="en-GB" sz="1000" dirty="0"/>
              <a:t>Kristofer </a:t>
            </a:r>
            <a:r>
              <a:rPr lang="en-GB" sz="1000" dirty="0" err="1"/>
              <a:t>Bölke</a:t>
            </a:r>
            <a:r>
              <a:rPr lang="en-GB" sz="1000" dirty="0"/>
              <a:t>, </a:t>
            </a:r>
            <a:r>
              <a:rPr lang="en-GB" sz="1000" dirty="0" err="1"/>
              <a:t>doktorand</a:t>
            </a:r>
            <a:r>
              <a:rPr lang="en-GB" sz="1000" dirty="0"/>
              <a:t> </a:t>
            </a:r>
            <a:r>
              <a:rPr lang="en-GB" sz="1000" dirty="0" err="1"/>
              <a:t>på</a:t>
            </a:r>
            <a:r>
              <a:rPr lang="en-GB" sz="1000" dirty="0"/>
              <a:t> KTH (Swedish Royal Institute of Technology)</a:t>
            </a:r>
          </a:p>
        </p:txBody>
      </p:sp>
    </p:spTree>
    <p:extLst>
      <p:ext uri="{BB962C8B-B14F-4D97-AF65-F5344CB8AC3E}">
        <p14:creationId xmlns:p14="http://schemas.microsoft.com/office/powerpoint/2010/main" val="14353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ArcFume</a:t>
            </a:r>
            <a:r>
              <a:rPr lang="en-GB" dirty="0" smtClean="0"/>
              <a:t> – Basic fuming</a:t>
            </a:r>
            <a:endParaRPr lang="en-GB" dirty="0"/>
          </a:p>
        </p:txBody>
      </p:sp>
      <p:grpSp>
        <p:nvGrpSpPr>
          <p:cNvPr id="3" name="Grupp 3380"/>
          <p:cNvGrpSpPr>
            <a:grpSpLocks noChangeAspect="1"/>
          </p:cNvGrpSpPr>
          <p:nvPr/>
        </p:nvGrpSpPr>
        <p:grpSpPr>
          <a:xfrm>
            <a:off x="1771104" y="1543273"/>
            <a:ext cx="1009005" cy="1930455"/>
            <a:chOff x="3520655" y="2141339"/>
            <a:chExt cx="1892326" cy="4023965"/>
          </a:xfrm>
        </p:grpSpPr>
        <p:sp>
          <p:nvSpPr>
            <p:cNvPr id="4" name="Freeform 1699"/>
            <p:cNvSpPr>
              <a:spLocks/>
            </p:cNvSpPr>
            <p:nvPr/>
          </p:nvSpPr>
          <p:spPr bwMode="auto">
            <a:xfrm>
              <a:off x="3788851" y="3838712"/>
              <a:ext cx="1283256" cy="1338987"/>
            </a:xfrm>
            <a:custGeom>
              <a:avLst/>
              <a:gdLst/>
              <a:ahLst/>
              <a:cxnLst>
                <a:cxn ang="0">
                  <a:pos x="735" y="1147"/>
                </a:cxn>
                <a:cxn ang="0">
                  <a:pos x="33" y="185"/>
                </a:cxn>
                <a:cxn ang="0">
                  <a:pos x="84" y="162"/>
                </a:cxn>
                <a:cxn ang="0">
                  <a:pos x="184" y="54"/>
                </a:cxn>
                <a:cxn ang="0">
                  <a:pos x="284" y="77"/>
                </a:cxn>
                <a:cxn ang="0">
                  <a:pos x="284" y="93"/>
                </a:cxn>
                <a:cxn ang="0">
                  <a:pos x="276" y="108"/>
                </a:cxn>
                <a:cxn ang="0">
                  <a:pos x="267" y="123"/>
                </a:cxn>
                <a:cxn ang="0">
                  <a:pos x="267" y="139"/>
                </a:cxn>
                <a:cxn ang="0">
                  <a:pos x="267" y="154"/>
                </a:cxn>
                <a:cxn ang="0">
                  <a:pos x="284" y="154"/>
                </a:cxn>
                <a:cxn ang="0">
                  <a:pos x="309" y="162"/>
                </a:cxn>
                <a:cxn ang="0">
                  <a:pos x="326" y="154"/>
                </a:cxn>
                <a:cxn ang="0">
                  <a:pos x="326" y="139"/>
                </a:cxn>
                <a:cxn ang="0">
                  <a:pos x="334" y="123"/>
                </a:cxn>
                <a:cxn ang="0">
                  <a:pos x="326" y="108"/>
                </a:cxn>
                <a:cxn ang="0">
                  <a:pos x="317" y="93"/>
                </a:cxn>
                <a:cxn ang="0">
                  <a:pos x="317" y="70"/>
                </a:cxn>
                <a:cxn ang="0">
                  <a:pos x="367" y="54"/>
                </a:cxn>
                <a:cxn ang="0">
                  <a:pos x="418" y="116"/>
                </a:cxn>
                <a:cxn ang="0">
                  <a:pos x="426" y="62"/>
                </a:cxn>
                <a:cxn ang="0">
                  <a:pos x="459" y="16"/>
                </a:cxn>
                <a:cxn ang="0">
                  <a:pos x="509" y="77"/>
                </a:cxn>
                <a:cxn ang="0">
                  <a:pos x="501" y="100"/>
                </a:cxn>
                <a:cxn ang="0">
                  <a:pos x="501" y="123"/>
                </a:cxn>
                <a:cxn ang="0">
                  <a:pos x="501" y="154"/>
                </a:cxn>
                <a:cxn ang="0">
                  <a:pos x="501" y="177"/>
                </a:cxn>
                <a:cxn ang="0">
                  <a:pos x="518" y="193"/>
                </a:cxn>
                <a:cxn ang="0">
                  <a:pos x="543" y="200"/>
                </a:cxn>
                <a:cxn ang="0">
                  <a:pos x="560" y="193"/>
                </a:cxn>
                <a:cxn ang="0">
                  <a:pos x="568" y="170"/>
                </a:cxn>
                <a:cxn ang="0">
                  <a:pos x="568" y="147"/>
                </a:cxn>
                <a:cxn ang="0">
                  <a:pos x="568" y="116"/>
                </a:cxn>
                <a:cxn ang="0">
                  <a:pos x="560" y="93"/>
                </a:cxn>
                <a:cxn ang="0">
                  <a:pos x="551" y="70"/>
                </a:cxn>
                <a:cxn ang="0">
                  <a:pos x="551" y="46"/>
                </a:cxn>
                <a:cxn ang="0">
                  <a:pos x="551" y="23"/>
                </a:cxn>
                <a:cxn ang="0">
                  <a:pos x="560" y="23"/>
                </a:cxn>
                <a:cxn ang="0">
                  <a:pos x="651" y="16"/>
                </a:cxn>
                <a:cxn ang="0">
                  <a:pos x="601" y="93"/>
                </a:cxn>
                <a:cxn ang="0">
                  <a:pos x="651" y="162"/>
                </a:cxn>
                <a:cxn ang="0">
                  <a:pos x="718" y="139"/>
                </a:cxn>
                <a:cxn ang="0">
                  <a:pos x="710" y="154"/>
                </a:cxn>
                <a:cxn ang="0">
                  <a:pos x="710" y="170"/>
                </a:cxn>
                <a:cxn ang="0">
                  <a:pos x="710" y="185"/>
                </a:cxn>
                <a:cxn ang="0">
                  <a:pos x="710" y="208"/>
                </a:cxn>
                <a:cxn ang="0">
                  <a:pos x="718" y="216"/>
                </a:cxn>
                <a:cxn ang="0">
                  <a:pos x="727" y="223"/>
                </a:cxn>
                <a:cxn ang="0">
                  <a:pos x="743" y="223"/>
                </a:cxn>
                <a:cxn ang="0">
                  <a:pos x="752" y="216"/>
                </a:cxn>
                <a:cxn ang="0">
                  <a:pos x="760" y="200"/>
                </a:cxn>
                <a:cxn ang="0">
                  <a:pos x="760" y="177"/>
                </a:cxn>
                <a:cxn ang="0">
                  <a:pos x="760" y="162"/>
                </a:cxn>
                <a:cxn ang="0">
                  <a:pos x="752" y="147"/>
                </a:cxn>
                <a:cxn ang="0">
                  <a:pos x="752" y="131"/>
                </a:cxn>
                <a:cxn ang="0">
                  <a:pos x="743" y="116"/>
                </a:cxn>
                <a:cxn ang="0">
                  <a:pos x="760" y="108"/>
                </a:cxn>
                <a:cxn ang="0">
                  <a:pos x="810" y="108"/>
                </a:cxn>
                <a:cxn ang="0">
                  <a:pos x="910" y="185"/>
                </a:cxn>
                <a:cxn ang="0">
                  <a:pos x="927" y="247"/>
                </a:cxn>
                <a:cxn ang="0">
                  <a:pos x="1036" y="216"/>
                </a:cxn>
                <a:cxn ang="0">
                  <a:pos x="1103" y="200"/>
                </a:cxn>
              </a:cxnLst>
              <a:rect l="0" t="0" r="r" b="b"/>
              <a:pathLst>
                <a:path w="1103" h="1147">
                  <a:moveTo>
                    <a:pt x="1103" y="193"/>
                  </a:moveTo>
                  <a:lnTo>
                    <a:pt x="1052" y="470"/>
                  </a:lnTo>
                  <a:lnTo>
                    <a:pt x="1052" y="493"/>
                  </a:lnTo>
                  <a:lnTo>
                    <a:pt x="860" y="831"/>
                  </a:lnTo>
                  <a:lnTo>
                    <a:pt x="860" y="1001"/>
                  </a:lnTo>
                  <a:lnTo>
                    <a:pt x="735" y="1147"/>
                  </a:lnTo>
                  <a:lnTo>
                    <a:pt x="317" y="1147"/>
                  </a:lnTo>
                  <a:lnTo>
                    <a:pt x="184" y="1001"/>
                  </a:lnTo>
                  <a:lnTo>
                    <a:pt x="184" y="839"/>
                  </a:lnTo>
                  <a:lnTo>
                    <a:pt x="0" y="493"/>
                  </a:lnTo>
                  <a:lnTo>
                    <a:pt x="0" y="347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50" y="177"/>
                  </a:lnTo>
                  <a:lnTo>
                    <a:pt x="58" y="170"/>
                  </a:lnTo>
                  <a:lnTo>
                    <a:pt x="75" y="170"/>
                  </a:lnTo>
                  <a:lnTo>
                    <a:pt x="84" y="162"/>
                  </a:lnTo>
                  <a:lnTo>
                    <a:pt x="100" y="147"/>
                  </a:lnTo>
                  <a:lnTo>
                    <a:pt x="117" y="131"/>
                  </a:lnTo>
                  <a:lnTo>
                    <a:pt x="125" y="123"/>
                  </a:lnTo>
                  <a:lnTo>
                    <a:pt x="142" y="93"/>
                  </a:lnTo>
                  <a:lnTo>
                    <a:pt x="159" y="62"/>
                  </a:lnTo>
                  <a:lnTo>
                    <a:pt x="184" y="54"/>
                  </a:lnTo>
                  <a:lnTo>
                    <a:pt x="200" y="46"/>
                  </a:lnTo>
                  <a:lnTo>
                    <a:pt x="234" y="46"/>
                  </a:lnTo>
                  <a:lnTo>
                    <a:pt x="259" y="46"/>
                  </a:lnTo>
                  <a:lnTo>
                    <a:pt x="276" y="54"/>
                  </a:lnTo>
                  <a:lnTo>
                    <a:pt x="276" y="62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100"/>
                  </a:lnTo>
                  <a:lnTo>
                    <a:pt x="276" y="100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16"/>
                  </a:lnTo>
                  <a:lnTo>
                    <a:pt x="267" y="116"/>
                  </a:lnTo>
                  <a:lnTo>
                    <a:pt x="267" y="116"/>
                  </a:lnTo>
                  <a:lnTo>
                    <a:pt x="267" y="123"/>
                  </a:lnTo>
                  <a:lnTo>
                    <a:pt x="267" y="123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9"/>
                  </a:lnTo>
                  <a:lnTo>
                    <a:pt x="267" y="139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54"/>
                  </a:lnTo>
                  <a:lnTo>
                    <a:pt x="267" y="154"/>
                  </a:lnTo>
                  <a:lnTo>
                    <a:pt x="276" y="154"/>
                  </a:lnTo>
                  <a:lnTo>
                    <a:pt x="276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92" y="162"/>
                  </a:lnTo>
                  <a:lnTo>
                    <a:pt x="292" y="162"/>
                  </a:lnTo>
                  <a:lnTo>
                    <a:pt x="301" y="162"/>
                  </a:lnTo>
                  <a:lnTo>
                    <a:pt x="301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17" y="162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26" y="154"/>
                  </a:lnTo>
                  <a:lnTo>
                    <a:pt x="326" y="154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39"/>
                  </a:lnTo>
                  <a:lnTo>
                    <a:pt x="326" y="139"/>
                  </a:lnTo>
                  <a:lnTo>
                    <a:pt x="334" y="139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23"/>
                  </a:lnTo>
                  <a:lnTo>
                    <a:pt x="334" y="123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4" y="108"/>
                  </a:lnTo>
                  <a:lnTo>
                    <a:pt x="334" y="10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93"/>
                  </a:lnTo>
                  <a:lnTo>
                    <a:pt x="326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7" y="85"/>
                  </a:lnTo>
                  <a:lnTo>
                    <a:pt x="317" y="85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0"/>
                  </a:lnTo>
                  <a:lnTo>
                    <a:pt x="326" y="77"/>
                  </a:lnTo>
                  <a:lnTo>
                    <a:pt x="326" y="77"/>
                  </a:lnTo>
                  <a:lnTo>
                    <a:pt x="326" y="62"/>
                  </a:lnTo>
                  <a:lnTo>
                    <a:pt x="334" y="54"/>
                  </a:lnTo>
                  <a:lnTo>
                    <a:pt x="342" y="54"/>
                  </a:lnTo>
                  <a:lnTo>
                    <a:pt x="367" y="54"/>
                  </a:lnTo>
                  <a:lnTo>
                    <a:pt x="367" y="62"/>
                  </a:lnTo>
                  <a:lnTo>
                    <a:pt x="367" y="85"/>
                  </a:lnTo>
                  <a:lnTo>
                    <a:pt x="376" y="100"/>
                  </a:lnTo>
                  <a:lnTo>
                    <a:pt x="384" y="116"/>
                  </a:lnTo>
                  <a:lnTo>
                    <a:pt x="401" y="123"/>
                  </a:lnTo>
                  <a:lnTo>
                    <a:pt x="418" y="116"/>
                  </a:lnTo>
                  <a:lnTo>
                    <a:pt x="426" y="108"/>
                  </a:lnTo>
                  <a:lnTo>
                    <a:pt x="426" y="93"/>
                  </a:lnTo>
                  <a:lnTo>
                    <a:pt x="426" y="85"/>
                  </a:lnTo>
                  <a:lnTo>
                    <a:pt x="426" y="77"/>
                  </a:lnTo>
                  <a:lnTo>
                    <a:pt x="426" y="70"/>
                  </a:lnTo>
                  <a:lnTo>
                    <a:pt x="426" y="62"/>
                  </a:lnTo>
                  <a:lnTo>
                    <a:pt x="426" y="54"/>
                  </a:lnTo>
                  <a:lnTo>
                    <a:pt x="434" y="39"/>
                  </a:lnTo>
                  <a:lnTo>
                    <a:pt x="443" y="23"/>
                  </a:lnTo>
                  <a:lnTo>
                    <a:pt x="451" y="23"/>
                  </a:lnTo>
                  <a:lnTo>
                    <a:pt x="443" y="16"/>
                  </a:lnTo>
                  <a:lnTo>
                    <a:pt x="459" y="16"/>
                  </a:lnTo>
                  <a:lnTo>
                    <a:pt x="493" y="23"/>
                  </a:lnTo>
                  <a:lnTo>
                    <a:pt x="509" y="39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09" y="70"/>
                  </a:lnTo>
                  <a:lnTo>
                    <a:pt x="509" y="77"/>
                  </a:lnTo>
                  <a:lnTo>
                    <a:pt x="509" y="77"/>
                  </a:lnTo>
                  <a:lnTo>
                    <a:pt x="509" y="85"/>
                  </a:lnTo>
                  <a:lnTo>
                    <a:pt x="509" y="93"/>
                  </a:lnTo>
                  <a:lnTo>
                    <a:pt x="509" y="93"/>
                  </a:lnTo>
                  <a:lnTo>
                    <a:pt x="501" y="93"/>
                  </a:lnTo>
                  <a:lnTo>
                    <a:pt x="501" y="100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16"/>
                  </a:lnTo>
                  <a:lnTo>
                    <a:pt x="501" y="123"/>
                  </a:lnTo>
                  <a:lnTo>
                    <a:pt x="501" y="123"/>
                  </a:lnTo>
                  <a:lnTo>
                    <a:pt x="501" y="131"/>
                  </a:lnTo>
                  <a:lnTo>
                    <a:pt x="501" y="139"/>
                  </a:lnTo>
                  <a:lnTo>
                    <a:pt x="501" y="139"/>
                  </a:lnTo>
                  <a:lnTo>
                    <a:pt x="501" y="147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62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9" y="177"/>
                  </a:lnTo>
                  <a:lnTo>
                    <a:pt x="509" y="185"/>
                  </a:lnTo>
                  <a:lnTo>
                    <a:pt x="509" y="185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26" y="193"/>
                  </a:lnTo>
                  <a:lnTo>
                    <a:pt x="526" y="200"/>
                  </a:lnTo>
                  <a:lnTo>
                    <a:pt x="526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43" y="200"/>
                  </a:lnTo>
                  <a:lnTo>
                    <a:pt x="543" y="200"/>
                  </a:lnTo>
                  <a:lnTo>
                    <a:pt x="543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60" y="193"/>
                  </a:lnTo>
                  <a:lnTo>
                    <a:pt x="560" y="185"/>
                  </a:lnTo>
                  <a:lnTo>
                    <a:pt x="560" y="185"/>
                  </a:lnTo>
                  <a:lnTo>
                    <a:pt x="560" y="177"/>
                  </a:lnTo>
                  <a:lnTo>
                    <a:pt x="568" y="177"/>
                  </a:lnTo>
                  <a:lnTo>
                    <a:pt x="568" y="177"/>
                  </a:lnTo>
                  <a:lnTo>
                    <a:pt x="568" y="170"/>
                  </a:lnTo>
                  <a:lnTo>
                    <a:pt x="568" y="170"/>
                  </a:lnTo>
                  <a:lnTo>
                    <a:pt x="568" y="162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47"/>
                  </a:lnTo>
                  <a:lnTo>
                    <a:pt x="568" y="139"/>
                  </a:lnTo>
                  <a:lnTo>
                    <a:pt x="568" y="139"/>
                  </a:lnTo>
                  <a:lnTo>
                    <a:pt x="568" y="131"/>
                  </a:lnTo>
                  <a:lnTo>
                    <a:pt x="568" y="123"/>
                  </a:lnTo>
                  <a:lnTo>
                    <a:pt x="568" y="123"/>
                  </a:lnTo>
                  <a:lnTo>
                    <a:pt x="568" y="116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0"/>
                  </a:lnTo>
                  <a:lnTo>
                    <a:pt x="568" y="93"/>
                  </a:lnTo>
                  <a:lnTo>
                    <a:pt x="560" y="93"/>
                  </a:lnTo>
                  <a:lnTo>
                    <a:pt x="560" y="93"/>
                  </a:lnTo>
                  <a:lnTo>
                    <a:pt x="560" y="85"/>
                  </a:lnTo>
                  <a:lnTo>
                    <a:pt x="560" y="77"/>
                  </a:lnTo>
                  <a:lnTo>
                    <a:pt x="551" y="77"/>
                  </a:lnTo>
                  <a:lnTo>
                    <a:pt x="551" y="77"/>
                  </a:lnTo>
                  <a:lnTo>
                    <a:pt x="551" y="70"/>
                  </a:lnTo>
                  <a:lnTo>
                    <a:pt x="551" y="62"/>
                  </a:lnTo>
                  <a:lnTo>
                    <a:pt x="551" y="62"/>
                  </a:lnTo>
                  <a:lnTo>
                    <a:pt x="551" y="54"/>
                  </a:lnTo>
                  <a:lnTo>
                    <a:pt x="551" y="54"/>
                  </a:lnTo>
                  <a:lnTo>
                    <a:pt x="551" y="46"/>
                  </a:lnTo>
                  <a:lnTo>
                    <a:pt x="551" y="46"/>
                  </a:lnTo>
                  <a:lnTo>
                    <a:pt x="551" y="39"/>
                  </a:lnTo>
                  <a:lnTo>
                    <a:pt x="551" y="39"/>
                  </a:lnTo>
                  <a:lnTo>
                    <a:pt x="551" y="31"/>
                  </a:lnTo>
                  <a:lnTo>
                    <a:pt x="551" y="31"/>
                  </a:lnTo>
                  <a:lnTo>
                    <a:pt x="551" y="23"/>
                  </a:lnTo>
                  <a:lnTo>
                    <a:pt x="551" y="23"/>
                  </a:lnTo>
                  <a:lnTo>
                    <a:pt x="560" y="23"/>
                  </a:lnTo>
                  <a:lnTo>
                    <a:pt x="560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0" y="23"/>
                  </a:lnTo>
                  <a:lnTo>
                    <a:pt x="585" y="8"/>
                  </a:lnTo>
                  <a:lnTo>
                    <a:pt x="601" y="0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35" y="8"/>
                  </a:lnTo>
                  <a:lnTo>
                    <a:pt x="651" y="16"/>
                  </a:lnTo>
                  <a:lnTo>
                    <a:pt x="651" y="31"/>
                  </a:lnTo>
                  <a:lnTo>
                    <a:pt x="651" y="39"/>
                  </a:lnTo>
                  <a:lnTo>
                    <a:pt x="651" y="54"/>
                  </a:lnTo>
                  <a:lnTo>
                    <a:pt x="626" y="62"/>
                  </a:lnTo>
                  <a:lnTo>
                    <a:pt x="610" y="85"/>
                  </a:lnTo>
                  <a:lnTo>
                    <a:pt x="601" y="93"/>
                  </a:lnTo>
                  <a:lnTo>
                    <a:pt x="601" y="108"/>
                  </a:lnTo>
                  <a:lnTo>
                    <a:pt x="618" y="123"/>
                  </a:lnTo>
                  <a:lnTo>
                    <a:pt x="635" y="139"/>
                  </a:lnTo>
                  <a:lnTo>
                    <a:pt x="643" y="147"/>
                  </a:lnTo>
                  <a:lnTo>
                    <a:pt x="643" y="162"/>
                  </a:lnTo>
                  <a:lnTo>
                    <a:pt x="651" y="162"/>
                  </a:lnTo>
                  <a:lnTo>
                    <a:pt x="651" y="139"/>
                  </a:lnTo>
                  <a:lnTo>
                    <a:pt x="651" y="123"/>
                  </a:lnTo>
                  <a:lnTo>
                    <a:pt x="677" y="116"/>
                  </a:lnTo>
                  <a:lnTo>
                    <a:pt x="693" y="116"/>
                  </a:lnTo>
                  <a:lnTo>
                    <a:pt x="718" y="123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47"/>
                  </a:lnTo>
                  <a:lnTo>
                    <a:pt x="718" y="147"/>
                  </a:lnTo>
                  <a:lnTo>
                    <a:pt x="710" y="154"/>
                  </a:lnTo>
                  <a:lnTo>
                    <a:pt x="710" y="154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85"/>
                  </a:lnTo>
                  <a:lnTo>
                    <a:pt x="710" y="185"/>
                  </a:lnTo>
                  <a:lnTo>
                    <a:pt x="710" y="193"/>
                  </a:lnTo>
                  <a:lnTo>
                    <a:pt x="710" y="193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8" y="216"/>
                  </a:lnTo>
                  <a:lnTo>
                    <a:pt x="718" y="216"/>
                  </a:lnTo>
                  <a:lnTo>
                    <a:pt x="727" y="216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52" y="223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60" y="216"/>
                  </a:lnTo>
                  <a:lnTo>
                    <a:pt x="760" y="208"/>
                  </a:lnTo>
                  <a:lnTo>
                    <a:pt x="760" y="208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193"/>
                  </a:lnTo>
                  <a:lnTo>
                    <a:pt x="760" y="193"/>
                  </a:lnTo>
                  <a:lnTo>
                    <a:pt x="760" y="185"/>
                  </a:lnTo>
                  <a:lnTo>
                    <a:pt x="760" y="185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52" y="162"/>
                  </a:lnTo>
                  <a:lnTo>
                    <a:pt x="752" y="154"/>
                  </a:lnTo>
                  <a:lnTo>
                    <a:pt x="752" y="154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1"/>
                  </a:lnTo>
                  <a:lnTo>
                    <a:pt x="743" y="131"/>
                  </a:lnTo>
                  <a:lnTo>
                    <a:pt x="743" y="131"/>
                  </a:lnTo>
                  <a:lnTo>
                    <a:pt x="743" y="123"/>
                  </a:lnTo>
                  <a:lnTo>
                    <a:pt x="743" y="123"/>
                  </a:lnTo>
                  <a:lnTo>
                    <a:pt x="743" y="116"/>
                  </a:lnTo>
                  <a:lnTo>
                    <a:pt x="743" y="116"/>
                  </a:lnTo>
                  <a:lnTo>
                    <a:pt x="752" y="116"/>
                  </a:lnTo>
                  <a:lnTo>
                    <a:pt x="752" y="116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85" y="100"/>
                  </a:lnTo>
                  <a:lnTo>
                    <a:pt x="802" y="100"/>
                  </a:lnTo>
                  <a:lnTo>
                    <a:pt x="810" y="108"/>
                  </a:lnTo>
                  <a:lnTo>
                    <a:pt x="827" y="116"/>
                  </a:lnTo>
                  <a:lnTo>
                    <a:pt x="877" y="139"/>
                  </a:lnTo>
                  <a:lnTo>
                    <a:pt x="885" y="147"/>
                  </a:lnTo>
                  <a:lnTo>
                    <a:pt x="902" y="162"/>
                  </a:lnTo>
                  <a:lnTo>
                    <a:pt x="910" y="177"/>
                  </a:lnTo>
                  <a:lnTo>
                    <a:pt x="910" y="185"/>
                  </a:lnTo>
                  <a:lnTo>
                    <a:pt x="910" y="193"/>
                  </a:lnTo>
                  <a:lnTo>
                    <a:pt x="894" y="200"/>
                  </a:lnTo>
                  <a:lnTo>
                    <a:pt x="885" y="208"/>
                  </a:lnTo>
                  <a:lnTo>
                    <a:pt x="885" y="216"/>
                  </a:lnTo>
                  <a:lnTo>
                    <a:pt x="894" y="231"/>
                  </a:lnTo>
                  <a:lnTo>
                    <a:pt x="927" y="247"/>
                  </a:lnTo>
                  <a:lnTo>
                    <a:pt x="952" y="247"/>
                  </a:lnTo>
                  <a:lnTo>
                    <a:pt x="969" y="247"/>
                  </a:lnTo>
                  <a:lnTo>
                    <a:pt x="969" y="247"/>
                  </a:lnTo>
                  <a:lnTo>
                    <a:pt x="977" y="247"/>
                  </a:lnTo>
                  <a:lnTo>
                    <a:pt x="1011" y="231"/>
                  </a:lnTo>
                  <a:lnTo>
                    <a:pt x="1036" y="216"/>
                  </a:lnTo>
                  <a:lnTo>
                    <a:pt x="1061" y="193"/>
                  </a:lnTo>
                  <a:lnTo>
                    <a:pt x="1077" y="193"/>
                  </a:lnTo>
                  <a:lnTo>
                    <a:pt x="1086" y="193"/>
                  </a:lnTo>
                  <a:lnTo>
                    <a:pt x="1086" y="193"/>
                  </a:lnTo>
                  <a:lnTo>
                    <a:pt x="1103" y="200"/>
                  </a:lnTo>
                  <a:lnTo>
                    <a:pt x="1103" y="200"/>
                  </a:lnTo>
                  <a:lnTo>
                    <a:pt x="1103" y="19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Line 10"/>
            <p:cNvSpPr>
              <a:spLocks noChangeShapeType="1"/>
            </p:cNvSpPr>
            <p:nvPr/>
          </p:nvSpPr>
          <p:spPr bwMode="auto">
            <a:xfrm flipH="1">
              <a:off x="5081445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 flipH="1">
              <a:off x="5072106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2"/>
            <p:cNvSpPr>
              <a:spLocks noChangeShapeType="1"/>
            </p:cNvSpPr>
            <p:nvPr/>
          </p:nvSpPr>
          <p:spPr bwMode="auto">
            <a:xfrm flipH="1">
              <a:off x="5012569" y="2770558"/>
              <a:ext cx="322197" cy="16074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3"/>
            <p:cNvSpPr>
              <a:spLocks noChangeShapeType="1"/>
            </p:cNvSpPr>
            <p:nvPr/>
          </p:nvSpPr>
          <p:spPr bwMode="auto">
            <a:xfrm flipV="1">
              <a:off x="5052260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auto">
            <a:xfrm flipH="1">
              <a:off x="5061599" y="2778730"/>
              <a:ext cx="331537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34"/>
            <p:cNvSpPr>
              <a:spLocks noChangeShapeType="1"/>
            </p:cNvSpPr>
            <p:nvPr/>
          </p:nvSpPr>
          <p:spPr bwMode="auto">
            <a:xfrm>
              <a:off x="4398526" y="379435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>
              <a:off x="4398526" y="3848051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4398526" y="397412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37"/>
            <p:cNvSpPr>
              <a:spLocks noChangeShapeType="1"/>
            </p:cNvSpPr>
            <p:nvPr/>
          </p:nvSpPr>
          <p:spPr bwMode="auto">
            <a:xfrm>
              <a:off x="4398526" y="4027828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38"/>
            <p:cNvSpPr>
              <a:spLocks noChangeShapeType="1"/>
            </p:cNvSpPr>
            <p:nvPr/>
          </p:nvSpPr>
          <p:spPr bwMode="auto">
            <a:xfrm>
              <a:off x="4398526" y="4153905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39"/>
            <p:cNvSpPr>
              <a:spLocks noChangeShapeType="1"/>
            </p:cNvSpPr>
            <p:nvPr/>
          </p:nvSpPr>
          <p:spPr bwMode="auto">
            <a:xfrm>
              <a:off x="4398526" y="4207605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40"/>
            <p:cNvSpPr>
              <a:spLocks noChangeShapeType="1"/>
            </p:cNvSpPr>
            <p:nvPr/>
          </p:nvSpPr>
          <p:spPr bwMode="auto">
            <a:xfrm>
              <a:off x="4398526" y="433368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41"/>
            <p:cNvSpPr>
              <a:spLocks noChangeShapeType="1"/>
            </p:cNvSpPr>
            <p:nvPr/>
          </p:nvSpPr>
          <p:spPr bwMode="auto">
            <a:xfrm>
              <a:off x="4398526" y="438738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42"/>
            <p:cNvSpPr>
              <a:spLocks noChangeShapeType="1"/>
            </p:cNvSpPr>
            <p:nvPr/>
          </p:nvSpPr>
          <p:spPr bwMode="auto">
            <a:xfrm>
              <a:off x="4398526" y="4512292"/>
              <a:ext cx="1167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43"/>
            <p:cNvSpPr>
              <a:spLocks noChangeShapeType="1"/>
            </p:cNvSpPr>
            <p:nvPr/>
          </p:nvSpPr>
          <p:spPr bwMode="auto">
            <a:xfrm>
              <a:off x="4398526" y="4567158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44"/>
            <p:cNvSpPr>
              <a:spLocks noChangeShapeType="1"/>
            </p:cNvSpPr>
            <p:nvPr/>
          </p:nvSpPr>
          <p:spPr bwMode="auto">
            <a:xfrm>
              <a:off x="4398526" y="469206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5"/>
            <p:cNvSpPr>
              <a:spLocks noChangeShapeType="1"/>
            </p:cNvSpPr>
            <p:nvPr/>
          </p:nvSpPr>
          <p:spPr bwMode="auto">
            <a:xfrm>
              <a:off x="4398526" y="4746935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46"/>
            <p:cNvSpPr>
              <a:spLocks noChangeShapeType="1"/>
            </p:cNvSpPr>
            <p:nvPr/>
          </p:nvSpPr>
          <p:spPr bwMode="auto">
            <a:xfrm>
              <a:off x="4398526" y="4871845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47"/>
            <p:cNvSpPr>
              <a:spLocks noChangeShapeType="1"/>
            </p:cNvSpPr>
            <p:nvPr/>
          </p:nvSpPr>
          <p:spPr bwMode="auto">
            <a:xfrm>
              <a:off x="4398526" y="4917373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48"/>
            <p:cNvSpPr>
              <a:spLocks noChangeShapeType="1"/>
            </p:cNvSpPr>
            <p:nvPr/>
          </p:nvSpPr>
          <p:spPr bwMode="auto">
            <a:xfrm>
              <a:off x="4398526" y="505162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49"/>
            <p:cNvSpPr>
              <a:spLocks noChangeShapeType="1"/>
            </p:cNvSpPr>
            <p:nvPr/>
          </p:nvSpPr>
          <p:spPr bwMode="auto">
            <a:xfrm>
              <a:off x="4398526" y="5105321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50"/>
            <p:cNvSpPr>
              <a:spLocks noChangeShapeType="1"/>
            </p:cNvSpPr>
            <p:nvPr/>
          </p:nvSpPr>
          <p:spPr bwMode="auto">
            <a:xfrm>
              <a:off x="4398526" y="52313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51"/>
            <p:cNvSpPr>
              <a:spLocks noChangeShapeType="1"/>
            </p:cNvSpPr>
            <p:nvPr/>
          </p:nvSpPr>
          <p:spPr bwMode="auto">
            <a:xfrm>
              <a:off x="4398526" y="5276927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>
              <a:off x="4398526" y="540183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53"/>
            <p:cNvSpPr>
              <a:spLocks noChangeShapeType="1"/>
            </p:cNvSpPr>
            <p:nvPr/>
          </p:nvSpPr>
          <p:spPr bwMode="auto">
            <a:xfrm>
              <a:off x="4398526" y="5455536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54"/>
            <p:cNvSpPr>
              <a:spLocks noChangeShapeType="1"/>
            </p:cNvSpPr>
            <p:nvPr/>
          </p:nvSpPr>
          <p:spPr bwMode="auto">
            <a:xfrm>
              <a:off x="4398526" y="559095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55"/>
            <p:cNvSpPr>
              <a:spLocks noChangeShapeType="1"/>
            </p:cNvSpPr>
            <p:nvPr/>
          </p:nvSpPr>
          <p:spPr bwMode="auto">
            <a:xfrm>
              <a:off x="4398526" y="563531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56"/>
            <p:cNvSpPr>
              <a:spLocks noChangeShapeType="1"/>
            </p:cNvSpPr>
            <p:nvPr/>
          </p:nvSpPr>
          <p:spPr bwMode="auto">
            <a:xfrm>
              <a:off x="4398526" y="57707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57"/>
            <p:cNvSpPr>
              <a:spLocks noChangeShapeType="1"/>
            </p:cNvSpPr>
            <p:nvPr/>
          </p:nvSpPr>
          <p:spPr bwMode="auto">
            <a:xfrm>
              <a:off x="4398526" y="5815089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58"/>
            <p:cNvSpPr>
              <a:spLocks noChangeShapeType="1"/>
            </p:cNvSpPr>
            <p:nvPr/>
          </p:nvSpPr>
          <p:spPr bwMode="auto">
            <a:xfrm>
              <a:off x="4398526" y="59411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59"/>
            <p:cNvSpPr>
              <a:spLocks noChangeShapeType="1"/>
            </p:cNvSpPr>
            <p:nvPr/>
          </p:nvSpPr>
          <p:spPr bwMode="auto">
            <a:xfrm>
              <a:off x="4398526" y="5994866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61"/>
            <p:cNvSpPr>
              <a:spLocks noChangeShapeType="1"/>
            </p:cNvSpPr>
            <p:nvPr/>
          </p:nvSpPr>
          <p:spPr bwMode="auto">
            <a:xfrm>
              <a:off x="4875986" y="5564102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62"/>
            <p:cNvSpPr>
              <a:spLocks noChangeShapeType="1"/>
            </p:cNvSpPr>
            <p:nvPr/>
          </p:nvSpPr>
          <p:spPr bwMode="auto">
            <a:xfrm>
              <a:off x="4875986" y="57170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63"/>
            <p:cNvSpPr>
              <a:spLocks noChangeShapeType="1"/>
            </p:cNvSpPr>
            <p:nvPr/>
          </p:nvSpPr>
          <p:spPr bwMode="auto">
            <a:xfrm>
              <a:off x="4875986" y="5761390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64"/>
            <p:cNvSpPr>
              <a:spLocks noChangeShapeType="1"/>
            </p:cNvSpPr>
            <p:nvPr/>
          </p:nvSpPr>
          <p:spPr bwMode="auto">
            <a:xfrm>
              <a:off x="4875986" y="58874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65"/>
            <p:cNvSpPr>
              <a:spLocks noChangeShapeType="1"/>
            </p:cNvSpPr>
            <p:nvPr/>
          </p:nvSpPr>
          <p:spPr bwMode="auto">
            <a:xfrm>
              <a:off x="4875986" y="5941167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66"/>
            <p:cNvSpPr>
              <a:spLocks noChangeShapeType="1"/>
            </p:cNvSpPr>
            <p:nvPr/>
          </p:nvSpPr>
          <p:spPr bwMode="auto">
            <a:xfrm>
              <a:off x="3921067" y="5564102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67"/>
            <p:cNvSpPr>
              <a:spLocks noChangeShapeType="1"/>
            </p:cNvSpPr>
            <p:nvPr/>
          </p:nvSpPr>
          <p:spPr bwMode="auto">
            <a:xfrm>
              <a:off x="3921067" y="57170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68"/>
            <p:cNvSpPr>
              <a:spLocks noChangeShapeType="1"/>
            </p:cNvSpPr>
            <p:nvPr/>
          </p:nvSpPr>
          <p:spPr bwMode="auto">
            <a:xfrm>
              <a:off x="3921067" y="5761390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9"/>
            <p:cNvSpPr>
              <a:spLocks noChangeShapeType="1"/>
            </p:cNvSpPr>
            <p:nvPr/>
          </p:nvSpPr>
          <p:spPr bwMode="auto">
            <a:xfrm>
              <a:off x="3921067" y="58874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70"/>
            <p:cNvSpPr>
              <a:spLocks noChangeShapeType="1"/>
            </p:cNvSpPr>
            <p:nvPr/>
          </p:nvSpPr>
          <p:spPr bwMode="auto">
            <a:xfrm>
              <a:off x="3921067" y="5941167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71"/>
            <p:cNvSpPr>
              <a:spLocks noChangeShapeType="1"/>
            </p:cNvSpPr>
            <p:nvPr/>
          </p:nvSpPr>
          <p:spPr bwMode="auto">
            <a:xfrm>
              <a:off x="4993891" y="5671502"/>
              <a:ext cx="1167" cy="4319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72"/>
            <p:cNvSpPr>
              <a:spLocks noChangeShapeType="1"/>
            </p:cNvSpPr>
            <p:nvPr/>
          </p:nvSpPr>
          <p:spPr bwMode="auto">
            <a:xfrm>
              <a:off x="3804329" y="5671502"/>
              <a:ext cx="1167" cy="4938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73"/>
            <p:cNvSpPr>
              <a:spLocks noChangeShapeType="1"/>
            </p:cNvSpPr>
            <p:nvPr/>
          </p:nvSpPr>
          <p:spPr bwMode="auto">
            <a:xfrm flipH="1">
              <a:off x="4857308" y="4441081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74"/>
            <p:cNvSpPr>
              <a:spLocks noChangeShapeType="1"/>
            </p:cNvSpPr>
            <p:nvPr/>
          </p:nvSpPr>
          <p:spPr bwMode="auto">
            <a:xfrm flipH="1">
              <a:off x="4846801" y="4431742"/>
              <a:ext cx="225305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75"/>
            <p:cNvSpPr>
              <a:spLocks noChangeShapeType="1"/>
            </p:cNvSpPr>
            <p:nvPr/>
          </p:nvSpPr>
          <p:spPr bwMode="auto">
            <a:xfrm flipH="1">
              <a:off x="4828123" y="442357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76"/>
            <p:cNvSpPr>
              <a:spLocks noChangeShapeType="1"/>
            </p:cNvSpPr>
            <p:nvPr/>
          </p:nvSpPr>
          <p:spPr bwMode="auto">
            <a:xfrm flipH="1">
              <a:off x="4837462" y="4431742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7"/>
            <p:cNvSpPr>
              <a:spLocks noChangeShapeType="1"/>
            </p:cNvSpPr>
            <p:nvPr/>
          </p:nvSpPr>
          <p:spPr bwMode="auto">
            <a:xfrm flipH="1">
              <a:off x="4788432" y="441423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78"/>
            <p:cNvSpPr>
              <a:spLocks noChangeShapeType="1"/>
            </p:cNvSpPr>
            <p:nvPr/>
          </p:nvSpPr>
          <p:spPr bwMode="auto">
            <a:xfrm>
              <a:off x="3784483" y="441423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79"/>
            <p:cNvSpPr>
              <a:spLocks noChangeShapeType="1"/>
            </p:cNvSpPr>
            <p:nvPr/>
          </p:nvSpPr>
          <p:spPr bwMode="auto">
            <a:xfrm>
              <a:off x="3745960" y="442357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80"/>
            <p:cNvSpPr>
              <a:spLocks noChangeShapeType="1"/>
            </p:cNvSpPr>
            <p:nvPr/>
          </p:nvSpPr>
          <p:spPr bwMode="auto">
            <a:xfrm>
              <a:off x="3735453" y="4431742"/>
              <a:ext cx="214798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81"/>
            <p:cNvSpPr>
              <a:spLocks noChangeShapeType="1"/>
            </p:cNvSpPr>
            <p:nvPr/>
          </p:nvSpPr>
          <p:spPr bwMode="auto">
            <a:xfrm>
              <a:off x="3726114" y="4431742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82"/>
            <p:cNvSpPr>
              <a:spLocks noChangeShapeType="1"/>
            </p:cNvSpPr>
            <p:nvPr/>
          </p:nvSpPr>
          <p:spPr bwMode="auto">
            <a:xfrm>
              <a:off x="3716775" y="4441081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3"/>
            <p:cNvSpPr>
              <a:spLocks/>
            </p:cNvSpPr>
            <p:nvPr/>
          </p:nvSpPr>
          <p:spPr bwMode="auto">
            <a:xfrm>
              <a:off x="4028466" y="5438025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8"/>
                </a:cxn>
                <a:cxn ang="0">
                  <a:pos x="25" y="15"/>
                </a:cxn>
                <a:cxn ang="0">
                  <a:pos x="42" y="23"/>
                </a:cxn>
                <a:cxn ang="0">
                  <a:pos x="58" y="31"/>
                </a:cxn>
                <a:cxn ang="0">
                  <a:pos x="67" y="39"/>
                </a:cxn>
                <a:cxn ang="0">
                  <a:pos x="83" y="46"/>
                </a:cxn>
                <a:cxn ang="0">
                  <a:pos x="100" y="46"/>
                </a:cxn>
                <a:cxn ang="0">
                  <a:pos x="117" y="54"/>
                </a:cxn>
                <a:cxn ang="0">
                  <a:pos x="133" y="62"/>
                </a:cxn>
                <a:cxn ang="0">
                  <a:pos x="150" y="62"/>
                </a:cxn>
                <a:cxn ang="0">
                  <a:pos x="167" y="69"/>
                </a:cxn>
                <a:cxn ang="0">
                  <a:pos x="175" y="77"/>
                </a:cxn>
                <a:cxn ang="0">
                  <a:pos x="192" y="77"/>
                </a:cxn>
                <a:cxn ang="0">
                  <a:pos x="209" y="85"/>
                </a:cxn>
                <a:cxn ang="0">
                  <a:pos x="225" y="85"/>
                </a:cxn>
                <a:cxn ang="0">
                  <a:pos x="242" y="85"/>
                </a:cxn>
                <a:cxn ang="0">
                  <a:pos x="259" y="85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85"/>
                </a:cxn>
                <a:cxn ang="0">
                  <a:pos x="392" y="85"/>
                </a:cxn>
                <a:cxn ang="0">
                  <a:pos x="409" y="85"/>
                </a:cxn>
                <a:cxn ang="0">
                  <a:pos x="426" y="85"/>
                </a:cxn>
                <a:cxn ang="0">
                  <a:pos x="434" y="77"/>
                </a:cxn>
                <a:cxn ang="0">
                  <a:pos x="451" y="77"/>
                </a:cxn>
                <a:cxn ang="0">
                  <a:pos x="468" y="69"/>
                </a:cxn>
                <a:cxn ang="0">
                  <a:pos x="484" y="62"/>
                </a:cxn>
                <a:cxn ang="0">
                  <a:pos x="501" y="62"/>
                </a:cxn>
                <a:cxn ang="0">
                  <a:pos x="518" y="54"/>
                </a:cxn>
                <a:cxn ang="0">
                  <a:pos x="534" y="46"/>
                </a:cxn>
                <a:cxn ang="0">
                  <a:pos x="551" y="46"/>
                </a:cxn>
                <a:cxn ang="0">
                  <a:pos x="559" y="39"/>
                </a:cxn>
                <a:cxn ang="0">
                  <a:pos x="576" y="31"/>
                </a:cxn>
                <a:cxn ang="0">
                  <a:pos x="593" y="23"/>
                </a:cxn>
                <a:cxn ang="0">
                  <a:pos x="610" y="15"/>
                </a:cxn>
                <a:cxn ang="0">
                  <a:pos x="626" y="8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8"/>
                  </a:lnTo>
                  <a:lnTo>
                    <a:pt x="25" y="15"/>
                  </a:lnTo>
                  <a:lnTo>
                    <a:pt x="42" y="23"/>
                  </a:lnTo>
                  <a:lnTo>
                    <a:pt x="58" y="31"/>
                  </a:lnTo>
                  <a:lnTo>
                    <a:pt x="67" y="39"/>
                  </a:lnTo>
                  <a:lnTo>
                    <a:pt x="83" y="46"/>
                  </a:lnTo>
                  <a:lnTo>
                    <a:pt x="100" y="46"/>
                  </a:lnTo>
                  <a:lnTo>
                    <a:pt x="117" y="54"/>
                  </a:lnTo>
                  <a:lnTo>
                    <a:pt x="133" y="62"/>
                  </a:lnTo>
                  <a:lnTo>
                    <a:pt x="150" y="62"/>
                  </a:lnTo>
                  <a:lnTo>
                    <a:pt x="167" y="69"/>
                  </a:lnTo>
                  <a:lnTo>
                    <a:pt x="175" y="77"/>
                  </a:lnTo>
                  <a:lnTo>
                    <a:pt x="192" y="77"/>
                  </a:lnTo>
                  <a:lnTo>
                    <a:pt x="209" y="85"/>
                  </a:lnTo>
                  <a:lnTo>
                    <a:pt x="225" y="85"/>
                  </a:lnTo>
                  <a:lnTo>
                    <a:pt x="242" y="85"/>
                  </a:lnTo>
                  <a:lnTo>
                    <a:pt x="259" y="85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85"/>
                  </a:lnTo>
                  <a:lnTo>
                    <a:pt x="392" y="85"/>
                  </a:lnTo>
                  <a:lnTo>
                    <a:pt x="409" y="85"/>
                  </a:lnTo>
                  <a:lnTo>
                    <a:pt x="426" y="85"/>
                  </a:lnTo>
                  <a:lnTo>
                    <a:pt x="434" y="77"/>
                  </a:lnTo>
                  <a:lnTo>
                    <a:pt x="451" y="77"/>
                  </a:lnTo>
                  <a:lnTo>
                    <a:pt x="468" y="69"/>
                  </a:lnTo>
                  <a:lnTo>
                    <a:pt x="484" y="62"/>
                  </a:lnTo>
                  <a:lnTo>
                    <a:pt x="501" y="62"/>
                  </a:lnTo>
                  <a:lnTo>
                    <a:pt x="518" y="54"/>
                  </a:lnTo>
                  <a:lnTo>
                    <a:pt x="534" y="46"/>
                  </a:lnTo>
                  <a:lnTo>
                    <a:pt x="551" y="46"/>
                  </a:lnTo>
                  <a:lnTo>
                    <a:pt x="559" y="39"/>
                  </a:lnTo>
                  <a:lnTo>
                    <a:pt x="576" y="31"/>
                  </a:lnTo>
                  <a:lnTo>
                    <a:pt x="593" y="23"/>
                  </a:lnTo>
                  <a:lnTo>
                    <a:pt x="610" y="15"/>
                  </a:lnTo>
                  <a:lnTo>
                    <a:pt x="626" y="8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4028466" y="5420514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7"/>
                </a:cxn>
                <a:cxn ang="0">
                  <a:pos x="33" y="15"/>
                </a:cxn>
                <a:cxn ang="0">
                  <a:pos x="50" y="30"/>
                </a:cxn>
                <a:cxn ang="0">
                  <a:pos x="58" y="38"/>
                </a:cxn>
                <a:cxn ang="0">
                  <a:pos x="75" y="38"/>
                </a:cxn>
                <a:cxn ang="0">
                  <a:pos x="92" y="46"/>
                </a:cxn>
                <a:cxn ang="0">
                  <a:pos x="108" y="54"/>
                </a:cxn>
                <a:cxn ang="0">
                  <a:pos x="117" y="61"/>
                </a:cxn>
                <a:cxn ang="0">
                  <a:pos x="133" y="69"/>
                </a:cxn>
                <a:cxn ang="0">
                  <a:pos x="150" y="69"/>
                </a:cxn>
                <a:cxn ang="0">
                  <a:pos x="167" y="77"/>
                </a:cxn>
                <a:cxn ang="0">
                  <a:pos x="184" y="77"/>
                </a:cxn>
                <a:cxn ang="0">
                  <a:pos x="200" y="84"/>
                </a:cxn>
                <a:cxn ang="0">
                  <a:pos x="209" y="84"/>
                </a:cxn>
                <a:cxn ang="0">
                  <a:pos x="225" y="92"/>
                </a:cxn>
                <a:cxn ang="0">
                  <a:pos x="242" y="92"/>
                </a:cxn>
                <a:cxn ang="0">
                  <a:pos x="259" y="92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92"/>
                </a:cxn>
                <a:cxn ang="0">
                  <a:pos x="392" y="92"/>
                </a:cxn>
                <a:cxn ang="0">
                  <a:pos x="401" y="92"/>
                </a:cxn>
                <a:cxn ang="0">
                  <a:pos x="417" y="84"/>
                </a:cxn>
                <a:cxn ang="0">
                  <a:pos x="434" y="84"/>
                </a:cxn>
                <a:cxn ang="0">
                  <a:pos x="451" y="77"/>
                </a:cxn>
                <a:cxn ang="0">
                  <a:pos x="468" y="77"/>
                </a:cxn>
                <a:cxn ang="0">
                  <a:pos x="484" y="69"/>
                </a:cxn>
                <a:cxn ang="0">
                  <a:pos x="501" y="69"/>
                </a:cxn>
                <a:cxn ang="0">
                  <a:pos x="518" y="61"/>
                </a:cxn>
                <a:cxn ang="0">
                  <a:pos x="526" y="54"/>
                </a:cxn>
                <a:cxn ang="0">
                  <a:pos x="543" y="46"/>
                </a:cxn>
                <a:cxn ang="0">
                  <a:pos x="559" y="38"/>
                </a:cxn>
                <a:cxn ang="0">
                  <a:pos x="576" y="38"/>
                </a:cxn>
                <a:cxn ang="0">
                  <a:pos x="584" y="30"/>
                </a:cxn>
                <a:cxn ang="0">
                  <a:pos x="601" y="15"/>
                </a:cxn>
                <a:cxn ang="0">
                  <a:pos x="618" y="7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7"/>
                  </a:lnTo>
                  <a:lnTo>
                    <a:pt x="33" y="15"/>
                  </a:lnTo>
                  <a:lnTo>
                    <a:pt x="50" y="30"/>
                  </a:lnTo>
                  <a:lnTo>
                    <a:pt x="58" y="38"/>
                  </a:lnTo>
                  <a:lnTo>
                    <a:pt x="75" y="38"/>
                  </a:lnTo>
                  <a:lnTo>
                    <a:pt x="92" y="46"/>
                  </a:lnTo>
                  <a:lnTo>
                    <a:pt x="108" y="54"/>
                  </a:lnTo>
                  <a:lnTo>
                    <a:pt x="117" y="61"/>
                  </a:lnTo>
                  <a:lnTo>
                    <a:pt x="133" y="69"/>
                  </a:lnTo>
                  <a:lnTo>
                    <a:pt x="150" y="69"/>
                  </a:lnTo>
                  <a:lnTo>
                    <a:pt x="167" y="77"/>
                  </a:lnTo>
                  <a:lnTo>
                    <a:pt x="184" y="77"/>
                  </a:lnTo>
                  <a:lnTo>
                    <a:pt x="200" y="84"/>
                  </a:lnTo>
                  <a:lnTo>
                    <a:pt x="209" y="84"/>
                  </a:lnTo>
                  <a:lnTo>
                    <a:pt x="225" y="92"/>
                  </a:lnTo>
                  <a:lnTo>
                    <a:pt x="242" y="92"/>
                  </a:lnTo>
                  <a:lnTo>
                    <a:pt x="259" y="92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92"/>
                  </a:lnTo>
                  <a:lnTo>
                    <a:pt x="392" y="92"/>
                  </a:lnTo>
                  <a:lnTo>
                    <a:pt x="401" y="92"/>
                  </a:lnTo>
                  <a:lnTo>
                    <a:pt x="417" y="84"/>
                  </a:lnTo>
                  <a:lnTo>
                    <a:pt x="434" y="84"/>
                  </a:lnTo>
                  <a:lnTo>
                    <a:pt x="451" y="77"/>
                  </a:lnTo>
                  <a:lnTo>
                    <a:pt x="468" y="77"/>
                  </a:lnTo>
                  <a:lnTo>
                    <a:pt x="484" y="69"/>
                  </a:lnTo>
                  <a:lnTo>
                    <a:pt x="501" y="69"/>
                  </a:lnTo>
                  <a:lnTo>
                    <a:pt x="518" y="61"/>
                  </a:lnTo>
                  <a:lnTo>
                    <a:pt x="526" y="54"/>
                  </a:lnTo>
                  <a:lnTo>
                    <a:pt x="543" y="46"/>
                  </a:lnTo>
                  <a:lnTo>
                    <a:pt x="559" y="38"/>
                  </a:lnTo>
                  <a:lnTo>
                    <a:pt x="576" y="38"/>
                  </a:lnTo>
                  <a:lnTo>
                    <a:pt x="584" y="30"/>
                  </a:lnTo>
                  <a:lnTo>
                    <a:pt x="601" y="15"/>
                  </a:lnTo>
                  <a:lnTo>
                    <a:pt x="618" y="7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85"/>
            <p:cNvSpPr>
              <a:spLocks noChangeShapeType="1"/>
            </p:cNvSpPr>
            <p:nvPr/>
          </p:nvSpPr>
          <p:spPr bwMode="auto">
            <a:xfrm>
              <a:off x="3901222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86"/>
            <p:cNvSpPr>
              <a:spLocks noChangeShapeType="1"/>
            </p:cNvSpPr>
            <p:nvPr/>
          </p:nvSpPr>
          <p:spPr bwMode="auto">
            <a:xfrm>
              <a:off x="3921067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87"/>
            <p:cNvSpPr>
              <a:spLocks noChangeShapeType="1"/>
            </p:cNvSpPr>
            <p:nvPr/>
          </p:nvSpPr>
          <p:spPr bwMode="auto">
            <a:xfrm>
              <a:off x="3930406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88"/>
            <p:cNvSpPr>
              <a:spLocks noChangeShapeType="1"/>
            </p:cNvSpPr>
            <p:nvPr/>
          </p:nvSpPr>
          <p:spPr bwMode="auto">
            <a:xfrm>
              <a:off x="3950252" y="51601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9"/>
            <p:cNvSpPr>
              <a:spLocks noChangeShapeType="1"/>
            </p:cNvSpPr>
            <p:nvPr/>
          </p:nvSpPr>
          <p:spPr bwMode="auto">
            <a:xfrm>
              <a:off x="3959591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90"/>
            <p:cNvSpPr>
              <a:spLocks noChangeShapeType="1"/>
            </p:cNvSpPr>
            <p:nvPr/>
          </p:nvSpPr>
          <p:spPr bwMode="auto">
            <a:xfrm>
              <a:off x="3988775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91"/>
            <p:cNvSpPr>
              <a:spLocks noChangeShapeType="1"/>
            </p:cNvSpPr>
            <p:nvPr/>
          </p:nvSpPr>
          <p:spPr bwMode="auto">
            <a:xfrm>
              <a:off x="3999282" y="5160188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92"/>
            <p:cNvSpPr>
              <a:spLocks noChangeShapeType="1"/>
            </p:cNvSpPr>
            <p:nvPr/>
          </p:nvSpPr>
          <p:spPr bwMode="auto">
            <a:xfrm>
              <a:off x="4017960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93"/>
            <p:cNvSpPr>
              <a:spLocks noChangeShapeType="1"/>
            </p:cNvSpPr>
            <p:nvPr/>
          </p:nvSpPr>
          <p:spPr bwMode="auto">
            <a:xfrm>
              <a:off x="4037805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94"/>
            <p:cNvSpPr>
              <a:spLocks noChangeArrowheads="1"/>
            </p:cNvSpPr>
            <p:nvPr/>
          </p:nvSpPr>
          <p:spPr bwMode="auto">
            <a:xfrm>
              <a:off x="3882543" y="5608463"/>
              <a:ext cx="1033133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95"/>
            <p:cNvSpPr>
              <a:spLocks noChangeShapeType="1"/>
            </p:cNvSpPr>
            <p:nvPr/>
          </p:nvSpPr>
          <p:spPr bwMode="auto">
            <a:xfrm flipH="1">
              <a:off x="3804329" y="5671502"/>
              <a:ext cx="59419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96"/>
            <p:cNvSpPr>
              <a:spLocks noChangeShapeType="1"/>
            </p:cNvSpPr>
            <p:nvPr/>
          </p:nvSpPr>
          <p:spPr bwMode="auto">
            <a:xfrm>
              <a:off x="4028466" y="5177699"/>
              <a:ext cx="370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7"/>
            <p:cNvSpPr>
              <a:spLocks/>
            </p:cNvSpPr>
            <p:nvPr/>
          </p:nvSpPr>
          <p:spPr bwMode="auto">
            <a:xfrm>
              <a:off x="3950252" y="5303776"/>
              <a:ext cx="78215" cy="1342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8" y="23"/>
                </a:cxn>
                <a:cxn ang="0">
                  <a:pos x="8" y="30"/>
                </a:cxn>
                <a:cxn ang="0">
                  <a:pos x="8" y="38"/>
                </a:cxn>
                <a:cxn ang="0">
                  <a:pos x="8" y="46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7" y="69"/>
                </a:cxn>
                <a:cxn ang="0">
                  <a:pos x="25" y="69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84"/>
                </a:cxn>
                <a:cxn ang="0">
                  <a:pos x="42" y="92"/>
                </a:cxn>
                <a:cxn ang="0">
                  <a:pos x="50" y="100"/>
                </a:cxn>
                <a:cxn ang="0">
                  <a:pos x="50" y="107"/>
                </a:cxn>
                <a:cxn ang="0">
                  <a:pos x="58" y="107"/>
                </a:cxn>
                <a:cxn ang="0">
                  <a:pos x="67" y="115"/>
                </a:cxn>
              </a:cxnLst>
              <a:rect l="0" t="0" r="r" b="b"/>
              <a:pathLst>
                <a:path w="67" h="115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8" y="23"/>
                  </a:lnTo>
                  <a:lnTo>
                    <a:pt x="8" y="30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69"/>
                  </a:lnTo>
                  <a:lnTo>
                    <a:pt x="25" y="69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84"/>
                  </a:lnTo>
                  <a:lnTo>
                    <a:pt x="42" y="92"/>
                  </a:lnTo>
                  <a:lnTo>
                    <a:pt x="50" y="100"/>
                  </a:lnTo>
                  <a:lnTo>
                    <a:pt x="50" y="107"/>
                  </a:lnTo>
                  <a:lnTo>
                    <a:pt x="58" y="107"/>
                  </a:lnTo>
                  <a:lnTo>
                    <a:pt x="67" y="1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8"/>
            <p:cNvSpPr>
              <a:spLocks/>
            </p:cNvSpPr>
            <p:nvPr/>
          </p:nvSpPr>
          <p:spPr bwMode="auto">
            <a:xfrm>
              <a:off x="3970097" y="5303776"/>
              <a:ext cx="58369" cy="116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8" y="54"/>
                </a:cxn>
                <a:cxn ang="0">
                  <a:pos x="16" y="61"/>
                </a:cxn>
                <a:cxn ang="0">
                  <a:pos x="16" y="69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92"/>
                </a:cxn>
                <a:cxn ang="0">
                  <a:pos x="41" y="92"/>
                </a:cxn>
                <a:cxn ang="0">
                  <a:pos x="50" y="100"/>
                </a:cxn>
                <a:cxn ang="0">
                  <a:pos x="50" y="100"/>
                </a:cxn>
              </a:cxnLst>
              <a:rect l="0" t="0" r="r" b="b"/>
              <a:pathLst>
                <a:path w="50" h="100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54"/>
                  </a:lnTo>
                  <a:lnTo>
                    <a:pt x="16" y="61"/>
                  </a:lnTo>
                  <a:lnTo>
                    <a:pt x="16" y="69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92"/>
                  </a:lnTo>
                  <a:lnTo>
                    <a:pt x="41" y="92"/>
                  </a:lnTo>
                  <a:lnTo>
                    <a:pt x="50" y="100"/>
                  </a:lnTo>
                  <a:lnTo>
                    <a:pt x="5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99"/>
            <p:cNvSpPr>
              <a:spLocks noChangeShapeType="1"/>
            </p:cNvSpPr>
            <p:nvPr/>
          </p:nvSpPr>
          <p:spPr bwMode="auto">
            <a:xfrm>
              <a:off x="3970097" y="5366815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00"/>
            <p:cNvSpPr>
              <a:spLocks noChangeShapeType="1"/>
            </p:cNvSpPr>
            <p:nvPr/>
          </p:nvSpPr>
          <p:spPr bwMode="auto">
            <a:xfrm>
              <a:off x="3950252" y="5303776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101"/>
            <p:cNvSpPr>
              <a:spLocks noChangeShapeType="1"/>
            </p:cNvSpPr>
            <p:nvPr/>
          </p:nvSpPr>
          <p:spPr bwMode="auto">
            <a:xfrm flipH="1">
              <a:off x="3852192" y="5635313"/>
              <a:ext cx="30352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02"/>
            <p:cNvSpPr>
              <a:spLocks noChangeShapeType="1"/>
            </p:cNvSpPr>
            <p:nvPr/>
          </p:nvSpPr>
          <p:spPr bwMode="auto">
            <a:xfrm>
              <a:off x="4008621" y="5007261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103"/>
            <p:cNvSpPr>
              <a:spLocks noChangeShapeType="1"/>
            </p:cNvSpPr>
            <p:nvPr/>
          </p:nvSpPr>
          <p:spPr bwMode="auto">
            <a:xfrm flipV="1">
              <a:off x="3970097" y="4827485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104"/>
            <p:cNvSpPr>
              <a:spLocks noChangeShapeType="1"/>
            </p:cNvSpPr>
            <p:nvPr/>
          </p:nvSpPr>
          <p:spPr bwMode="auto">
            <a:xfrm flipV="1">
              <a:off x="3950252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105"/>
            <p:cNvSpPr>
              <a:spLocks noChangeShapeType="1"/>
            </p:cNvSpPr>
            <p:nvPr/>
          </p:nvSpPr>
          <p:spPr bwMode="auto">
            <a:xfrm>
              <a:off x="4008621" y="4818146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106"/>
            <p:cNvSpPr>
              <a:spLocks noChangeShapeType="1"/>
            </p:cNvSpPr>
            <p:nvPr/>
          </p:nvSpPr>
          <p:spPr bwMode="auto">
            <a:xfrm flipV="1">
              <a:off x="3940913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107"/>
            <p:cNvSpPr>
              <a:spLocks noChangeShapeType="1"/>
            </p:cNvSpPr>
            <p:nvPr/>
          </p:nvSpPr>
          <p:spPr bwMode="auto">
            <a:xfrm flipV="1">
              <a:off x="3950252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08"/>
            <p:cNvSpPr>
              <a:spLocks noChangeShapeType="1"/>
            </p:cNvSpPr>
            <p:nvPr/>
          </p:nvSpPr>
          <p:spPr bwMode="auto">
            <a:xfrm>
              <a:off x="3531161" y="5258248"/>
              <a:ext cx="409751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109"/>
            <p:cNvSpPr>
              <a:spLocks noChangeShapeType="1"/>
            </p:cNvSpPr>
            <p:nvPr/>
          </p:nvSpPr>
          <p:spPr bwMode="auto">
            <a:xfrm flipH="1">
              <a:off x="3520655" y="5124000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10"/>
            <p:cNvSpPr>
              <a:spLocks noChangeShapeType="1"/>
            </p:cNvSpPr>
            <p:nvPr/>
          </p:nvSpPr>
          <p:spPr bwMode="auto">
            <a:xfrm>
              <a:off x="3520655" y="5231399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11"/>
            <p:cNvSpPr>
              <a:spLocks noChangeArrowheads="1"/>
            </p:cNvSpPr>
            <p:nvPr/>
          </p:nvSpPr>
          <p:spPr bwMode="auto">
            <a:xfrm>
              <a:off x="3520655" y="5195210"/>
              <a:ext cx="391073" cy="3618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112"/>
            <p:cNvSpPr>
              <a:spLocks noChangeShapeType="1"/>
            </p:cNvSpPr>
            <p:nvPr/>
          </p:nvSpPr>
          <p:spPr bwMode="auto">
            <a:xfrm flipV="1">
              <a:off x="3520655" y="5124000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13"/>
            <p:cNvSpPr>
              <a:spLocks noChangeShapeType="1"/>
            </p:cNvSpPr>
            <p:nvPr/>
          </p:nvSpPr>
          <p:spPr bwMode="auto">
            <a:xfrm>
              <a:off x="3531161" y="52313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14"/>
            <p:cNvSpPr>
              <a:spLocks noChangeShapeType="1"/>
            </p:cNvSpPr>
            <p:nvPr/>
          </p:nvSpPr>
          <p:spPr bwMode="auto">
            <a:xfrm>
              <a:off x="3520655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15"/>
            <p:cNvSpPr>
              <a:spLocks noChangeShapeType="1"/>
            </p:cNvSpPr>
            <p:nvPr/>
          </p:nvSpPr>
          <p:spPr bwMode="auto">
            <a:xfrm flipV="1">
              <a:off x="3940913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16"/>
            <p:cNvSpPr>
              <a:spLocks noChangeShapeType="1"/>
            </p:cNvSpPr>
            <p:nvPr/>
          </p:nvSpPr>
          <p:spPr bwMode="auto">
            <a:xfrm flipV="1">
              <a:off x="3950252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117"/>
            <p:cNvSpPr>
              <a:spLocks noChangeShapeType="1"/>
            </p:cNvSpPr>
            <p:nvPr/>
          </p:nvSpPr>
          <p:spPr bwMode="auto">
            <a:xfrm flipH="1">
              <a:off x="3940913" y="529443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8"/>
            <p:cNvSpPr>
              <a:spLocks noChangeArrowheads="1"/>
            </p:cNvSpPr>
            <p:nvPr/>
          </p:nvSpPr>
          <p:spPr bwMode="auto">
            <a:xfrm>
              <a:off x="3950252" y="5294437"/>
              <a:ext cx="1167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9"/>
            <p:cNvSpPr>
              <a:spLocks noChangeShapeType="1"/>
            </p:cNvSpPr>
            <p:nvPr/>
          </p:nvSpPr>
          <p:spPr bwMode="auto">
            <a:xfrm flipH="1">
              <a:off x="3950252" y="536681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Line 120"/>
            <p:cNvSpPr>
              <a:spLocks noChangeShapeType="1"/>
            </p:cNvSpPr>
            <p:nvPr/>
          </p:nvSpPr>
          <p:spPr bwMode="auto">
            <a:xfrm flipV="1">
              <a:off x="3911728" y="5124000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121"/>
            <p:cNvSpPr>
              <a:spLocks noChangeShapeType="1"/>
            </p:cNvSpPr>
            <p:nvPr/>
          </p:nvSpPr>
          <p:spPr bwMode="auto">
            <a:xfrm flipH="1">
              <a:off x="4017960" y="5177699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122"/>
            <p:cNvSpPr>
              <a:spLocks noChangeShapeType="1"/>
            </p:cNvSpPr>
            <p:nvPr/>
          </p:nvSpPr>
          <p:spPr bwMode="auto">
            <a:xfrm>
              <a:off x="3911728" y="517769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4017960" y="5187038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Line 124"/>
            <p:cNvSpPr>
              <a:spLocks noChangeShapeType="1"/>
            </p:cNvSpPr>
            <p:nvPr/>
          </p:nvSpPr>
          <p:spPr bwMode="auto">
            <a:xfrm>
              <a:off x="3911728" y="52313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125"/>
            <p:cNvSpPr>
              <a:spLocks noChangeShapeType="1"/>
            </p:cNvSpPr>
            <p:nvPr/>
          </p:nvSpPr>
          <p:spPr bwMode="auto">
            <a:xfrm>
              <a:off x="3911728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126"/>
            <p:cNvSpPr>
              <a:spLocks noChangeShapeType="1"/>
            </p:cNvSpPr>
            <p:nvPr/>
          </p:nvSpPr>
          <p:spPr bwMode="auto">
            <a:xfrm flipV="1">
              <a:off x="4028466" y="518703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27"/>
            <p:cNvSpPr>
              <a:spLocks noChangeArrowheads="1"/>
            </p:cNvSpPr>
            <p:nvPr/>
          </p:nvSpPr>
          <p:spPr bwMode="auto">
            <a:xfrm>
              <a:off x="3940913" y="5213888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Line 128"/>
            <p:cNvSpPr>
              <a:spLocks noChangeShapeType="1"/>
            </p:cNvSpPr>
            <p:nvPr/>
          </p:nvSpPr>
          <p:spPr bwMode="auto">
            <a:xfrm>
              <a:off x="3930406" y="5195210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29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Line 130"/>
            <p:cNvSpPr>
              <a:spLocks noChangeShapeType="1"/>
            </p:cNvSpPr>
            <p:nvPr/>
          </p:nvSpPr>
          <p:spPr bwMode="auto">
            <a:xfrm flipV="1">
              <a:off x="3940913" y="52138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1"/>
            <p:cNvSpPr>
              <a:spLocks/>
            </p:cNvSpPr>
            <p:nvPr/>
          </p:nvSpPr>
          <p:spPr bwMode="auto">
            <a:xfrm>
              <a:off x="3930406" y="5213888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32"/>
            <p:cNvSpPr>
              <a:spLocks/>
            </p:cNvSpPr>
            <p:nvPr/>
          </p:nvSpPr>
          <p:spPr bwMode="auto">
            <a:xfrm>
              <a:off x="3940913" y="522206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33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134"/>
            <p:cNvSpPr>
              <a:spLocks noChangeShapeType="1"/>
            </p:cNvSpPr>
            <p:nvPr/>
          </p:nvSpPr>
          <p:spPr bwMode="auto">
            <a:xfrm>
              <a:off x="3940913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35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Line 136"/>
            <p:cNvSpPr>
              <a:spLocks noChangeShapeType="1"/>
            </p:cNvSpPr>
            <p:nvPr/>
          </p:nvSpPr>
          <p:spPr bwMode="auto">
            <a:xfrm flipH="1">
              <a:off x="3911728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37"/>
            <p:cNvSpPr>
              <a:spLocks noChangeShapeType="1"/>
            </p:cNvSpPr>
            <p:nvPr/>
          </p:nvSpPr>
          <p:spPr bwMode="auto">
            <a:xfrm>
              <a:off x="3921067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138"/>
            <p:cNvSpPr>
              <a:spLocks noChangeShapeType="1"/>
            </p:cNvSpPr>
            <p:nvPr/>
          </p:nvSpPr>
          <p:spPr bwMode="auto">
            <a:xfrm>
              <a:off x="3930406" y="522206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39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Line 140"/>
            <p:cNvSpPr>
              <a:spLocks noChangeShapeType="1"/>
            </p:cNvSpPr>
            <p:nvPr/>
          </p:nvSpPr>
          <p:spPr bwMode="auto">
            <a:xfrm>
              <a:off x="3930406" y="52313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41"/>
            <p:cNvSpPr>
              <a:spLocks noChangeShapeType="1"/>
            </p:cNvSpPr>
            <p:nvPr/>
          </p:nvSpPr>
          <p:spPr bwMode="auto">
            <a:xfrm>
              <a:off x="3930406" y="52313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42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43"/>
            <p:cNvSpPr>
              <a:spLocks noChangeArrowheads="1"/>
            </p:cNvSpPr>
            <p:nvPr/>
          </p:nvSpPr>
          <p:spPr bwMode="auto">
            <a:xfrm>
              <a:off x="3921067" y="5222060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Line 144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45"/>
            <p:cNvSpPr>
              <a:spLocks/>
            </p:cNvSpPr>
            <p:nvPr/>
          </p:nvSpPr>
          <p:spPr bwMode="auto">
            <a:xfrm>
              <a:off x="4017960" y="5204549"/>
              <a:ext cx="10506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Line 146"/>
            <p:cNvSpPr>
              <a:spLocks noChangeShapeType="1"/>
            </p:cNvSpPr>
            <p:nvPr/>
          </p:nvSpPr>
          <p:spPr bwMode="auto">
            <a:xfrm>
              <a:off x="3921067" y="519521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147"/>
            <p:cNvSpPr>
              <a:spLocks noChangeShapeType="1"/>
            </p:cNvSpPr>
            <p:nvPr/>
          </p:nvSpPr>
          <p:spPr bwMode="auto">
            <a:xfrm>
              <a:off x="3950252" y="51952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48"/>
            <p:cNvSpPr>
              <a:spLocks noChangeShapeType="1"/>
            </p:cNvSpPr>
            <p:nvPr/>
          </p:nvSpPr>
          <p:spPr bwMode="auto">
            <a:xfrm>
              <a:off x="3950252" y="519521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49"/>
            <p:cNvSpPr>
              <a:spLocks noChangeShapeType="1"/>
            </p:cNvSpPr>
            <p:nvPr/>
          </p:nvSpPr>
          <p:spPr bwMode="auto">
            <a:xfrm>
              <a:off x="3979436" y="51952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Line 150"/>
            <p:cNvSpPr>
              <a:spLocks noChangeShapeType="1"/>
            </p:cNvSpPr>
            <p:nvPr/>
          </p:nvSpPr>
          <p:spPr bwMode="auto">
            <a:xfrm>
              <a:off x="3988775" y="5195210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51"/>
            <p:cNvSpPr>
              <a:spLocks noChangeShapeType="1"/>
            </p:cNvSpPr>
            <p:nvPr/>
          </p:nvSpPr>
          <p:spPr bwMode="auto">
            <a:xfrm flipH="1">
              <a:off x="3930406" y="5204549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Line 152"/>
            <p:cNvSpPr>
              <a:spLocks noChangeShapeType="1"/>
            </p:cNvSpPr>
            <p:nvPr/>
          </p:nvSpPr>
          <p:spPr bwMode="auto">
            <a:xfrm>
              <a:off x="3950252" y="5213888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153"/>
            <p:cNvSpPr>
              <a:spLocks noChangeArrowheads="1"/>
            </p:cNvSpPr>
            <p:nvPr/>
          </p:nvSpPr>
          <p:spPr bwMode="auto">
            <a:xfrm>
              <a:off x="3930406" y="5222060"/>
              <a:ext cx="19845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Line 154"/>
            <p:cNvSpPr>
              <a:spLocks noChangeShapeType="1"/>
            </p:cNvSpPr>
            <p:nvPr/>
          </p:nvSpPr>
          <p:spPr bwMode="auto">
            <a:xfrm>
              <a:off x="3921067" y="52220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Line 155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56"/>
            <p:cNvSpPr>
              <a:spLocks noChangeShapeType="1"/>
            </p:cNvSpPr>
            <p:nvPr/>
          </p:nvSpPr>
          <p:spPr bwMode="auto">
            <a:xfrm>
              <a:off x="3950252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57"/>
            <p:cNvSpPr>
              <a:spLocks/>
            </p:cNvSpPr>
            <p:nvPr/>
          </p:nvSpPr>
          <p:spPr bwMode="auto">
            <a:xfrm>
              <a:off x="3999282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58"/>
            <p:cNvSpPr>
              <a:spLocks/>
            </p:cNvSpPr>
            <p:nvPr/>
          </p:nvSpPr>
          <p:spPr bwMode="auto">
            <a:xfrm>
              <a:off x="3999282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59"/>
            <p:cNvSpPr>
              <a:spLocks/>
            </p:cNvSpPr>
            <p:nvPr/>
          </p:nvSpPr>
          <p:spPr bwMode="auto">
            <a:xfrm>
              <a:off x="3921067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60"/>
            <p:cNvSpPr>
              <a:spLocks/>
            </p:cNvSpPr>
            <p:nvPr/>
          </p:nvSpPr>
          <p:spPr bwMode="auto">
            <a:xfrm>
              <a:off x="3921067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61"/>
            <p:cNvSpPr>
              <a:spLocks noChangeShapeType="1"/>
            </p:cNvSpPr>
            <p:nvPr/>
          </p:nvSpPr>
          <p:spPr bwMode="auto">
            <a:xfrm flipV="1">
              <a:off x="3950252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62"/>
            <p:cNvSpPr>
              <a:spLocks noChangeShapeType="1"/>
            </p:cNvSpPr>
            <p:nvPr/>
          </p:nvSpPr>
          <p:spPr bwMode="auto">
            <a:xfrm flipV="1">
              <a:off x="3970097" y="5231399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63"/>
            <p:cNvSpPr>
              <a:spLocks noChangeShapeType="1"/>
            </p:cNvSpPr>
            <p:nvPr/>
          </p:nvSpPr>
          <p:spPr bwMode="auto">
            <a:xfrm>
              <a:off x="3970097" y="5114660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64"/>
            <p:cNvSpPr>
              <a:spLocks noChangeShapeType="1"/>
            </p:cNvSpPr>
            <p:nvPr/>
          </p:nvSpPr>
          <p:spPr bwMode="auto">
            <a:xfrm>
              <a:off x="3911728" y="51776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65"/>
            <p:cNvSpPr>
              <a:spLocks noChangeShapeType="1"/>
            </p:cNvSpPr>
            <p:nvPr/>
          </p:nvSpPr>
          <p:spPr bwMode="auto">
            <a:xfrm>
              <a:off x="3911728" y="5177699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6"/>
            <p:cNvSpPr>
              <a:spLocks/>
            </p:cNvSpPr>
            <p:nvPr/>
          </p:nvSpPr>
          <p:spPr bwMode="auto">
            <a:xfrm>
              <a:off x="4017960" y="514151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67"/>
            <p:cNvSpPr>
              <a:spLocks noChangeShapeType="1"/>
            </p:cNvSpPr>
            <p:nvPr/>
          </p:nvSpPr>
          <p:spPr bwMode="auto">
            <a:xfrm>
              <a:off x="3911728" y="514151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68"/>
            <p:cNvSpPr>
              <a:spLocks noChangeShapeType="1"/>
            </p:cNvSpPr>
            <p:nvPr/>
          </p:nvSpPr>
          <p:spPr bwMode="auto">
            <a:xfrm flipV="1">
              <a:off x="3911728" y="5141510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69"/>
            <p:cNvSpPr>
              <a:spLocks noChangeArrowheads="1"/>
            </p:cNvSpPr>
            <p:nvPr/>
          </p:nvSpPr>
          <p:spPr bwMode="auto">
            <a:xfrm>
              <a:off x="3940913" y="5087811"/>
              <a:ext cx="29185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Line 170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Line 171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72"/>
            <p:cNvSpPr>
              <a:spLocks/>
            </p:cNvSpPr>
            <p:nvPr/>
          </p:nvSpPr>
          <p:spPr bwMode="auto">
            <a:xfrm>
              <a:off x="3940913" y="510532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Line 173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74"/>
            <p:cNvSpPr>
              <a:spLocks/>
            </p:cNvSpPr>
            <p:nvPr/>
          </p:nvSpPr>
          <p:spPr bwMode="auto">
            <a:xfrm>
              <a:off x="3930406" y="511466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75"/>
            <p:cNvSpPr>
              <a:spLocks noChangeShapeType="1"/>
            </p:cNvSpPr>
            <p:nvPr/>
          </p:nvSpPr>
          <p:spPr bwMode="auto">
            <a:xfrm>
              <a:off x="3940913" y="51146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Line 176"/>
            <p:cNvSpPr>
              <a:spLocks noChangeShapeType="1"/>
            </p:cNvSpPr>
            <p:nvPr/>
          </p:nvSpPr>
          <p:spPr bwMode="auto">
            <a:xfrm flipV="1">
              <a:off x="3940913" y="50878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77"/>
            <p:cNvSpPr>
              <a:spLocks noChangeShapeType="1"/>
            </p:cNvSpPr>
            <p:nvPr/>
          </p:nvSpPr>
          <p:spPr bwMode="auto">
            <a:xfrm>
              <a:off x="3930406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Line 178"/>
            <p:cNvSpPr>
              <a:spLocks noChangeShapeType="1"/>
            </p:cNvSpPr>
            <p:nvPr/>
          </p:nvSpPr>
          <p:spPr bwMode="auto">
            <a:xfrm flipV="1">
              <a:off x="3921067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79"/>
            <p:cNvSpPr>
              <a:spLocks noChangeShapeType="1"/>
            </p:cNvSpPr>
            <p:nvPr/>
          </p:nvSpPr>
          <p:spPr bwMode="auto">
            <a:xfrm>
              <a:off x="3911728" y="51146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80"/>
            <p:cNvSpPr>
              <a:spLocks noChangeShapeType="1"/>
            </p:cNvSpPr>
            <p:nvPr/>
          </p:nvSpPr>
          <p:spPr bwMode="auto">
            <a:xfrm flipV="1">
              <a:off x="3911728" y="511466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81"/>
            <p:cNvSpPr>
              <a:spLocks noChangeShapeType="1"/>
            </p:cNvSpPr>
            <p:nvPr/>
          </p:nvSpPr>
          <p:spPr bwMode="auto">
            <a:xfrm flipH="1" flipV="1">
              <a:off x="3911728" y="5105321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82"/>
            <p:cNvSpPr>
              <a:spLocks noChangeShapeType="1"/>
            </p:cNvSpPr>
            <p:nvPr/>
          </p:nvSpPr>
          <p:spPr bwMode="auto">
            <a:xfrm>
              <a:off x="3911728" y="510532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83"/>
            <p:cNvSpPr>
              <a:spLocks noChangeShapeType="1"/>
            </p:cNvSpPr>
            <p:nvPr/>
          </p:nvSpPr>
          <p:spPr bwMode="auto">
            <a:xfrm flipH="1" flipV="1">
              <a:off x="3911728" y="5087811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84"/>
            <p:cNvSpPr>
              <a:spLocks noChangeShapeType="1"/>
            </p:cNvSpPr>
            <p:nvPr/>
          </p:nvSpPr>
          <p:spPr bwMode="auto">
            <a:xfrm flipV="1">
              <a:off x="3930406" y="50878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85"/>
            <p:cNvSpPr>
              <a:spLocks noChangeArrowheads="1"/>
            </p:cNvSpPr>
            <p:nvPr/>
          </p:nvSpPr>
          <p:spPr bwMode="auto">
            <a:xfrm>
              <a:off x="3921067" y="5097150"/>
              <a:ext cx="9339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86"/>
            <p:cNvSpPr>
              <a:spLocks/>
            </p:cNvSpPr>
            <p:nvPr/>
          </p:nvSpPr>
          <p:spPr bwMode="auto">
            <a:xfrm>
              <a:off x="3921067" y="5114660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87"/>
            <p:cNvSpPr>
              <a:spLocks/>
            </p:cNvSpPr>
            <p:nvPr/>
          </p:nvSpPr>
          <p:spPr bwMode="auto">
            <a:xfrm>
              <a:off x="3921067" y="5124000"/>
              <a:ext cx="9339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88"/>
            <p:cNvSpPr>
              <a:spLocks/>
            </p:cNvSpPr>
            <p:nvPr/>
          </p:nvSpPr>
          <p:spPr bwMode="auto">
            <a:xfrm>
              <a:off x="3921067" y="5114660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Line 189"/>
            <p:cNvSpPr>
              <a:spLocks noChangeShapeType="1"/>
            </p:cNvSpPr>
            <p:nvPr/>
          </p:nvSpPr>
          <p:spPr bwMode="auto">
            <a:xfrm>
              <a:off x="3921067" y="51146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Line 190"/>
            <p:cNvSpPr>
              <a:spLocks noChangeShapeType="1"/>
            </p:cNvSpPr>
            <p:nvPr/>
          </p:nvSpPr>
          <p:spPr bwMode="auto">
            <a:xfrm>
              <a:off x="3930406" y="510532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Line 191"/>
            <p:cNvSpPr>
              <a:spLocks noChangeShapeType="1"/>
            </p:cNvSpPr>
            <p:nvPr/>
          </p:nvSpPr>
          <p:spPr bwMode="auto">
            <a:xfrm>
              <a:off x="3930406" y="50971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92"/>
            <p:cNvSpPr>
              <a:spLocks noChangeShapeType="1"/>
            </p:cNvSpPr>
            <p:nvPr/>
          </p:nvSpPr>
          <p:spPr bwMode="auto">
            <a:xfrm flipV="1">
              <a:off x="3930406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93"/>
            <p:cNvSpPr>
              <a:spLocks noChangeShapeType="1"/>
            </p:cNvSpPr>
            <p:nvPr/>
          </p:nvSpPr>
          <p:spPr bwMode="auto">
            <a:xfrm>
              <a:off x="3930406" y="50878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94"/>
            <p:cNvSpPr>
              <a:spLocks noChangeShapeType="1"/>
            </p:cNvSpPr>
            <p:nvPr/>
          </p:nvSpPr>
          <p:spPr bwMode="auto">
            <a:xfrm>
              <a:off x="4028466" y="512400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95"/>
            <p:cNvSpPr>
              <a:spLocks/>
            </p:cNvSpPr>
            <p:nvPr/>
          </p:nvSpPr>
          <p:spPr bwMode="auto">
            <a:xfrm>
              <a:off x="4017960" y="511466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96"/>
            <p:cNvSpPr>
              <a:spLocks/>
            </p:cNvSpPr>
            <p:nvPr/>
          </p:nvSpPr>
          <p:spPr bwMode="auto">
            <a:xfrm>
              <a:off x="3999282" y="5124000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7"/>
            <p:cNvSpPr>
              <a:spLocks/>
            </p:cNvSpPr>
            <p:nvPr/>
          </p:nvSpPr>
          <p:spPr bwMode="auto">
            <a:xfrm>
              <a:off x="3999282" y="5124000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98"/>
            <p:cNvSpPr>
              <a:spLocks noChangeShapeType="1"/>
            </p:cNvSpPr>
            <p:nvPr/>
          </p:nvSpPr>
          <p:spPr bwMode="auto">
            <a:xfrm flipH="1">
              <a:off x="3930406" y="5124000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Line 199"/>
            <p:cNvSpPr>
              <a:spLocks noChangeShapeType="1"/>
            </p:cNvSpPr>
            <p:nvPr/>
          </p:nvSpPr>
          <p:spPr bwMode="auto">
            <a:xfrm>
              <a:off x="3930406" y="5132171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Line 200"/>
            <p:cNvSpPr>
              <a:spLocks noChangeShapeType="1"/>
            </p:cNvSpPr>
            <p:nvPr/>
          </p:nvSpPr>
          <p:spPr bwMode="auto">
            <a:xfrm>
              <a:off x="3930406" y="51240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Line 201"/>
            <p:cNvSpPr>
              <a:spLocks noChangeShapeType="1"/>
            </p:cNvSpPr>
            <p:nvPr/>
          </p:nvSpPr>
          <p:spPr bwMode="auto">
            <a:xfrm>
              <a:off x="3950252" y="51240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202"/>
            <p:cNvSpPr>
              <a:spLocks noChangeShapeType="1"/>
            </p:cNvSpPr>
            <p:nvPr/>
          </p:nvSpPr>
          <p:spPr bwMode="auto">
            <a:xfrm>
              <a:off x="3959591" y="51240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Line 203"/>
            <p:cNvSpPr>
              <a:spLocks noChangeShapeType="1"/>
            </p:cNvSpPr>
            <p:nvPr/>
          </p:nvSpPr>
          <p:spPr bwMode="auto">
            <a:xfrm>
              <a:off x="3988775" y="51240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205"/>
            <p:cNvSpPr>
              <a:spLocks noChangeShapeType="1"/>
            </p:cNvSpPr>
            <p:nvPr/>
          </p:nvSpPr>
          <p:spPr bwMode="auto">
            <a:xfrm>
              <a:off x="3999283" y="5123999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Line 206"/>
            <p:cNvSpPr>
              <a:spLocks noChangeShapeType="1"/>
            </p:cNvSpPr>
            <p:nvPr/>
          </p:nvSpPr>
          <p:spPr bwMode="auto">
            <a:xfrm>
              <a:off x="3950253" y="5114660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207"/>
            <p:cNvSpPr>
              <a:spLocks noChangeArrowheads="1"/>
            </p:cNvSpPr>
            <p:nvPr/>
          </p:nvSpPr>
          <p:spPr bwMode="auto">
            <a:xfrm>
              <a:off x="3930407" y="5097150"/>
              <a:ext cx="19845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Line 208"/>
            <p:cNvSpPr>
              <a:spLocks noChangeShapeType="1"/>
            </p:cNvSpPr>
            <p:nvPr/>
          </p:nvSpPr>
          <p:spPr bwMode="auto">
            <a:xfrm>
              <a:off x="3921068" y="510532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Line 209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Line 210"/>
            <p:cNvSpPr>
              <a:spLocks noChangeShapeType="1"/>
            </p:cNvSpPr>
            <p:nvPr/>
          </p:nvSpPr>
          <p:spPr bwMode="auto">
            <a:xfrm>
              <a:off x="395025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11"/>
            <p:cNvSpPr>
              <a:spLocks/>
            </p:cNvSpPr>
            <p:nvPr/>
          </p:nvSpPr>
          <p:spPr bwMode="auto">
            <a:xfrm>
              <a:off x="4769755" y="5303776"/>
              <a:ext cx="67708" cy="13424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8" y="107"/>
                </a:cxn>
                <a:cxn ang="0">
                  <a:pos x="8" y="107"/>
                </a:cxn>
                <a:cxn ang="0">
                  <a:pos x="16" y="100"/>
                </a:cxn>
                <a:cxn ang="0">
                  <a:pos x="25" y="92"/>
                </a:cxn>
                <a:cxn ang="0">
                  <a:pos x="25" y="84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41" y="69"/>
                </a:cxn>
                <a:cxn ang="0">
                  <a:pos x="41" y="69"/>
                </a:cxn>
                <a:cxn ang="0">
                  <a:pos x="50" y="54"/>
                </a:cxn>
                <a:cxn ang="0">
                  <a:pos x="50" y="54"/>
                </a:cxn>
                <a:cxn ang="0">
                  <a:pos x="58" y="46"/>
                </a:cxn>
                <a:cxn ang="0">
                  <a:pos x="58" y="38"/>
                </a:cxn>
                <a:cxn ang="0">
                  <a:pos x="58" y="30"/>
                </a:cxn>
                <a:cxn ang="0">
                  <a:pos x="58" y="23"/>
                </a:cxn>
                <a:cxn ang="0">
                  <a:pos x="58" y="15"/>
                </a:cxn>
                <a:cxn ang="0">
                  <a:pos x="58" y="7"/>
                </a:cxn>
                <a:cxn ang="0">
                  <a:pos x="58" y="0"/>
                </a:cxn>
              </a:cxnLst>
              <a:rect l="0" t="0" r="r" b="b"/>
              <a:pathLst>
                <a:path w="58" h="115">
                  <a:moveTo>
                    <a:pt x="0" y="115"/>
                  </a:moveTo>
                  <a:lnTo>
                    <a:pt x="8" y="107"/>
                  </a:lnTo>
                  <a:lnTo>
                    <a:pt x="8" y="107"/>
                  </a:lnTo>
                  <a:lnTo>
                    <a:pt x="16" y="100"/>
                  </a:lnTo>
                  <a:lnTo>
                    <a:pt x="25" y="92"/>
                  </a:lnTo>
                  <a:lnTo>
                    <a:pt x="25" y="84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8" y="46"/>
                  </a:lnTo>
                  <a:lnTo>
                    <a:pt x="58" y="38"/>
                  </a:lnTo>
                  <a:lnTo>
                    <a:pt x="58" y="30"/>
                  </a:lnTo>
                  <a:lnTo>
                    <a:pt x="58" y="23"/>
                  </a:lnTo>
                  <a:lnTo>
                    <a:pt x="58" y="15"/>
                  </a:lnTo>
                  <a:lnTo>
                    <a:pt x="58" y="7"/>
                  </a:lnTo>
                  <a:lnTo>
                    <a:pt x="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12"/>
            <p:cNvSpPr>
              <a:spLocks/>
            </p:cNvSpPr>
            <p:nvPr/>
          </p:nvSpPr>
          <p:spPr bwMode="auto">
            <a:xfrm>
              <a:off x="4769755" y="5303776"/>
              <a:ext cx="58369" cy="116738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100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6" y="84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41" y="46"/>
                </a:cxn>
                <a:cxn ang="0">
                  <a:pos x="41" y="46"/>
                </a:cxn>
                <a:cxn ang="0">
                  <a:pos x="41" y="38"/>
                </a:cxn>
                <a:cxn ang="0">
                  <a:pos x="50" y="30"/>
                </a:cxn>
                <a:cxn ang="0">
                  <a:pos x="50" y="23"/>
                </a:cxn>
                <a:cxn ang="0">
                  <a:pos x="50" y="15"/>
                </a:cxn>
                <a:cxn ang="0">
                  <a:pos x="50" y="7"/>
                </a:cxn>
                <a:cxn ang="0">
                  <a:pos x="50" y="0"/>
                </a:cxn>
              </a:cxnLst>
              <a:rect l="0" t="0" r="r" b="b"/>
              <a:pathLst>
                <a:path w="50" h="100">
                  <a:moveTo>
                    <a:pt x="0" y="100"/>
                  </a:moveTo>
                  <a:lnTo>
                    <a:pt x="0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6" y="84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1" y="38"/>
                  </a:lnTo>
                  <a:lnTo>
                    <a:pt x="50" y="30"/>
                  </a:lnTo>
                  <a:lnTo>
                    <a:pt x="50" y="23"/>
                  </a:lnTo>
                  <a:lnTo>
                    <a:pt x="50" y="15"/>
                  </a:lnTo>
                  <a:lnTo>
                    <a:pt x="50" y="7"/>
                  </a:lnTo>
                  <a:lnTo>
                    <a:pt x="5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Line 213"/>
            <p:cNvSpPr>
              <a:spLocks noChangeShapeType="1"/>
            </p:cNvSpPr>
            <p:nvPr/>
          </p:nvSpPr>
          <p:spPr bwMode="auto">
            <a:xfrm>
              <a:off x="4828124" y="5366815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Line 214"/>
            <p:cNvSpPr>
              <a:spLocks noChangeShapeType="1"/>
            </p:cNvSpPr>
            <p:nvPr/>
          </p:nvSpPr>
          <p:spPr bwMode="auto">
            <a:xfrm>
              <a:off x="4837463" y="5303776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Line 215"/>
            <p:cNvSpPr>
              <a:spLocks noChangeShapeType="1"/>
            </p:cNvSpPr>
            <p:nvPr/>
          </p:nvSpPr>
          <p:spPr bwMode="auto">
            <a:xfrm>
              <a:off x="4398527" y="5671502"/>
              <a:ext cx="59536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Line 216"/>
            <p:cNvSpPr>
              <a:spLocks noChangeShapeType="1"/>
            </p:cNvSpPr>
            <p:nvPr/>
          </p:nvSpPr>
          <p:spPr bwMode="auto">
            <a:xfrm>
              <a:off x="4915678" y="5635313"/>
              <a:ext cx="29185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218"/>
            <p:cNvSpPr>
              <a:spLocks noChangeShapeType="1"/>
            </p:cNvSpPr>
            <p:nvPr/>
          </p:nvSpPr>
          <p:spPr bwMode="auto">
            <a:xfrm>
              <a:off x="4769755" y="492554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Line 219"/>
            <p:cNvSpPr>
              <a:spLocks noChangeShapeType="1"/>
            </p:cNvSpPr>
            <p:nvPr/>
          </p:nvSpPr>
          <p:spPr bwMode="auto">
            <a:xfrm>
              <a:off x="4817617" y="4925544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Line 230"/>
            <p:cNvSpPr>
              <a:spLocks noChangeShapeType="1"/>
            </p:cNvSpPr>
            <p:nvPr/>
          </p:nvSpPr>
          <p:spPr bwMode="auto">
            <a:xfrm flipV="1">
              <a:off x="4837463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Line 231"/>
            <p:cNvSpPr>
              <a:spLocks noChangeShapeType="1"/>
            </p:cNvSpPr>
            <p:nvPr/>
          </p:nvSpPr>
          <p:spPr bwMode="auto">
            <a:xfrm flipV="1">
              <a:off x="4828124" y="4997922"/>
              <a:ext cx="1167" cy="3058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Line 232"/>
            <p:cNvSpPr>
              <a:spLocks noChangeShapeType="1"/>
            </p:cNvSpPr>
            <p:nvPr/>
          </p:nvSpPr>
          <p:spPr bwMode="auto">
            <a:xfrm flipH="1">
              <a:off x="4642510" y="5007261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Line 233"/>
            <p:cNvSpPr>
              <a:spLocks noChangeShapeType="1"/>
            </p:cNvSpPr>
            <p:nvPr/>
          </p:nvSpPr>
          <p:spPr bwMode="auto">
            <a:xfrm flipV="1">
              <a:off x="4857308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Line 234"/>
            <p:cNvSpPr>
              <a:spLocks noChangeShapeType="1"/>
            </p:cNvSpPr>
            <p:nvPr/>
          </p:nvSpPr>
          <p:spPr bwMode="auto">
            <a:xfrm flipV="1">
              <a:off x="4846802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Line 235"/>
            <p:cNvSpPr>
              <a:spLocks noChangeShapeType="1"/>
            </p:cNvSpPr>
            <p:nvPr/>
          </p:nvSpPr>
          <p:spPr bwMode="auto">
            <a:xfrm flipH="1">
              <a:off x="4398527" y="5177699"/>
              <a:ext cx="24398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Line 236"/>
            <p:cNvSpPr>
              <a:spLocks noChangeShapeType="1"/>
            </p:cNvSpPr>
            <p:nvPr/>
          </p:nvSpPr>
          <p:spPr bwMode="auto">
            <a:xfrm>
              <a:off x="4828124" y="536681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237"/>
            <p:cNvSpPr>
              <a:spLocks noChangeArrowheads="1"/>
            </p:cNvSpPr>
            <p:nvPr/>
          </p:nvSpPr>
          <p:spPr bwMode="auto">
            <a:xfrm>
              <a:off x="4837463" y="5294437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Line 238"/>
            <p:cNvSpPr>
              <a:spLocks noChangeShapeType="1"/>
            </p:cNvSpPr>
            <p:nvPr/>
          </p:nvSpPr>
          <p:spPr bwMode="auto">
            <a:xfrm>
              <a:off x="4846802" y="529443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Line 239"/>
            <p:cNvSpPr>
              <a:spLocks noChangeShapeType="1"/>
            </p:cNvSpPr>
            <p:nvPr/>
          </p:nvSpPr>
          <p:spPr bwMode="auto">
            <a:xfrm flipH="1" flipV="1">
              <a:off x="4779094" y="4898695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Line 240"/>
            <p:cNvSpPr>
              <a:spLocks noChangeShapeType="1"/>
            </p:cNvSpPr>
            <p:nvPr/>
          </p:nvSpPr>
          <p:spPr bwMode="auto">
            <a:xfrm flipH="1">
              <a:off x="4846802" y="48905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Line 241"/>
            <p:cNvSpPr>
              <a:spLocks noChangeShapeType="1"/>
            </p:cNvSpPr>
            <p:nvPr/>
          </p:nvSpPr>
          <p:spPr bwMode="auto">
            <a:xfrm flipH="1">
              <a:off x="4837463" y="48905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Line 242"/>
            <p:cNvSpPr>
              <a:spLocks noChangeShapeType="1"/>
            </p:cNvSpPr>
            <p:nvPr/>
          </p:nvSpPr>
          <p:spPr bwMode="auto">
            <a:xfrm flipH="1">
              <a:off x="4808278" y="489052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243"/>
            <p:cNvSpPr>
              <a:spLocks noChangeShapeType="1"/>
            </p:cNvSpPr>
            <p:nvPr/>
          </p:nvSpPr>
          <p:spPr bwMode="auto">
            <a:xfrm flipH="1">
              <a:off x="4798939" y="48905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Line 244"/>
            <p:cNvSpPr>
              <a:spLocks noChangeShapeType="1"/>
            </p:cNvSpPr>
            <p:nvPr/>
          </p:nvSpPr>
          <p:spPr bwMode="auto">
            <a:xfrm flipH="1">
              <a:off x="4779094" y="48905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Line 245"/>
            <p:cNvSpPr>
              <a:spLocks noChangeShapeType="1"/>
            </p:cNvSpPr>
            <p:nvPr/>
          </p:nvSpPr>
          <p:spPr bwMode="auto">
            <a:xfrm flipH="1">
              <a:off x="4779094" y="4944222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Line 246"/>
            <p:cNvSpPr>
              <a:spLocks noChangeShapeType="1"/>
            </p:cNvSpPr>
            <p:nvPr/>
          </p:nvSpPr>
          <p:spPr bwMode="auto">
            <a:xfrm flipH="1">
              <a:off x="4857308" y="49617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Line 247"/>
            <p:cNvSpPr>
              <a:spLocks noChangeShapeType="1"/>
            </p:cNvSpPr>
            <p:nvPr/>
          </p:nvSpPr>
          <p:spPr bwMode="auto">
            <a:xfrm flipH="1">
              <a:off x="4846802" y="496173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Line 248"/>
            <p:cNvSpPr>
              <a:spLocks noChangeShapeType="1"/>
            </p:cNvSpPr>
            <p:nvPr/>
          </p:nvSpPr>
          <p:spPr bwMode="auto">
            <a:xfrm flipH="1">
              <a:off x="4817617" y="496173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Line 249"/>
            <p:cNvSpPr>
              <a:spLocks noChangeShapeType="1"/>
            </p:cNvSpPr>
            <p:nvPr/>
          </p:nvSpPr>
          <p:spPr bwMode="auto">
            <a:xfrm flipH="1">
              <a:off x="4808278" y="49617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Line 250"/>
            <p:cNvSpPr>
              <a:spLocks noChangeShapeType="1"/>
            </p:cNvSpPr>
            <p:nvPr/>
          </p:nvSpPr>
          <p:spPr bwMode="auto">
            <a:xfrm flipH="1">
              <a:off x="4779094" y="49617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Line 251"/>
            <p:cNvSpPr>
              <a:spLocks noChangeShapeType="1"/>
            </p:cNvSpPr>
            <p:nvPr/>
          </p:nvSpPr>
          <p:spPr bwMode="auto">
            <a:xfrm flipH="1">
              <a:off x="4779094" y="4871845"/>
              <a:ext cx="67708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Line 254"/>
            <p:cNvSpPr>
              <a:spLocks noChangeShapeType="1"/>
            </p:cNvSpPr>
            <p:nvPr/>
          </p:nvSpPr>
          <p:spPr bwMode="auto">
            <a:xfrm flipH="1">
              <a:off x="4875987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Line 255"/>
            <p:cNvSpPr>
              <a:spLocks noChangeShapeType="1"/>
            </p:cNvSpPr>
            <p:nvPr/>
          </p:nvSpPr>
          <p:spPr bwMode="auto">
            <a:xfrm>
              <a:off x="4866648" y="492554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Line 256"/>
            <p:cNvSpPr>
              <a:spLocks noChangeShapeType="1"/>
            </p:cNvSpPr>
            <p:nvPr/>
          </p:nvSpPr>
          <p:spPr bwMode="auto">
            <a:xfrm flipH="1">
              <a:off x="4837463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257"/>
            <p:cNvSpPr>
              <a:spLocks noChangeShapeType="1"/>
            </p:cNvSpPr>
            <p:nvPr/>
          </p:nvSpPr>
          <p:spPr bwMode="auto">
            <a:xfrm flipH="1">
              <a:off x="4828124" y="492554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Line 258"/>
            <p:cNvSpPr>
              <a:spLocks noChangeShapeType="1"/>
            </p:cNvSpPr>
            <p:nvPr/>
          </p:nvSpPr>
          <p:spPr bwMode="auto">
            <a:xfrm flipH="1">
              <a:off x="4808278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Line 259"/>
            <p:cNvSpPr>
              <a:spLocks noChangeShapeType="1"/>
            </p:cNvSpPr>
            <p:nvPr/>
          </p:nvSpPr>
          <p:spPr bwMode="auto">
            <a:xfrm>
              <a:off x="4798939" y="492554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Line 260"/>
            <p:cNvSpPr>
              <a:spLocks noChangeShapeType="1"/>
            </p:cNvSpPr>
            <p:nvPr/>
          </p:nvSpPr>
          <p:spPr bwMode="auto">
            <a:xfrm flipH="1">
              <a:off x="4769755" y="492554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Line 261"/>
            <p:cNvSpPr>
              <a:spLocks noChangeShapeType="1"/>
            </p:cNvSpPr>
            <p:nvPr/>
          </p:nvSpPr>
          <p:spPr bwMode="auto">
            <a:xfrm flipH="1">
              <a:off x="4759248" y="492554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Line 262"/>
            <p:cNvSpPr>
              <a:spLocks noChangeShapeType="1"/>
            </p:cNvSpPr>
            <p:nvPr/>
          </p:nvSpPr>
          <p:spPr bwMode="auto">
            <a:xfrm flipH="1">
              <a:off x="4730064" y="492554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Line 263"/>
            <p:cNvSpPr>
              <a:spLocks noChangeShapeType="1"/>
            </p:cNvSpPr>
            <p:nvPr/>
          </p:nvSpPr>
          <p:spPr bwMode="auto">
            <a:xfrm flipH="1">
              <a:off x="4779094" y="49710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Line 264"/>
            <p:cNvSpPr>
              <a:spLocks noChangeShapeType="1"/>
            </p:cNvSpPr>
            <p:nvPr/>
          </p:nvSpPr>
          <p:spPr bwMode="auto">
            <a:xfrm>
              <a:off x="4769755" y="488118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65"/>
            <p:cNvSpPr>
              <a:spLocks/>
            </p:cNvSpPr>
            <p:nvPr/>
          </p:nvSpPr>
          <p:spPr bwMode="auto">
            <a:xfrm>
              <a:off x="4769755" y="4881184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Line 266"/>
            <p:cNvSpPr>
              <a:spLocks noChangeShapeType="1"/>
            </p:cNvSpPr>
            <p:nvPr/>
          </p:nvSpPr>
          <p:spPr bwMode="auto">
            <a:xfrm flipV="1">
              <a:off x="4769755" y="49617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67"/>
            <p:cNvSpPr>
              <a:spLocks/>
            </p:cNvSpPr>
            <p:nvPr/>
          </p:nvSpPr>
          <p:spPr bwMode="auto">
            <a:xfrm>
              <a:off x="4769755" y="4971072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68"/>
            <p:cNvSpPr>
              <a:spLocks/>
            </p:cNvSpPr>
            <p:nvPr/>
          </p:nvSpPr>
          <p:spPr bwMode="auto">
            <a:xfrm>
              <a:off x="4769755" y="4953561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69"/>
            <p:cNvSpPr>
              <a:spLocks/>
            </p:cNvSpPr>
            <p:nvPr/>
          </p:nvSpPr>
          <p:spPr bwMode="auto">
            <a:xfrm>
              <a:off x="4769755" y="4898695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93"/>
            <p:cNvSpPr>
              <a:spLocks/>
            </p:cNvSpPr>
            <p:nvPr/>
          </p:nvSpPr>
          <p:spPr bwMode="auto">
            <a:xfrm>
              <a:off x="4866648" y="4961733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Line 294"/>
            <p:cNvSpPr>
              <a:spLocks noChangeShapeType="1"/>
            </p:cNvSpPr>
            <p:nvPr/>
          </p:nvSpPr>
          <p:spPr bwMode="auto">
            <a:xfrm>
              <a:off x="4886493" y="49617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Line 295"/>
            <p:cNvSpPr>
              <a:spLocks noChangeShapeType="1"/>
            </p:cNvSpPr>
            <p:nvPr/>
          </p:nvSpPr>
          <p:spPr bwMode="auto">
            <a:xfrm flipH="1" flipV="1">
              <a:off x="4875987" y="4944222"/>
              <a:ext cx="1050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Line 307"/>
            <p:cNvSpPr>
              <a:spLocks noChangeShapeType="1"/>
            </p:cNvSpPr>
            <p:nvPr/>
          </p:nvSpPr>
          <p:spPr bwMode="auto">
            <a:xfrm flipH="1">
              <a:off x="4875987" y="4898695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Line 31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Line 31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315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Line 316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Line 317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Line 318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Line 319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Line 320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Line 321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Line 322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Line 323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Line 324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Line 325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Line 326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Line 327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Line 328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Line 329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Line 330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Line 331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Line 332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Line 33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Line 33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Line 335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Line 336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Line 337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Line 338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Line 339"/>
            <p:cNvSpPr>
              <a:spLocks noChangeShapeType="1"/>
            </p:cNvSpPr>
            <p:nvPr/>
          </p:nvSpPr>
          <p:spPr bwMode="auto">
            <a:xfrm flipH="1">
              <a:off x="4866648" y="48986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Line 340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Line 341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342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Line 343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Line 344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Line 345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Line 346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Line 347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348"/>
            <p:cNvSpPr>
              <a:spLocks/>
            </p:cNvSpPr>
            <p:nvPr/>
          </p:nvSpPr>
          <p:spPr bwMode="auto">
            <a:xfrm>
              <a:off x="4866648" y="4881184"/>
              <a:ext cx="19845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7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Line 349"/>
            <p:cNvSpPr>
              <a:spLocks noChangeShapeType="1"/>
            </p:cNvSpPr>
            <p:nvPr/>
          </p:nvSpPr>
          <p:spPr bwMode="auto">
            <a:xfrm flipH="1">
              <a:off x="4875987" y="4871845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Line 350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Line 351"/>
            <p:cNvSpPr>
              <a:spLocks noChangeShapeType="1"/>
            </p:cNvSpPr>
            <p:nvPr/>
          </p:nvSpPr>
          <p:spPr bwMode="auto">
            <a:xfrm flipH="1">
              <a:off x="4866648" y="4898695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Line 352"/>
            <p:cNvSpPr>
              <a:spLocks noChangeShapeType="1"/>
            </p:cNvSpPr>
            <p:nvPr/>
          </p:nvSpPr>
          <p:spPr bwMode="auto">
            <a:xfrm flipH="1">
              <a:off x="4798939" y="4898695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Line 353"/>
            <p:cNvSpPr>
              <a:spLocks noChangeShapeType="1"/>
            </p:cNvSpPr>
            <p:nvPr/>
          </p:nvSpPr>
          <p:spPr bwMode="auto">
            <a:xfrm>
              <a:off x="4798939" y="48811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Line 354"/>
            <p:cNvSpPr>
              <a:spLocks noChangeShapeType="1"/>
            </p:cNvSpPr>
            <p:nvPr/>
          </p:nvSpPr>
          <p:spPr bwMode="auto">
            <a:xfrm>
              <a:off x="4798939" y="49710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Line 355"/>
            <p:cNvSpPr>
              <a:spLocks noChangeShapeType="1"/>
            </p:cNvSpPr>
            <p:nvPr/>
          </p:nvSpPr>
          <p:spPr bwMode="auto">
            <a:xfrm flipH="1">
              <a:off x="4798939" y="4961733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356"/>
            <p:cNvSpPr>
              <a:spLocks/>
            </p:cNvSpPr>
            <p:nvPr/>
          </p:nvSpPr>
          <p:spPr bwMode="auto">
            <a:xfrm>
              <a:off x="4788433" y="4881184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357"/>
            <p:cNvSpPr>
              <a:spLocks/>
            </p:cNvSpPr>
            <p:nvPr/>
          </p:nvSpPr>
          <p:spPr bwMode="auto">
            <a:xfrm>
              <a:off x="4788433" y="4881184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58"/>
            <p:cNvSpPr>
              <a:spLocks/>
            </p:cNvSpPr>
            <p:nvPr/>
          </p:nvSpPr>
          <p:spPr bwMode="auto">
            <a:xfrm>
              <a:off x="4788433" y="4961733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359"/>
            <p:cNvSpPr>
              <a:spLocks/>
            </p:cNvSpPr>
            <p:nvPr/>
          </p:nvSpPr>
          <p:spPr bwMode="auto">
            <a:xfrm>
              <a:off x="4788433" y="4961733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60"/>
            <p:cNvSpPr>
              <a:spLocks/>
            </p:cNvSpPr>
            <p:nvPr/>
          </p:nvSpPr>
          <p:spPr bwMode="auto">
            <a:xfrm>
              <a:off x="4857308" y="4871845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Line 361"/>
            <p:cNvSpPr>
              <a:spLocks noChangeShapeType="1"/>
            </p:cNvSpPr>
            <p:nvPr/>
          </p:nvSpPr>
          <p:spPr bwMode="auto">
            <a:xfrm>
              <a:off x="485730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Line 362"/>
            <p:cNvSpPr>
              <a:spLocks noChangeShapeType="1"/>
            </p:cNvSpPr>
            <p:nvPr/>
          </p:nvSpPr>
          <p:spPr bwMode="auto">
            <a:xfrm flipH="1">
              <a:off x="485730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Line 363"/>
            <p:cNvSpPr>
              <a:spLocks noChangeShapeType="1"/>
            </p:cNvSpPr>
            <p:nvPr/>
          </p:nvSpPr>
          <p:spPr bwMode="auto">
            <a:xfrm flipH="1">
              <a:off x="4857308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Line 364"/>
            <p:cNvSpPr>
              <a:spLocks noChangeShapeType="1"/>
            </p:cNvSpPr>
            <p:nvPr/>
          </p:nvSpPr>
          <p:spPr bwMode="auto">
            <a:xfrm flipH="1">
              <a:off x="4857308" y="48543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Rectangle 365"/>
            <p:cNvSpPr>
              <a:spLocks noChangeArrowheads="1"/>
            </p:cNvSpPr>
            <p:nvPr/>
          </p:nvSpPr>
          <p:spPr bwMode="auto">
            <a:xfrm>
              <a:off x="4866648" y="4854334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Line 366"/>
            <p:cNvSpPr>
              <a:spLocks noChangeShapeType="1"/>
            </p:cNvSpPr>
            <p:nvPr/>
          </p:nvSpPr>
          <p:spPr bwMode="auto">
            <a:xfrm>
              <a:off x="485730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Line 367"/>
            <p:cNvSpPr>
              <a:spLocks noChangeShapeType="1"/>
            </p:cNvSpPr>
            <p:nvPr/>
          </p:nvSpPr>
          <p:spPr bwMode="auto">
            <a:xfrm flipV="1">
              <a:off x="4857308" y="485433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Line 370"/>
            <p:cNvSpPr>
              <a:spLocks noChangeShapeType="1"/>
            </p:cNvSpPr>
            <p:nvPr/>
          </p:nvSpPr>
          <p:spPr bwMode="auto">
            <a:xfrm flipH="1">
              <a:off x="4875987" y="486367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Rectangle 371"/>
            <p:cNvSpPr>
              <a:spLocks noChangeArrowheads="1"/>
            </p:cNvSpPr>
            <p:nvPr/>
          </p:nvSpPr>
          <p:spPr bwMode="auto">
            <a:xfrm>
              <a:off x="4857308" y="4871845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Line 372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Line 37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Line 37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Line 375"/>
            <p:cNvSpPr>
              <a:spLocks noChangeShapeType="1"/>
            </p:cNvSpPr>
            <p:nvPr/>
          </p:nvSpPr>
          <p:spPr bwMode="auto">
            <a:xfrm flipV="1">
              <a:off x="4875987" y="48718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Line 376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Line 377"/>
            <p:cNvSpPr>
              <a:spLocks noChangeShapeType="1"/>
            </p:cNvSpPr>
            <p:nvPr/>
          </p:nvSpPr>
          <p:spPr bwMode="auto">
            <a:xfrm flipH="1">
              <a:off x="486664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378"/>
            <p:cNvSpPr>
              <a:spLocks/>
            </p:cNvSpPr>
            <p:nvPr/>
          </p:nvSpPr>
          <p:spPr bwMode="auto">
            <a:xfrm>
              <a:off x="4866648" y="4881184"/>
              <a:ext cx="9339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79"/>
            <p:cNvSpPr>
              <a:spLocks/>
            </p:cNvSpPr>
            <p:nvPr/>
          </p:nvSpPr>
          <p:spPr bwMode="auto">
            <a:xfrm>
              <a:off x="4866648" y="488118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Line 380"/>
            <p:cNvSpPr>
              <a:spLocks noChangeShapeType="1"/>
            </p:cNvSpPr>
            <p:nvPr/>
          </p:nvSpPr>
          <p:spPr bwMode="auto">
            <a:xfrm>
              <a:off x="486664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Line 381"/>
            <p:cNvSpPr>
              <a:spLocks noChangeShapeType="1"/>
            </p:cNvSpPr>
            <p:nvPr/>
          </p:nvSpPr>
          <p:spPr bwMode="auto">
            <a:xfrm>
              <a:off x="486664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Line 398"/>
            <p:cNvSpPr>
              <a:spLocks noChangeShapeType="1"/>
            </p:cNvSpPr>
            <p:nvPr/>
          </p:nvSpPr>
          <p:spPr bwMode="auto">
            <a:xfrm flipH="1">
              <a:off x="4875987" y="48718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Line 399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Line 400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Line 401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Line 402"/>
            <p:cNvSpPr>
              <a:spLocks noChangeShapeType="1"/>
            </p:cNvSpPr>
            <p:nvPr/>
          </p:nvSpPr>
          <p:spPr bwMode="auto">
            <a:xfrm>
              <a:off x="4875987" y="48811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Line 403"/>
            <p:cNvSpPr>
              <a:spLocks noChangeShapeType="1"/>
            </p:cNvSpPr>
            <p:nvPr/>
          </p:nvSpPr>
          <p:spPr bwMode="auto">
            <a:xfrm flipV="1">
              <a:off x="4866648" y="485433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Line 404"/>
            <p:cNvSpPr>
              <a:spLocks noChangeShapeType="1"/>
            </p:cNvSpPr>
            <p:nvPr/>
          </p:nvSpPr>
          <p:spPr bwMode="auto">
            <a:xfrm>
              <a:off x="486664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Line 407"/>
            <p:cNvSpPr>
              <a:spLocks noChangeShapeType="1"/>
            </p:cNvSpPr>
            <p:nvPr/>
          </p:nvSpPr>
          <p:spPr bwMode="auto">
            <a:xfrm flipV="1">
              <a:off x="4875987" y="486367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Line 415"/>
            <p:cNvSpPr>
              <a:spLocks noChangeShapeType="1"/>
            </p:cNvSpPr>
            <p:nvPr/>
          </p:nvSpPr>
          <p:spPr bwMode="auto">
            <a:xfrm flipH="1">
              <a:off x="4866647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Line 416"/>
            <p:cNvSpPr>
              <a:spLocks noChangeShapeType="1"/>
            </p:cNvSpPr>
            <p:nvPr/>
          </p:nvSpPr>
          <p:spPr bwMode="auto">
            <a:xfrm flipH="1">
              <a:off x="4857308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Line 417"/>
            <p:cNvSpPr>
              <a:spLocks noChangeShapeType="1"/>
            </p:cNvSpPr>
            <p:nvPr/>
          </p:nvSpPr>
          <p:spPr bwMode="auto">
            <a:xfrm flipH="1">
              <a:off x="4837463" y="486367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Rectangle 418"/>
            <p:cNvSpPr>
              <a:spLocks noChangeArrowheads="1"/>
            </p:cNvSpPr>
            <p:nvPr/>
          </p:nvSpPr>
          <p:spPr bwMode="auto">
            <a:xfrm>
              <a:off x="4846802" y="4863673"/>
              <a:ext cx="19845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Line 419"/>
            <p:cNvSpPr>
              <a:spLocks noChangeShapeType="1"/>
            </p:cNvSpPr>
            <p:nvPr/>
          </p:nvSpPr>
          <p:spPr bwMode="auto">
            <a:xfrm flipH="1">
              <a:off x="4846802" y="48718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462"/>
            <p:cNvSpPr>
              <a:spLocks/>
            </p:cNvSpPr>
            <p:nvPr/>
          </p:nvSpPr>
          <p:spPr bwMode="auto">
            <a:xfrm>
              <a:off x="4866647" y="496173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Rectangle 496"/>
            <p:cNvSpPr>
              <a:spLocks noChangeArrowheads="1"/>
            </p:cNvSpPr>
            <p:nvPr/>
          </p:nvSpPr>
          <p:spPr bwMode="auto">
            <a:xfrm>
              <a:off x="4857308" y="4971072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Line 497"/>
            <p:cNvSpPr>
              <a:spLocks noChangeShapeType="1"/>
            </p:cNvSpPr>
            <p:nvPr/>
          </p:nvSpPr>
          <p:spPr bwMode="auto">
            <a:xfrm flipH="1">
              <a:off x="4866647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Line 500"/>
            <p:cNvSpPr>
              <a:spLocks noChangeShapeType="1"/>
            </p:cNvSpPr>
            <p:nvPr/>
          </p:nvSpPr>
          <p:spPr bwMode="auto">
            <a:xfrm>
              <a:off x="4875987" y="49804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501"/>
            <p:cNvSpPr>
              <a:spLocks/>
            </p:cNvSpPr>
            <p:nvPr/>
          </p:nvSpPr>
          <p:spPr bwMode="auto">
            <a:xfrm>
              <a:off x="4857308" y="498041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Line 502"/>
            <p:cNvSpPr>
              <a:spLocks noChangeShapeType="1"/>
            </p:cNvSpPr>
            <p:nvPr/>
          </p:nvSpPr>
          <p:spPr bwMode="auto">
            <a:xfrm>
              <a:off x="4857308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Line 503"/>
            <p:cNvSpPr>
              <a:spLocks noChangeShapeType="1"/>
            </p:cNvSpPr>
            <p:nvPr/>
          </p:nvSpPr>
          <p:spPr bwMode="auto">
            <a:xfrm flipH="1">
              <a:off x="4857308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Line 504"/>
            <p:cNvSpPr>
              <a:spLocks noChangeShapeType="1"/>
            </p:cNvSpPr>
            <p:nvPr/>
          </p:nvSpPr>
          <p:spPr bwMode="auto">
            <a:xfrm flipH="1">
              <a:off x="4857308" y="49979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Line 505"/>
            <p:cNvSpPr>
              <a:spLocks noChangeShapeType="1"/>
            </p:cNvSpPr>
            <p:nvPr/>
          </p:nvSpPr>
          <p:spPr bwMode="auto">
            <a:xfrm flipH="1">
              <a:off x="4857308" y="49979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Rectangle 506"/>
            <p:cNvSpPr>
              <a:spLocks noChangeArrowheads="1"/>
            </p:cNvSpPr>
            <p:nvPr/>
          </p:nvSpPr>
          <p:spPr bwMode="auto">
            <a:xfrm>
              <a:off x="4866647" y="4980411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Line 507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Line 508"/>
            <p:cNvSpPr>
              <a:spLocks noChangeShapeType="1"/>
            </p:cNvSpPr>
            <p:nvPr/>
          </p:nvSpPr>
          <p:spPr bwMode="auto">
            <a:xfrm>
              <a:off x="4857308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Line 509"/>
            <p:cNvSpPr>
              <a:spLocks noChangeShapeType="1"/>
            </p:cNvSpPr>
            <p:nvPr/>
          </p:nvSpPr>
          <p:spPr bwMode="auto">
            <a:xfrm>
              <a:off x="4857308" y="49804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Line 511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Line 512"/>
            <p:cNvSpPr>
              <a:spLocks noChangeShapeType="1"/>
            </p:cNvSpPr>
            <p:nvPr/>
          </p:nvSpPr>
          <p:spPr bwMode="auto">
            <a:xfrm>
              <a:off x="4866647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Line 513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Line 515"/>
            <p:cNvSpPr>
              <a:spLocks noChangeShapeType="1"/>
            </p:cNvSpPr>
            <p:nvPr/>
          </p:nvSpPr>
          <p:spPr bwMode="auto">
            <a:xfrm flipH="1">
              <a:off x="4866647" y="49885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Line 516"/>
            <p:cNvSpPr>
              <a:spLocks noChangeShapeType="1"/>
            </p:cNvSpPr>
            <p:nvPr/>
          </p:nvSpPr>
          <p:spPr bwMode="auto">
            <a:xfrm flipH="1">
              <a:off x="4857308" y="49885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Line 517"/>
            <p:cNvSpPr>
              <a:spLocks noChangeShapeType="1"/>
            </p:cNvSpPr>
            <p:nvPr/>
          </p:nvSpPr>
          <p:spPr bwMode="auto">
            <a:xfrm flipH="1">
              <a:off x="4837463" y="498858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Rectangle 518"/>
            <p:cNvSpPr>
              <a:spLocks noChangeArrowheads="1"/>
            </p:cNvSpPr>
            <p:nvPr/>
          </p:nvSpPr>
          <p:spPr bwMode="auto">
            <a:xfrm>
              <a:off x="4846802" y="4980411"/>
              <a:ext cx="1984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Line 519"/>
            <p:cNvSpPr>
              <a:spLocks noChangeShapeType="1"/>
            </p:cNvSpPr>
            <p:nvPr/>
          </p:nvSpPr>
          <p:spPr bwMode="auto">
            <a:xfrm flipH="1">
              <a:off x="4846802" y="497107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Line 559"/>
            <p:cNvSpPr>
              <a:spLocks noChangeShapeType="1"/>
            </p:cNvSpPr>
            <p:nvPr/>
          </p:nvSpPr>
          <p:spPr bwMode="auto">
            <a:xfrm>
              <a:off x="4886493" y="49710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Line 560"/>
            <p:cNvSpPr>
              <a:spLocks noChangeShapeType="1"/>
            </p:cNvSpPr>
            <p:nvPr/>
          </p:nvSpPr>
          <p:spPr bwMode="auto">
            <a:xfrm>
              <a:off x="4886493" y="49710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Line 564"/>
            <p:cNvSpPr>
              <a:spLocks noChangeShapeType="1"/>
            </p:cNvSpPr>
            <p:nvPr/>
          </p:nvSpPr>
          <p:spPr bwMode="auto">
            <a:xfrm flipV="1">
              <a:off x="4857308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Line 565"/>
            <p:cNvSpPr>
              <a:spLocks noChangeShapeType="1"/>
            </p:cNvSpPr>
            <p:nvPr/>
          </p:nvSpPr>
          <p:spPr bwMode="auto">
            <a:xfrm flipV="1">
              <a:off x="4846802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Line 566"/>
            <p:cNvSpPr>
              <a:spLocks noChangeShapeType="1"/>
            </p:cNvSpPr>
            <p:nvPr/>
          </p:nvSpPr>
          <p:spPr bwMode="auto">
            <a:xfrm>
              <a:off x="4788433" y="49804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Line 567"/>
            <p:cNvSpPr>
              <a:spLocks noChangeShapeType="1"/>
            </p:cNvSpPr>
            <p:nvPr/>
          </p:nvSpPr>
          <p:spPr bwMode="auto">
            <a:xfrm flipH="1">
              <a:off x="4788433" y="4980411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Line 568"/>
            <p:cNvSpPr>
              <a:spLocks noChangeShapeType="1"/>
            </p:cNvSpPr>
            <p:nvPr/>
          </p:nvSpPr>
          <p:spPr bwMode="auto">
            <a:xfrm flipH="1">
              <a:off x="4788433" y="4871845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Line 569"/>
            <p:cNvSpPr>
              <a:spLocks noChangeShapeType="1"/>
            </p:cNvSpPr>
            <p:nvPr/>
          </p:nvSpPr>
          <p:spPr bwMode="auto">
            <a:xfrm flipV="1">
              <a:off x="4837463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Line 570"/>
            <p:cNvSpPr>
              <a:spLocks noChangeShapeType="1"/>
            </p:cNvSpPr>
            <p:nvPr/>
          </p:nvSpPr>
          <p:spPr bwMode="auto">
            <a:xfrm flipV="1">
              <a:off x="4828124" y="48274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Line 571"/>
            <p:cNvSpPr>
              <a:spLocks noChangeShapeType="1"/>
            </p:cNvSpPr>
            <p:nvPr/>
          </p:nvSpPr>
          <p:spPr bwMode="auto">
            <a:xfrm>
              <a:off x="4788433" y="4818145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Rectangle 572"/>
            <p:cNvSpPr>
              <a:spLocks noChangeArrowheads="1"/>
            </p:cNvSpPr>
            <p:nvPr/>
          </p:nvSpPr>
          <p:spPr bwMode="auto">
            <a:xfrm>
              <a:off x="4828124" y="4980411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573"/>
            <p:cNvSpPr>
              <a:spLocks noChangeArrowheads="1"/>
            </p:cNvSpPr>
            <p:nvPr/>
          </p:nvSpPr>
          <p:spPr bwMode="auto">
            <a:xfrm>
              <a:off x="4828124" y="4854334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Line 574"/>
            <p:cNvSpPr>
              <a:spLocks noChangeShapeType="1"/>
            </p:cNvSpPr>
            <p:nvPr/>
          </p:nvSpPr>
          <p:spPr bwMode="auto">
            <a:xfrm>
              <a:off x="485730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Line 580"/>
            <p:cNvSpPr>
              <a:spLocks noChangeShapeType="1"/>
            </p:cNvSpPr>
            <p:nvPr/>
          </p:nvSpPr>
          <p:spPr bwMode="auto">
            <a:xfrm flipV="1">
              <a:off x="3716776" y="2454201"/>
              <a:ext cx="5400" cy="19868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Line 581"/>
            <p:cNvSpPr>
              <a:spLocks noChangeShapeType="1"/>
            </p:cNvSpPr>
            <p:nvPr/>
          </p:nvSpPr>
          <p:spPr bwMode="auto">
            <a:xfrm flipV="1">
              <a:off x="3726115" y="2468488"/>
              <a:ext cx="7968" cy="19632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Line 582"/>
            <p:cNvSpPr>
              <a:spLocks noChangeShapeType="1"/>
            </p:cNvSpPr>
            <p:nvPr/>
          </p:nvSpPr>
          <p:spPr bwMode="auto">
            <a:xfrm flipV="1">
              <a:off x="3745961" y="2475632"/>
              <a:ext cx="7171" cy="19479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Line 583"/>
            <p:cNvSpPr>
              <a:spLocks noChangeShapeType="1"/>
            </p:cNvSpPr>
            <p:nvPr/>
          </p:nvSpPr>
          <p:spPr bwMode="auto">
            <a:xfrm flipV="1">
              <a:off x="3735454" y="2470869"/>
              <a:ext cx="5772" cy="19608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Line 584"/>
            <p:cNvSpPr>
              <a:spLocks noChangeShapeType="1"/>
            </p:cNvSpPr>
            <p:nvPr/>
          </p:nvSpPr>
          <p:spPr bwMode="auto">
            <a:xfrm flipV="1">
              <a:off x="3784484" y="4243793"/>
              <a:ext cx="1167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Line 622"/>
            <p:cNvSpPr>
              <a:spLocks noChangeShapeType="1"/>
            </p:cNvSpPr>
            <p:nvPr/>
          </p:nvSpPr>
          <p:spPr bwMode="auto">
            <a:xfrm flipV="1">
              <a:off x="5081445" y="4387381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Line 623"/>
            <p:cNvSpPr>
              <a:spLocks noChangeShapeType="1"/>
            </p:cNvSpPr>
            <p:nvPr/>
          </p:nvSpPr>
          <p:spPr bwMode="auto">
            <a:xfrm flipV="1">
              <a:off x="5061599" y="4387381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Line 624"/>
            <p:cNvSpPr>
              <a:spLocks noChangeShapeType="1"/>
            </p:cNvSpPr>
            <p:nvPr/>
          </p:nvSpPr>
          <p:spPr bwMode="auto">
            <a:xfrm flipV="1">
              <a:off x="5072106" y="4387381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Line 625"/>
            <p:cNvSpPr>
              <a:spLocks noChangeShapeType="1"/>
            </p:cNvSpPr>
            <p:nvPr/>
          </p:nvSpPr>
          <p:spPr bwMode="auto">
            <a:xfrm flipV="1">
              <a:off x="5052260" y="438738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626"/>
            <p:cNvSpPr>
              <a:spLocks noChangeShapeType="1"/>
            </p:cNvSpPr>
            <p:nvPr/>
          </p:nvSpPr>
          <p:spPr bwMode="auto">
            <a:xfrm flipV="1">
              <a:off x="5012569" y="4378042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Line 627"/>
            <p:cNvSpPr>
              <a:spLocks noChangeShapeType="1"/>
            </p:cNvSpPr>
            <p:nvPr/>
          </p:nvSpPr>
          <p:spPr bwMode="auto">
            <a:xfrm flipV="1">
              <a:off x="5061599" y="438738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629"/>
            <p:cNvSpPr>
              <a:spLocks/>
            </p:cNvSpPr>
            <p:nvPr/>
          </p:nvSpPr>
          <p:spPr bwMode="auto">
            <a:xfrm>
              <a:off x="3872191" y="2332758"/>
              <a:ext cx="92873" cy="4752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685"/>
            <p:cNvSpPr>
              <a:spLocks/>
            </p:cNvSpPr>
            <p:nvPr/>
          </p:nvSpPr>
          <p:spPr bwMode="auto">
            <a:xfrm rot="20919426">
              <a:off x="3715020" y="2353279"/>
              <a:ext cx="129636" cy="11000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1" y="0"/>
                </a:cxn>
                <a:cxn ang="0">
                  <a:pos x="91" y="8"/>
                </a:cxn>
                <a:cxn ang="0">
                  <a:pos x="83" y="8"/>
                </a:cxn>
                <a:cxn ang="0">
                  <a:pos x="75" y="16"/>
                </a:cxn>
                <a:cxn ang="0">
                  <a:pos x="66" y="16"/>
                </a:cxn>
                <a:cxn ang="0">
                  <a:pos x="58" y="16"/>
                </a:cxn>
                <a:cxn ang="0">
                  <a:pos x="50" y="23"/>
                </a:cxn>
                <a:cxn ang="0">
                  <a:pos x="50" y="31"/>
                </a:cxn>
                <a:cxn ang="0">
                  <a:pos x="41" y="39"/>
                </a:cxn>
                <a:cxn ang="0">
                  <a:pos x="33" y="39"/>
                </a:cxn>
                <a:cxn ang="0">
                  <a:pos x="33" y="46"/>
                </a:cxn>
                <a:cxn ang="0">
                  <a:pos x="25" y="54"/>
                </a:cxn>
                <a:cxn ang="0">
                  <a:pos x="25" y="54"/>
                </a:cxn>
                <a:cxn ang="0">
                  <a:pos x="16" y="69"/>
                </a:cxn>
                <a:cxn ang="0">
                  <a:pos x="16" y="69"/>
                </a:cxn>
                <a:cxn ang="0">
                  <a:pos x="8" y="77"/>
                </a:cxn>
                <a:cxn ang="0">
                  <a:pos x="8" y="85"/>
                </a:cxn>
                <a:cxn ang="0">
                  <a:pos x="8" y="93"/>
                </a:cxn>
                <a:cxn ang="0">
                  <a:pos x="8" y="100"/>
                </a:cxn>
                <a:cxn ang="0">
                  <a:pos x="0" y="108"/>
                </a:cxn>
              </a:cxnLst>
              <a:rect l="0" t="0" r="r" b="b"/>
              <a:pathLst>
                <a:path w="100" h="108">
                  <a:moveTo>
                    <a:pt x="100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83" y="8"/>
                  </a:lnTo>
                  <a:lnTo>
                    <a:pt x="75" y="16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0" y="23"/>
                  </a:lnTo>
                  <a:lnTo>
                    <a:pt x="50" y="31"/>
                  </a:lnTo>
                  <a:lnTo>
                    <a:pt x="41" y="39"/>
                  </a:lnTo>
                  <a:lnTo>
                    <a:pt x="33" y="39"/>
                  </a:lnTo>
                  <a:lnTo>
                    <a:pt x="33" y="46"/>
                  </a:lnTo>
                  <a:lnTo>
                    <a:pt x="25" y="54"/>
                  </a:lnTo>
                  <a:lnTo>
                    <a:pt x="25" y="54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8" y="77"/>
                  </a:lnTo>
                  <a:lnTo>
                    <a:pt x="8" y="85"/>
                  </a:lnTo>
                  <a:lnTo>
                    <a:pt x="8" y="93"/>
                  </a:lnTo>
                  <a:lnTo>
                    <a:pt x="8" y="100"/>
                  </a:lnTo>
                  <a:lnTo>
                    <a:pt x="0" y="1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686"/>
            <p:cNvSpPr>
              <a:spLocks/>
            </p:cNvSpPr>
            <p:nvPr/>
          </p:nvSpPr>
          <p:spPr bwMode="auto">
            <a:xfrm rot="20919426">
              <a:off x="3724242" y="2361438"/>
              <a:ext cx="129636" cy="101851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0"/>
                </a:cxn>
                <a:cxn ang="0">
                  <a:pos x="83" y="8"/>
                </a:cxn>
                <a:cxn ang="0">
                  <a:pos x="75" y="8"/>
                </a:cxn>
                <a:cxn ang="0">
                  <a:pos x="67" y="8"/>
                </a:cxn>
                <a:cxn ang="0">
                  <a:pos x="58" y="15"/>
                </a:cxn>
                <a:cxn ang="0">
                  <a:pos x="50" y="15"/>
                </a:cxn>
                <a:cxn ang="0">
                  <a:pos x="50" y="23"/>
                </a:cxn>
                <a:cxn ang="0">
                  <a:pos x="42" y="31"/>
                </a:cxn>
                <a:cxn ang="0">
                  <a:pos x="33" y="31"/>
                </a:cxn>
                <a:cxn ang="0">
                  <a:pos x="33" y="38"/>
                </a:cxn>
                <a:cxn ang="0">
                  <a:pos x="25" y="46"/>
                </a:cxn>
                <a:cxn ang="0">
                  <a:pos x="17" y="54"/>
                </a:cxn>
                <a:cxn ang="0">
                  <a:pos x="17" y="61"/>
                </a:cxn>
                <a:cxn ang="0">
                  <a:pos x="8" y="69"/>
                </a:cxn>
                <a:cxn ang="0">
                  <a:pos x="8" y="69"/>
                </a:cxn>
                <a:cxn ang="0">
                  <a:pos x="8" y="77"/>
                </a:cxn>
                <a:cxn ang="0">
                  <a:pos x="0" y="85"/>
                </a:cxn>
                <a:cxn ang="0">
                  <a:pos x="0" y="92"/>
                </a:cxn>
                <a:cxn ang="0">
                  <a:pos x="0" y="100"/>
                </a:cxn>
              </a:cxnLst>
              <a:rect l="0" t="0" r="r" b="b"/>
              <a:pathLst>
                <a:path w="100" h="100">
                  <a:moveTo>
                    <a:pt x="100" y="0"/>
                  </a:moveTo>
                  <a:lnTo>
                    <a:pt x="92" y="0"/>
                  </a:lnTo>
                  <a:lnTo>
                    <a:pt x="83" y="8"/>
                  </a:lnTo>
                  <a:lnTo>
                    <a:pt x="75" y="8"/>
                  </a:lnTo>
                  <a:lnTo>
                    <a:pt x="67" y="8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42" y="31"/>
                  </a:lnTo>
                  <a:lnTo>
                    <a:pt x="33" y="31"/>
                  </a:lnTo>
                  <a:lnTo>
                    <a:pt x="33" y="38"/>
                  </a:lnTo>
                  <a:lnTo>
                    <a:pt x="25" y="46"/>
                  </a:lnTo>
                  <a:lnTo>
                    <a:pt x="17" y="54"/>
                  </a:lnTo>
                  <a:lnTo>
                    <a:pt x="17" y="6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77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688"/>
            <p:cNvSpPr>
              <a:spLocks/>
            </p:cNvSpPr>
            <p:nvPr/>
          </p:nvSpPr>
          <p:spPr bwMode="auto">
            <a:xfrm rot="20919426">
              <a:off x="3744007" y="2378132"/>
              <a:ext cx="107598" cy="94722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5" y="0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58" y="16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41" y="23"/>
                </a:cxn>
                <a:cxn ang="0">
                  <a:pos x="33" y="31"/>
                </a:cxn>
                <a:cxn ang="0">
                  <a:pos x="25" y="31"/>
                </a:cxn>
                <a:cxn ang="0">
                  <a:pos x="25" y="39"/>
                </a:cxn>
                <a:cxn ang="0">
                  <a:pos x="16" y="46"/>
                </a:cxn>
                <a:cxn ang="0">
                  <a:pos x="16" y="54"/>
                </a:cxn>
                <a:cxn ang="0">
                  <a:pos x="8" y="54"/>
                </a:cxn>
                <a:cxn ang="0">
                  <a:pos x="8" y="62"/>
                </a:cxn>
                <a:cxn ang="0">
                  <a:pos x="8" y="70"/>
                </a:cxn>
                <a:cxn ang="0">
                  <a:pos x="0" y="77"/>
                </a:cxn>
                <a:cxn ang="0">
                  <a:pos x="0" y="85"/>
                </a:cxn>
                <a:cxn ang="0">
                  <a:pos x="0" y="93"/>
                </a:cxn>
              </a:cxnLst>
              <a:rect l="0" t="0" r="r" b="b"/>
              <a:pathLst>
                <a:path w="83" h="93">
                  <a:moveTo>
                    <a:pt x="83" y="0"/>
                  </a:moveTo>
                  <a:lnTo>
                    <a:pt x="75" y="0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58" y="16"/>
                  </a:lnTo>
                  <a:lnTo>
                    <a:pt x="50" y="16"/>
                  </a:lnTo>
                  <a:lnTo>
                    <a:pt x="41" y="16"/>
                  </a:lnTo>
                  <a:lnTo>
                    <a:pt x="41" y="23"/>
                  </a:lnTo>
                  <a:lnTo>
                    <a:pt x="33" y="31"/>
                  </a:lnTo>
                  <a:lnTo>
                    <a:pt x="25" y="31"/>
                  </a:lnTo>
                  <a:lnTo>
                    <a:pt x="25" y="39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8" y="54"/>
                  </a:lnTo>
                  <a:lnTo>
                    <a:pt x="8" y="62"/>
                  </a:lnTo>
                  <a:lnTo>
                    <a:pt x="8" y="70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9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689"/>
            <p:cNvSpPr>
              <a:spLocks/>
            </p:cNvSpPr>
            <p:nvPr/>
          </p:nvSpPr>
          <p:spPr bwMode="auto">
            <a:xfrm rot="20919426">
              <a:off x="3733475" y="2369700"/>
              <a:ext cx="119265" cy="9370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84" y="0"/>
                </a:cxn>
                <a:cxn ang="0">
                  <a:pos x="75" y="0"/>
                </a:cxn>
                <a:cxn ang="0">
                  <a:pos x="67" y="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50" y="15"/>
                </a:cxn>
                <a:cxn ang="0">
                  <a:pos x="42" y="23"/>
                </a:cxn>
                <a:cxn ang="0">
                  <a:pos x="34" y="23"/>
                </a:cxn>
                <a:cxn ang="0">
                  <a:pos x="34" y="30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7" y="46"/>
                </a:cxn>
                <a:cxn ang="0">
                  <a:pos x="17" y="53"/>
                </a:cxn>
                <a:cxn ang="0">
                  <a:pos x="9" y="61"/>
                </a:cxn>
                <a:cxn ang="0">
                  <a:pos x="9" y="69"/>
                </a:cxn>
                <a:cxn ang="0">
                  <a:pos x="0" y="77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0" y="92"/>
                </a:cxn>
              </a:cxnLst>
              <a:rect l="0" t="0" r="r" b="b"/>
              <a:pathLst>
                <a:path w="92" h="92">
                  <a:moveTo>
                    <a:pt x="92" y="0"/>
                  </a:moveTo>
                  <a:lnTo>
                    <a:pt x="84" y="0"/>
                  </a:lnTo>
                  <a:lnTo>
                    <a:pt x="75" y="0"/>
                  </a:lnTo>
                  <a:lnTo>
                    <a:pt x="67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50" y="15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4" y="30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7" y="46"/>
                  </a:lnTo>
                  <a:lnTo>
                    <a:pt x="17" y="53"/>
                  </a:lnTo>
                  <a:lnTo>
                    <a:pt x="9" y="61"/>
                  </a:lnTo>
                  <a:lnTo>
                    <a:pt x="9" y="69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0" y="9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700"/>
            <p:cNvSpPr>
              <a:spLocks/>
            </p:cNvSpPr>
            <p:nvPr/>
          </p:nvSpPr>
          <p:spPr bwMode="auto">
            <a:xfrm>
              <a:off x="3830304" y="2292908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0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50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701"/>
            <p:cNvSpPr>
              <a:spLocks/>
            </p:cNvSpPr>
            <p:nvPr/>
          </p:nvSpPr>
          <p:spPr bwMode="auto">
            <a:xfrm>
              <a:off x="3839643" y="2302247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0"/>
                </a:cxn>
                <a:cxn ang="0">
                  <a:pos x="17" y="7"/>
                </a:cxn>
                <a:cxn ang="0">
                  <a:pos x="0" y="15"/>
                </a:cxn>
              </a:cxnLst>
              <a:rect l="0" t="0" r="r" b="b"/>
              <a:pathLst>
                <a:path w="59" h="15">
                  <a:moveTo>
                    <a:pt x="59" y="0"/>
                  </a:moveTo>
                  <a:lnTo>
                    <a:pt x="42" y="0"/>
                  </a:lnTo>
                  <a:lnTo>
                    <a:pt x="17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702"/>
            <p:cNvSpPr>
              <a:spLocks/>
            </p:cNvSpPr>
            <p:nvPr/>
          </p:nvSpPr>
          <p:spPr bwMode="auto">
            <a:xfrm>
              <a:off x="3839643" y="2311586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8"/>
                </a:cxn>
                <a:cxn ang="0">
                  <a:pos x="17" y="8"/>
                </a:cxn>
                <a:cxn ang="0">
                  <a:pos x="0" y="16"/>
                </a:cxn>
              </a:cxnLst>
              <a:rect l="0" t="0" r="r" b="b"/>
              <a:pathLst>
                <a:path w="59" h="16">
                  <a:moveTo>
                    <a:pt x="59" y="0"/>
                  </a:moveTo>
                  <a:lnTo>
                    <a:pt x="42" y="8"/>
                  </a:lnTo>
                  <a:lnTo>
                    <a:pt x="17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703"/>
            <p:cNvSpPr>
              <a:spLocks/>
            </p:cNvSpPr>
            <p:nvPr/>
          </p:nvSpPr>
          <p:spPr bwMode="auto">
            <a:xfrm>
              <a:off x="3839643" y="2319758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2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42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705"/>
            <p:cNvSpPr>
              <a:spLocks/>
            </p:cNvSpPr>
            <p:nvPr/>
          </p:nvSpPr>
          <p:spPr bwMode="auto">
            <a:xfrm>
              <a:off x="5373290" y="2608292"/>
              <a:ext cx="39691" cy="143588"/>
            </a:xfrm>
            <a:custGeom>
              <a:avLst/>
              <a:gdLst/>
              <a:ahLst/>
              <a:cxnLst>
                <a:cxn ang="0">
                  <a:pos x="34" y="123"/>
                </a:cxn>
                <a:cxn ang="0">
                  <a:pos x="34" y="115"/>
                </a:cxn>
                <a:cxn ang="0">
                  <a:pos x="34" y="108"/>
                </a:cxn>
                <a:cxn ang="0">
                  <a:pos x="34" y="100"/>
                </a:cxn>
                <a:cxn ang="0">
                  <a:pos x="34" y="92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69"/>
                </a:cxn>
                <a:cxn ang="0">
                  <a:pos x="25" y="62"/>
                </a:cxn>
                <a:cxn ang="0">
                  <a:pos x="25" y="54"/>
                </a:cxn>
                <a:cxn ang="0">
                  <a:pos x="25" y="46"/>
                </a:cxn>
                <a:cxn ang="0">
                  <a:pos x="17" y="39"/>
                </a:cxn>
                <a:cxn ang="0">
                  <a:pos x="17" y="31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15"/>
                </a:cxn>
                <a:cxn ang="0">
                  <a:pos x="0" y="0"/>
                </a:cxn>
              </a:cxnLst>
              <a:rect l="0" t="0" r="r" b="b"/>
              <a:pathLst>
                <a:path w="34" h="123">
                  <a:moveTo>
                    <a:pt x="34" y="123"/>
                  </a:moveTo>
                  <a:lnTo>
                    <a:pt x="34" y="115"/>
                  </a:lnTo>
                  <a:lnTo>
                    <a:pt x="34" y="108"/>
                  </a:lnTo>
                  <a:lnTo>
                    <a:pt x="34" y="100"/>
                  </a:lnTo>
                  <a:lnTo>
                    <a:pt x="34" y="92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69"/>
                  </a:lnTo>
                  <a:lnTo>
                    <a:pt x="25" y="62"/>
                  </a:lnTo>
                  <a:lnTo>
                    <a:pt x="25" y="54"/>
                  </a:lnTo>
                  <a:lnTo>
                    <a:pt x="25" y="46"/>
                  </a:lnTo>
                  <a:lnTo>
                    <a:pt x="17" y="39"/>
                  </a:lnTo>
                  <a:lnTo>
                    <a:pt x="17" y="31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706"/>
            <p:cNvSpPr>
              <a:spLocks/>
            </p:cNvSpPr>
            <p:nvPr/>
          </p:nvSpPr>
          <p:spPr bwMode="auto">
            <a:xfrm>
              <a:off x="5363951" y="2617631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25" y="31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25" y="31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707"/>
            <p:cNvSpPr>
              <a:spLocks/>
            </p:cNvSpPr>
            <p:nvPr/>
          </p:nvSpPr>
          <p:spPr bwMode="auto">
            <a:xfrm>
              <a:off x="5354612" y="2617631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708"/>
            <p:cNvSpPr>
              <a:spLocks/>
            </p:cNvSpPr>
            <p:nvPr/>
          </p:nvSpPr>
          <p:spPr bwMode="auto">
            <a:xfrm>
              <a:off x="5344106" y="2625802"/>
              <a:ext cx="39691" cy="126077"/>
            </a:xfrm>
            <a:custGeom>
              <a:avLst/>
              <a:gdLst/>
              <a:ahLst/>
              <a:cxnLst>
                <a:cxn ang="0">
                  <a:pos x="34" y="108"/>
                </a:cxn>
                <a:cxn ang="0">
                  <a:pos x="34" y="100"/>
                </a:cxn>
                <a:cxn ang="0">
                  <a:pos x="34" y="93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2"/>
                </a:cxn>
                <a:cxn ang="0">
                  <a:pos x="34" y="54"/>
                </a:cxn>
                <a:cxn ang="0">
                  <a:pos x="34" y="47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1"/>
                </a:cxn>
                <a:cxn ang="0">
                  <a:pos x="17" y="24"/>
                </a:cxn>
                <a:cxn ang="0">
                  <a:pos x="17" y="16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</a:cxnLst>
              <a:rect l="0" t="0" r="r" b="b"/>
              <a:pathLst>
                <a:path w="34" h="108">
                  <a:moveTo>
                    <a:pt x="34" y="108"/>
                  </a:moveTo>
                  <a:lnTo>
                    <a:pt x="34" y="100"/>
                  </a:lnTo>
                  <a:lnTo>
                    <a:pt x="34" y="93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2"/>
                  </a:lnTo>
                  <a:lnTo>
                    <a:pt x="34" y="54"/>
                  </a:lnTo>
                  <a:lnTo>
                    <a:pt x="34" y="47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1"/>
                  </a:lnTo>
                  <a:lnTo>
                    <a:pt x="17" y="24"/>
                  </a:lnTo>
                  <a:lnTo>
                    <a:pt x="17" y="16"/>
                  </a:lnTo>
                  <a:lnTo>
                    <a:pt x="9" y="8"/>
                  </a:lnTo>
                  <a:lnTo>
                    <a:pt x="9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Line 709"/>
            <p:cNvSpPr>
              <a:spLocks noChangeShapeType="1"/>
            </p:cNvSpPr>
            <p:nvPr/>
          </p:nvSpPr>
          <p:spPr bwMode="auto">
            <a:xfrm flipH="1">
              <a:off x="5334767" y="2742541"/>
              <a:ext cx="9339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Line 710"/>
            <p:cNvSpPr>
              <a:spLocks noChangeShapeType="1"/>
            </p:cNvSpPr>
            <p:nvPr/>
          </p:nvSpPr>
          <p:spPr bwMode="auto">
            <a:xfrm flipH="1">
              <a:off x="5402475" y="2751880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Line 711"/>
            <p:cNvSpPr>
              <a:spLocks noChangeShapeType="1"/>
            </p:cNvSpPr>
            <p:nvPr/>
          </p:nvSpPr>
          <p:spPr bwMode="auto">
            <a:xfrm flipH="1">
              <a:off x="5393136" y="2751880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Line 712"/>
            <p:cNvSpPr>
              <a:spLocks noChangeShapeType="1"/>
            </p:cNvSpPr>
            <p:nvPr/>
          </p:nvSpPr>
          <p:spPr bwMode="auto">
            <a:xfrm flipH="1">
              <a:off x="5373290" y="277872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Line 713"/>
            <p:cNvSpPr>
              <a:spLocks noChangeShapeType="1"/>
            </p:cNvSpPr>
            <p:nvPr/>
          </p:nvSpPr>
          <p:spPr bwMode="auto">
            <a:xfrm>
              <a:off x="5393136" y="27518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Line 714"/>
            <p:cNvSpPr>
              <a:spLocks noChangeShapeType="1"/>
            </p:cNvSpPr>
            <p:nvPr/>
          </p:nvSpPr>
          <p:spPr bwMode="auto">
            <a:xfrm flipH="1">
              <a:off x="5373290" y="2751880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Line 715"/>
            <p:cNvSpPr>
              <a:spLocks noChangeShapeType="1"/>
            </p:cNvSpPr>
            <p:nvPr/>
          </p:nvSpPr>
          <p:spPr bwMode="auto">
            <a:xfrm>
              <a:off x="5393136" y="27518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Line 716"/>
            <p:cNvSpPr>
              <a:spLocks noChangeShapeType="1"/>
            </p:cNvSpPr>
            <p:nvPr/>
          </p:nvSpPr>
          <p:spPr bwMode="auto">
            <a:xfrm>
              <a:off x="4651848" y="2177528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Line 717"/>
            <p:cNvSpPr>
              <a:spLocks noChangeShapeType="1"/>
            </p:cNvSpPr>
            <p:nvPr/>
          </p:nvSpPr>
          <p:spPr bwMode="auto">
            <a:xfrm>
              <a:off x="4662355" y="2177528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Line 718"/>
            <p:cNvSpPr>
              <a:spLocks noChangeShapeType="1"/>
            </p:cNvSpPr>
            <p:nvPr/>
          </p:nvSpPr>
          <p:spPr bwMode="auto">
            <a:xfrm>
              <a:off x="4681033" y="2177528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Line 719"/>
            <p:cNvSpPr>
              <a:spLocks noChangeShapeType="1"/>
            </p:cNvSpPr>
            <p:nvPr/>
          </p:nvSpPr>
          <p:spPr bwMode="auto">
            <a:xfrm>
              <a:off x="4671694" y="2177528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Line 720"/>
            <p:cNvSpPr>
              <a:spLocks noChangeShapeType="1"/>
            </p:cNvSpPr>
            <p:nvPr/>
          </p:nvSpPr>
          <p:spPr bwMode="auto">
            <a:xfrm>
              <a:off x="4720724" y="2158850"/>
              <a:ext cx="1167" cy="2253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Line 721"/>
            <p:cNvSpPr>
              <a:spLocks noChangeShapeType="1"/>
            </p:cNvSpPr>
            <p:nvPr/>
          </p:nvSpPr>
          <p:spPr bwMode="auto">
            <a:xfrm>
              <a:off x="4311381" y="2158850"/>
              <a:ext cx="1167" cy="2066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Line 722"/>
            <p:cNvSpPr>
              <a:spLocks noChangeShapeType="1"/>
            </p:cNvSpPr>
            <p:nvPr/>
          </p:nvSpPr>
          <p:spPr bwMode="auto">
            <a:xfrm>
              <a:off x="4349905" y="2158850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Line 723"/>
            <p:cNvSpPr>
              <a:spLocks noChangeShapeType="1"/>
            </p:cNvSpPr>
            <p:nvPr/>
          </p:nvSpPr>
          <p:spPr bwMode="auto">
            <a:xfrm>
              <a:off x="4349905" y="2168189"/>
              <a:ext cx="1167" cy="162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725"/>
            <p:cNvSpPr>
              <a:spLocks/>
            </p:cNvSpPr>
            <p:nvPr/>
          </p:nvSpPr>
          <p:spPr bwMode="auto">
            <a:xfrm>
              <a:off x="4515265" y="2294266"/>
              <a:ext cx="136584" cy="8172"/>
            </a:xfrm>
            <a:custGeom>
              <a:avLst/>
              <a:gdLst/>
              <a:ahLst/>
              <a:cxnLst>
                <a:cxn ang="0">
                  <a:pos x="117" y="7"/>
                </a:cxn>
                <a:cxn ang="0">
                  <a:pos x="101" y="7"/>
                </a:cxn>
                <a:cxn ang="0">
                  <a:pos x="76" y="7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17" h="7">
                  <a:moveTo>
                    <a:pt x="117" y="7"/>
                  </a:moveTo>
                  <a:lnTo>
                    <a:pt x="101" y="7"/>
                  </a:lnTo>
                  <a:lnTo>
                    <a:pt x="76" y="7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726"/>
            <p:cNvSpPr>
              <a:spLocks/>
            </p:cNvSpPr>
            <p:nvPr/>
          </p:nvSpPr>
          <p:spPr bwMode="auto">
            <a:xfrm>
              <a:off x="4515265" y="2302438"/>
              <a:ext cx="147090" cy="9339"/>
            </a:xfrm>
            <a:custGeom>
              <a:avLst/>
              <a:gdLst/>
              <a:ahLst/>
              <a:cxnLst>
                <a:cxn ang="0">
                  <a:pos x="126" y="8"/>
                </a:cxn>
                <a:cxn ang="0">
                  <a:pos x="101" y="8"/>
                </a:cxn>
                <a:cxn ang="0">
                  <a:pos x="76" y="8"/>
                </a:cxn>
                <a:cxn ang="0">
                  <a:pos x="51" y="8"/>
                </a:cxn>
                <a:cxn ang="0">
                  <a:pos x="25" y="8"/>
                </a:cxn>
                <a:cxn ang="0">
                  <a:pos x="0" y="0"/>
                </a:cxn>
              </a:cxnLst>
              <a:rect l="0" t="0" r="r" b="b"/>
              <a:pathLst>
                <a:path w="126" h="8">
                  <a:moveTo>
                    <a:pt x="126" y="8"/>
                  </a:moveTo>
                  <a:lnTo>
                    <a:pt x="101" y="8"/>
                  </a:lnTo>
                  <a:lnTo>
                    <a:pt x="76" y="8"/>
                  </a:lnTo>
                  <a:lnTo>
                    <a:pt x="51" y="8"/>
                  </a:lnTo>
                  <a:lnTo>
                    <a:pt x="25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727"/>
            <p:cNvSpPr>
              <a:spLocks/>
            </p:cNvSpPr>
            <p:nvPr/>
          </p:nvSpPr>
          <p:spPr bwMode="auto">
            <a:xfrm>
              <a:off x="4319871" y="2338435"/>
              <a:ext cx="400854" cy="45719"/>
            </a:xfrm>
            <a:custGeom>
              <a:avLst/>
              <a:gdLst/>
              <a:ahLst/>
              <a:cxnLst>
                <a:cxn ang="0">
                  <a:pos x="209" y="16"/>
                </a:cxn>
                <a:cxn ang="0">
                  <a:pos x="184" y="8"/>
                </a:cxn>
                <a:cxn ang="0">
                  <a:pos x="167" y="8"/>
                </a:cxn>
                <a:cxn ang="0">
                  <a:pos x="142" y="0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84" y="0"/>
                </a:cxn>
                <a:cxn ang="0">
                  <a:pos x="58" y="0"/>
                </a:cxn>
                <a:cxn ang="0">
                  <a:pos x="33" y="0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209" h="16">
                  <a:moveTo>
                    <a:pt x="209" y="16"/>
                  </a:moveTo>
                  <a:lnTo>
                    <a:pt x="184" y="8"/>
                  </a:lnTo>
                  <a:lnTo>
                    <a:pt x="167" y="8"/>
                  </a:lnTo>
                  <a:lnTo>
                    <a:pt x="142" y="0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84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728"/>
            <p:cNvSpPr>
              <a:spLocks/>
            </p:cNvSpPr>
            <p:nvPr/>
          </p:nvSpPr>
          <p:spPr bwMode="auto">
            <a:xfrm>
              <a:off x="4515265" y="2330455"/>
              <a:ext cx="165768" cy="8172"/>
            </a:xfrm>
            <a:custGeom>
              <a:avLst/>
              <a:gdLst/>
              <a:ahLst/>
              <a:cxnLst>
                <a:cxn ang="0">
                  <a:pos x="142" y="7"/>
                </a:cxn>
                <a:cxn ang="0">
                  <a:pos x="117" y="0"/>
                </a:cxn>
                <a:cxn ang="0">
                  <a:pos x="92" y="0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42" h="7">
                  <a:moveTo>
                    <a:pt x="142" y="7"/>
                  </a:moveTo>
                  <a:lnTo>
                    <a:pt x="117" y="0"/>
                  </a:lnTo>
                  <a:lnTo>
                    <a:pt x="92" y="0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729"/>
            <p:cNvSpPr>
              <a:spLocks/>
            </p:cNvSpPr>
            <p:nvPr/>
          </p:nvSpPr>
          <p:spPr bwMode="auto">
            <a:xfrm>
              <a:off x="4515265" y="2311777"/>
              <a:ext cx="156429" cy="9339"/>
            </a:xfrm>
            <a:custGeom>
              <a:avLst/>
              <a:gdLst/>
              <a:ahLst/>
              <a:cxnLst>
                <a:cxn ang="0">
                  <a:pos x="134" y="8"/>
                </a:cxn>
                <a:cxn ang="0">
                  <a:pos x="109" y="8"/>
                </a:cxn>
                <a:cxn ang="0">
                  <a:pos x="92" y="8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34" h="8">
                  <a:moveTo>
                    <a:pt x="134" y="8"/>
                  </a:moveTo>
                  <a:lnTo>
                    <a:pt x="109" y="8"/>
                  </a:lnTo>
                  <a:lnTo>
                    <a:pt x="92" y="8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730"/>
            <p:cNvSpPr>
              <a:spLocks noChangeArrowheads="1"/>
            </p:cNvSpPr>
            <p:nvPr/>
          </p:nvSpPr>
          <p:spPr bwMode="auto">
            <a:xfrm>
              <a:off x="4622664" y="2158850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Line 731"/>
            <p:cNvSpPr>
              <a:spLocks noChangeShapeType="1"/>
            </p:cNvSpPr>
            <p:nvPr/>
          </p:nvSpPr>
          <p:spPr bwMode="auto">
            <a:xfrm>
              <a:off x="4379089" y="214133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Line 732"/>
            <p:cNvSpPr>
              <a:spLocks noChangeShapeType="1"/>
            </p:cNvSpPr>
            <p:nvPr/>
          </p:nvSpPr>
          <p:spPr bwMode="auto">
            <a:xfrm>
              <a:off x="4311381" y="2158850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Line 733"/>
            <p:cNvSpPr>
              <a:spLocks noChangeShapeType="1"/>
            </p:cNvSpPr>
            <p:nvPr/>
          </p:nvSpPr>
          <p:spPr bwMode="auto">
            <a:xfrm>
              <a:off x="4349905" y="2168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734"/>
            <p:cNvSpPr>
              <a:spLocks noChangeArrowheads="1"/>
            </p:cNvSpPr>
            <p:nvPr/>
          </p:nvSpPr>
          <p:spPr bwMode="auto">
            <a:xfrm>
              <a:off x="4349905" y="2158850"/>
              <a:ext cx="39691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Line 735"/>
            <p:cNvSpPr>
              <a:spLocks noChangeShapeType="1"/>
            </p:cNvSpPr>
            <p:nvPr/>
          </p:nvSpPr>
          <p:spPr bwMode="auto">
            <a:xfrm>
              <a:off x="5305582" y="2158850"/>
              <a:ext cx="1167" cy="4856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Line 736"/>
            <p:cNvSpPr>
              <a:spLocks noChangeShapeType="1"/>
            </p:cNvSpPr>
            <p:nvPr/>
          </p:nvSpPr>
          <p:spPr bwMode="auto">
            <a:xfrm>
              <a:off x="5373290" y="2177528"/>
              <a:ext cx="1167" cy="4307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Line 737"/>
            <p:cNvSpPr>
              <a:spLocks noChangeShapeType="1"/>
            </p:cNvSpPr>
            <p:nvPr/>
          </p:nvSpPr>
          <p:spPr bwMode="auto">
            <a:xfrm>
              <a:off x="5363951" y="2177528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Line 738"/>
            <p:cNvSpPr>
              <a:spLocks noChangeShapeType="1"/>
            </p:cNvSpPr>
            <p:nvPr/>
          </p:nvSpPr>
          <p:spPr bwMode="auto">
            <a:xfrm>
              <a:off x="5354612" y="2177528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Line 739"/>
            <p:cNvSpPr>
              <a:spLocks noChangeShapeType="1"/>
            </p:cNvSpPr>
            <p:nvPr/>
          </p:nvSpPr>
          <p:spPr bwMode="auto">
            <a:xfrm>
              <a:off x="5344106" y="2177528"/>
              <a:ext cx="1167" cy="4482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740"/>
            <p:cNvSpPr>
              <a:spLocks/>
            </p:cNvSpPr>
            <p:nvPr/>
          </p:nvSpPr>
          <p:spPr bwMode="auto">
            <a:xfrm>
              <a:off x="5305582" y="2644481"/>
              <a:ext cx="38524" cy="98060"/>
            </a:xfrm>
            <a:custGeom>
              <a:avLst/>
              <a:gdLst/>
              <a:ahLst/>
              <a:cxnLst>
                <a:cxn ang="0">
                  <a:pos x="33" y="84"/>
                </a:cxn>
                <a:cxn ang="0">
                  <a:pos x="33" y="77"/>
                </a:cxn>
                <a:cxn ang="0">
                  <a:pos x="33" y="77"/>
                </a:cxn>
                <a:cxn ang="0">
                  <a:pos x="33" y="61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33" y="38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33" h="84">
                  <a:moveTo>
                    <a:pt x="33" y="84"/>
                  </a:moveTo>
                  <a:lnTo>
                    <a:pt x="33" y="77"/>
                  </a:lnTo>
                  <a:lnTo>
                    <a:pt x="33" y="77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3" y="38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Rectangle 741"/>
            <p:cNvSpPr>
              <a:spLocks noChangeArrowheads="1"/>
            </p:cNvSpPr>
            <p:nvPr/>
          </p:nvSpPr>
          <p:spPr bwMode="auto">
            <a:xfrm>
              <a:off x="5325428" y="2158850"/>
              <a:ext cx="77047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Line 1085"/>
            <p:cNvSpPr>
              <a:spLocks noChangeShapeType="1"/>
            </p:cNvSpPr>
            <p:nvPr/>
          </p:nvSpPr>
          <p:spPr bwMode="auto">
            <a:xfrm>
              <a:off x="4935522" y="51776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Line 1086"/>
            <p:cNvSpPr>
              <a:spLocks noChangeShapeType="1"/>
            </p:cNvSpPr>
            <p:nvPr/>
          </p:nvSpPr>
          <p:spPr bwMode="auto">
            <a:xfrm>
              <a:off x="4935522" y="51776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087"/>
            <p:cNvSpPr>
              <a:spLocks/>
            </p:cNvSpPr>
            <p:nvPr/>
          </p:nvSpPr>
          <p:spPr bwMode="auto">
            <a:xfrm>
              <a:off x="4954200" y="5160189"/>
              <a:ext cx="10506" cy="3502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30">
                  <a:moveTo>
                    <a:pt x="0" y="3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145"/>
            <p:cNvSpPr>
              <a:spLocks/>
            </p:cNvSpPr>
            <p:nvPr/>
          </p:nvSpPr>
          <p:spPr bwMode="auto">
            <a:xfrm>
              <a:off x="4925016" y="517769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Line 1146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147"/>
            <p:cNvSpPr>
              <a:spLocks/>
            </p:cNvSpPr>
            <p:nvPr/>
          </p:nvSpPr>
          <p:spPr bwMode="auto">
            <a:xfrm>
              <a:off x="4925016" y="518703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Line 1148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Line 1149"/>
            <p:cNvSpPr>
              <a:spLocks noChangeShapeType="1"/>
            </p:cNvSpPr>
            <p:nvPr/>
          </p:nvSpPr>
          <p:spPr bwMode="auto">
            <a:xfrm flipV="1">
              <a:off x="4886492" y="516018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Line 1150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Line 1151"/>
            <p:cNvSpPr>
              <a:spLocks noChangeShapeType="1"/>
            </p:cNvSpPr>
            <p:nvPr/>
          </p:nvSpPr>
          <p:spPr bwMode="auto">
            <a:xfrm flipV="1">
              <a:off x="4925016" y="517769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Line 1152"/>
            <p:cNvSpPr>
              <a:spLocks noChangeShapeType="1"/>
            </p:cNvSpPr>
            <p:nvPr/>
          </p:nvSpPr>
          <p:spPr bwMode="auto">
            <a:xfrm flipV="1">
              <a:off x="4915677" y="516018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153"/>
            <p:cNvSpPr>
              <a:spLocks/>
            </p:cNvSpPr>
            <p:nvPr/>
          </p:nvSpPr>
          <p:spPr bwMode="auto">
            <a:xfrm>
              <a:off x="4925016" y="5160189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Line 1154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155"/>
            <p:cNvSpPr>
              <a:spLocks/>
            </p:cNvSpPr>
            <p:nvPr/>
          </p:nvSpPr>
          <p:spPr bwMode="auto">
            <a:xfrm>
              <a:off x="4925016" y="5160189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Line 1156"/>
            <p:cNvSpPr>
              <a:spLocks noChangeShapeType="1"/>
            </p:cNvSpPr>
            <p:nvPr/>
          </p:nvSpPr>
          <p:spPr bwMode="auto">
            <a:xfrm>
              <a:off x="4935522" y="5150850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Line 1157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Line 1158"/>
            <p:cNvSpPr>
              <a:spLocks noChangeShapeType="1"/>
            </p:cNvSpPr>
            <p:nvPr/>
          </p:nvSpPr>
          <p:spPr bwMode="auto">
            <a:xfrm flipV="1">
              <a:off x="4886492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Line 1159"/>
            <p:cNvSpPr>
              <a:spLocks noChangeShapeType="1"/>
            </p:cNvSpPr>
            <p:nvPr/>
          </p:nvSpPr>
          <p:spPr bwMode="auto">
            <a:xfrm>
              <a:off x="4886492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Line 1160"/>
            <p:cNvSpPr>
              <a:spLocks noChangeShapeType="1"/>
            </p:cNvSpPr>
            <p:nvPr/>
          </p:nvSpPr>
          <p:spPr bwMode="auto">
            <a:xfrm>
              <a:off x="4895831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Line 1161"/>
            <p:cNvSpPr>
              <a:spLocks noChangeShapeType="1"/>
            </p:cNvSpPr>
            <p:nvPr/>
          </p:nvSpPr>
          <p:spPr bwMode="auto">
            <a:xfrm flipV="1">
              <a:off x="4857307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Line 1162"/>
            <p:cNvSpPr>
              <a:spLocks noChangeShapeType="1"/>
            </p:cNvSpPr>
            <p:nvPr/>
          </p:nvSpPr>
          <p:spPr bwMode="auto">
            <a:xfrm flipH="1">
              <a:off x="4857307" y="5204549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Line 1163"/>
            <p:cNvSpPr>
              <a:spLocks noChangeShapeType="1"/>
            </p:cNvSpPr>
            <p:nvPr/>
          </p:nvSpPr>
          <p:spPr bwMode="auto">
            <a:xfrm flipV="1">
              <a:off x="4906338" y="5195210"/>
              <a:ext cx="47863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Line 1164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Line 1165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Line 1166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Line 1167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Line 1168"/>
            <p:cNvSpPr>
              <a:spLocks noChangeShapeType="1"/>
            </p:cNvSpPr>
            <p:nvPr/>
          </p:nvSpPr>
          <p:spPr bwMode="auto">
            <a:xfrm flipH="1">
              <a:off x="4915677" y="5187038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Line 1169"/>
            <p:cNvSpPr>
              <a:spLocks noChangeShapeType="1"/>
            </p:cNvSpPr>
            <p:nvPr/>
          </p:nvSpPr>
          <p:spPr bwMode="auto">
            <a:xfrm flipH="1">
              <a:off x="4915677" y="5187038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Line 1170"/>
            <p:cNvSpPr>
              <a:spLocks noChangeShapeType="1"/>
            </p:cNvSpPr>
            <p:nvPr/>
          </p:nvSpPr>
          <p:spPr bwMode="auto">
            <a:xfrm flipV="1">
              <a:off x="4935522" y="520454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Line 1171"/>
            <p:cNvSpPr>
              <a:spLocks noChangeShapeType="1"/>
            </p:cNvSpPr>
            <p:nvPr/>
          </p:nvSpPr>
          <p:spPr bwMode="auto">
            <a:xfrm>
              <a:off x="4886492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Line 1172"/>
            <p:cNvSpPr>
              <a:spLocks noChangeShapeType="1"/>
            </p:cNvSpPr>
            <p:nvPr/>
          </p:nvSpPr>
          <p:spPr bwMode="auto">
            <a:xfrm>
              <a:off x="4895831" y="52138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1173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1174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175"/>
            <p:cNvSpPr>
              <a:spLocks/>
            </p:cNvSpPr>
            <p:nvPr/>
          </p:nvSpPr>
          <p:spPr bwMode="auto">
            <a:xfrm>
              <a:off x="4895831" y="521388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Rectangle 1176"/>
            <p:cNvSpPr>
              <a:spLocks noChangeArrowheads="1"/>
            </p:cNvSpPr>
            <p:nvPr/>
          </p:nvSpPr>
          <p:spPr bwMode="auto">
            <a:xfrm>
              <a:off x="4895831" y="5213888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177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178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179"/>
            <p:cNvSpPr>
              <a:spLocks/>
            </p:cNvSpPr>
            <p:nvPr/>
          </p:nvSpPr>
          <p:spPr bwMode="auto">
            <a:xfrm>
              <a:off x="4886492" y="523139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1180"/>
            <p:cNvSpPr>
              <a:spLocks/>
            </p:cNvSpPr>
            <p:nvPr/>
          </p:nvSpPr>
          <p:spPr bwMode="auto">
            <a:xfrm>
              <a:off x="4886492" y="523139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Line 1181"/>
            <p:cNvSpPr>
              <a:spLocks noChangeShapeType="1"/>
            </p:cNvSpPr>
            <p:nvPr/>
          </p:nvSpPr>
          <p:spPr bwMode="auto">
            <a:xfrm flipH="1">
              <a:off x="4895831" y="52138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Line 1182"/>
            <p:cNvSpPr>
              <a:spLocks noChangeShapeType="1"/>
            </p:cNvSpPr>
            <p:nvPr/>
          </p:nvSpPr>
          <p:spPr bwMode="auto">
            <a:xfrm flipH="1">
              <a:off x="4886492" y="52220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Line 1183"/>
            <p:cNvSpPr>
              <a:spLocks noChangeShapeType="1"/>
            </p:cNvSpPr>
            <p:nvPr/>
          </p:nvSpPr>
          <p:spPr bwMode="auto">
            <a:xfrm>
              <a:off x="4886492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Line 1184"/>
            <p:cNvSpPr>
              <a:spLocks noChangeShapeType="1"/>
            </p:cNvSpPr>
            <p:nvPr/>
          </p:nvSpPr>
          <p:spPr bwMode="auto">
            <a:xfrm>
              <a:off x="4886492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Line 1185"/>
            <p:cNvSpPr>
              <a:spLocks noChangeShapeType="1"/>
            </p:cNvSpPr>
            <p:nvPr/>
          </p:nvSpPr>
          <p:spPr bwMode="auto">
            <a:xfrm>
              <a:off x="4886492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Line 1186"/>
            <p:cNvSpPr>
              <a:spLocks noChangeShapeType="1"/>
            </p:cNvSpPr>
            <p:nvPr/>
          </p:nvSpPr>
          <p:spPr bwMode="auto">
            <a:xfrm flipH="1">
              <a:off x="4857307" y="522206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1187"/>
            <p:cNvSpPr>
              <a:spLocks/>
            </p:cNvSpPr>
            <p:nvPr/>
          </p:nvSpPr>
          <p:spPr bwMode="auto">
            <a:xfrm>
              <a:off x="4866647" y="522206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1188"/>
            <p:cNvSpPr>
              <a:spLocks/>
            </p:cNvSpPr>
            <p:nvPr/>
          </p:nvSpPr>
          <p:spPr bwMode="auto">
            <a:xfrm>
              <a:off x="4866647" y="522206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Line 1189"/>
            <p:cNvSpPr>
              <a:spLocks noChangeShapeType="1"/>
            </p:cNvSpPr>
            <p:nvPr/>
          </p:nvSpPr>
          <p:spPr bwMode="auto">
            <a:xfrm flipH="1">
              <a:off x="4925016" y="51776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Line 1190"/>
            <p:cNvSpPr>
              <a:spLocks noChangeShapeType="1"/>
            </p:cNvSpPr>
            <p:nvPr/>
          </p:nvSpPr>
          <p:spPr bwMode="auto">
            <a:xfrm flipH="1">
              <a:off x="4906338" y="51776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Line 1191"/>
            <p:cNvSpPr>
              <a:spLocks noChangeShapeType="1"/>
            </p:cNvSpPr>
            <p:nvPr/>
          </p:nvSpPr>
          <p:spPr bwMode="auto">
            <a:xfrm flipH="1">
              <a:off x="4875986" y="5177699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Line 1192"/>
            <p:cNvSpPr>
              <a:spLocks noChangeShapeType="1"/>
            </p:cNvSpPr>
            <p:nvPr/>
          </p:nvSpPr>
          <p:spPr bwMode="auto">
            <a:xfrm flipH="1">
              <a:off x="4866647" y="51776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Line 1193"/>
            <p:cNvSpPr>
              <a:spLocks noChangeShapeType="1"/>
            </p:cNvSpPr>
            <p:nvPr/>
          </p:nvSpPr>
          <p:spPr bwMode="auto">
            <a:xfrm flipH="1">
              <a:off x="4846801" y="5177699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Line 1194"/>
            <p:cNvSpPr>
              <a:spLocks noChangeShapeType="1"/>
            </p:cNvSpPr>
            <p:nvPr/>
          </p:nvSpPr>
          <p:spPr bwMode="auto">
            <a:xfrm flipH="1">
              <a:off x="4875986" y="50971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Line 1198"/>
            <p:cNvSpPr>
              <a:spLocks noChangeShapeType="1"/>
            </p:cNvSpPr>
            <p:nvPr/>
          </p:nvSpPr>
          <p:spPr bwMode="auto">
            <a:xfrm flipV="1">
              <a:off x="4935522" y="515085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Line 1199"/>
            <p:cNvSpPr>
              <a:spLocks noChangeShapeType="1"/>
            </p:cNvSpPr>
            <p:nvPr/>
          </p:nvSpPr>
          <p:spPr bwMode="auto">
            <a:xfrm>
              <a:off x="4935522" y="51415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Line 1202"/>
            <p:cNvSpPr>
              <a:spLocks noChangeShapeType="1"/>
            </p:cNvSpPr>
            <p:nvPr/>
          </p:nvSpPr>
          <p:spPr bwMode="auto">
            <a:xfrm flipV="1">
              <a:off x="4886492" y="51146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Line 1203"/>
            <p:cNvSpPr>
              <a:spLocks noChangeShapeType="1"/>
            </p:cNvSpPr>
            <p:nvPr/>
          </p:nvSpPr>
          <p:spPr bwMode="auto">
            <a:xfrm flipV="1">
              <a:off x="4886492" y="51146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Line 1204"/>
            <p:cNvSpPr>
              <a:spLocks noChangeShapeType="1"/>
            </p:cNvSpPr>
            <p:nvPr/>
          </p:nvSpPr>
          <p:spPr bwMode="auto">
            <a:xfrm>
              <a:off x="4906338" y="5132171"/>
              <a:ext cx="47863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Line 1205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Line 1206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Line 1207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Line 1208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Line 1210"/>
            <p:cNvSpPr>
              <a:spLocks noChangeShapeType="1"/>
            </p:cNvSpPr>
            <p:nvPr/>
          </p:nvSpPr>
          <p:spPr bwMode="auto">
            <a:xfrm>
              <a:off x="4925016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Line 1211"/>
            <p:cNvSpPr>
              <a:spLocks noChangeShapeType="1"/>
            </p:cNvSpPr>
            <p:nvPr/>
          </p:nvSpPr>
          <p:spPr bwMode="auto">
            <a:xfrm>
              <a:off x="4925016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1212"/>
            <p:cNvSpPr>
              <a:spLocks/>
            </p:cNvSpPr>
            <p:nvPr/>
          </p:nvSpPr>
          <p:spPr bwMode="auto">
            <a:xfrm>
              <a:off x="4925016" y="51601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1213"/>
            <p:cNvSpPr>
              <a:spLocks/>
            </p:cNvSpPr>
            <p:nvPr/>
          </p:nvSpPr>
          <p:spPr bwMode="auto">
            <a:xfrm>
              <a:off x="4925016" y="516018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Line 1214"/>
            <p:cNvSpPr>
              <a:spLocks noChangeShapeType="1"/>
            </p:cNvSpPr>
            <p:nvPr/>
          </p:nvSpPr>
          <p:spPr bwMode="auto">
            <a:xfrm flipH="1">
              <a:off x="4915677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Line 1215"/>
            <p:cNvSpPr>
              <a:spLocks noChangeShapeType="1"/>
            </p:cNvSpPr>
            <p:nvPr/>
          </p:nvSpPr>
          <p:spPr bwMode="auto">
            <a:xfrm>
              <a:off x="4915677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Line 1216"/>
            <p:cNvSpPr>
              <a:spLocks noChangeShapeType="1"/>
            </p:cNvSpPr>
            <p:nvPr/>
          </p:nvSpPr>
          <p:spPr bwMode="auto">
            <a:xfrm flipV="1">
              <a:off x="4925016" y="515084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Line 1217"/>
            <p:cNvSpPr>
              <a:spLocks noChangeShapeType="1"/>
            </p:cNvSpPr>
            <p:nvPr/>
          </p:nvSpPr>
          <p:spPr bwMode="auto">
            <a:xfrm>
              <a:off x="4935523" y="51601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Line 1218"/>
            <p:cNvSpPr>
              <a:spLocks noChangeShapeType="1"/>
            </p:cNvSpPr>
            <p:nvPr/>
          </p:nvSpPr>
          <p:spPr bwMode="auto">
            <a:xfrm flipH="1">
              <a:off x="4915677" y="517769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Line 1219"/>
            <p:cNvSpPr>
              <a:spLocks noChangeShapeType="1"/>
            </p:cNvSpPr>
            <p:nvPr/>
          </p:nvSpPr>
          <p:spPr bwMode="auto">
            <a:xfrm flipV="1">
              <a:off x="4935523" y="515084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Line 1220"/>
            <p:cNvSpPr>
              <a:spLocks noChangeShapeType="1"/>
            </p:cNvSpPr>
            <p:nvPr/>
          </p:nvSpPr>
          <p:spPr bwMode="auto">
            <a:xfrm>
              <a:off x="4886493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1221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1222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1223"/>
            <p:cNvSpPr>
              <a:spLocks/>
            </p:cNvSpPr>
            <p:nvPr/>
          </p:nvSpPr>
          <p:spPr bwMode="auto">
            <a:xfrm>
              <a:off x="4895832" y="513217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Rectangle 1224"/>
            <p:cNvSpPr>
              <a:spLocks noChangeArrowheads="1"/>
            </p:cNvSpPr>
            <p:nvPr/>
          </p:nvSpPr>
          <p:spPr bwMode="auto">
            <a:xfrm>
              <a:off x="4895832" y="5132171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1225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1226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Line 1227"/>
            <p:cNvSpPr>
              <a:spLocks noChangeShapeType="1"/>
            </p:cNvSpPr>
            <p:nvPr/>
          </p:nvSpPr>
          <p:spPr bwMode="auto">
            <a:xfrm flipV="1">
              <a:off x="4895832" y="5123999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Line 1228"/>
            <p:cNvSpPr>
              <a:spLocks noChangeShapeType="1"/>
            </p:cNvSpPr>
            <p:nvPr/>
          </p:nvSpPr>
          <p:spPr bwMode="auto">
            <a:xfrm flipH="1">
              <a:off x="4895832" y="513217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Line 1229"/>
            <p:cNvSpPr>
              <a:spLocks noChangeShapeType="1"/>
            </p:cNvSpPr>
            <p:nvPr/>
          </p:nvSpPr>
          <p:spPr bwMode="auto">
            <a:xfrm flipH="1">
              <a:off x="4886493" y="51239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Line 1247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Line 1249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Line 1250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262"/>
            <p:cNvSpPr>
              <a:spLocks/>
            </p:cNvSpPr>
            <p:nvPr/>
          </p:nvSpPr>
          <p:spPr bwMode="auto">
            <a:xfrm>
              <a:off x="4886493" y="510532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263"/>
            <p:cNvSpPr>
              <a:spLocks/>
            </p:cNvSpPr>
            <p:nvPr/>
          </p:nvSpPr>
          <p:spPr bwMode="auto">
            <a:xfrm>
              <a:off x="4886493" y="510532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Line 1264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Line 1267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Line 1268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Line 1277"/>
            <p:cNvSpPr>
              <a:spLocks noChangeShapeType="1"/>
            </p:cNvSpPr>
            <p:nvPr/>
          </p:nvSpPr>
          <p:spPr bwMode="auto">
            <a:xfrm>
              <a:off x="4886493" y="51146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Line 1278"/>
            <p:cNvSpPr>
              <a:spLocks noChangeShapeType="1"/>
            </p:cNvSpPr>
            <p:nvPr/>
          </p:nvSpPr>
          <p:spPr bwMode="auto">
            <a:xfrm flipH="1">
              <a:off x="4857308" y="5123999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1279"/>
            <p:cNvSpPr>
              <a:spLocks/>
            </p:cNvSpPr>
            <p:nvPr/>
          </p:nvSpPr>
          <p:spPr bwMode="auto">
            <a:xfrm>
              <a:off x="4866647" y="5114660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1280"/>
            <p:cNvSpPr>
              <a:spLocks/>
            </p:cNvSpPr>
            <p:nvPr/>
          </p:nvSpPr>
          <p:spPr bwMode="auto">
            <a:xfrm>
              <a:off x="4866647" y="5114660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Line 1673"/>
            <p:cNvSpPr>
              <a:spLocks noChangeShapeType="1"/>
            </p:cNvSpPr>
            <p:nvPr/>
          </p:nvSpPr>
          <p:spPr bwMode="auto">
            <a:xfrm flipH="1">
              <a:off x="4875987" y="524891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Line 1674"/>
            <p:cNvSpPr>
              <a:spLocks noChangeShapeType="1"/>
            </p:cNvSpPr>
            <p:nvPr/>
          </p:nvSpPr>
          <p:spPr bwMode="auto">
            <a:xfrm>
              <a:off x="4886493" y="5097150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Line 1675"/>
            <p:cNvSpPr>
              <a:spLocks noChangeShapeType="1"/>
            </p:cNvSpPr>
            <p:nvPr/>
          </p:nvSpPr>
          <p:spPr bwMode="auto">
            <a:xfrm>
              <a:off x="4875987" y="5097150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1700"/>
            <p:cNvSpPr>
              <a:spLocks/>
            </p:cNvSpPr>
            <p:nvPr/>
          </p:nvSpPr>
          <p:spPr bwMode="auto">
            <a:xfrm>
              <a:off x="4515266" y="4647708"/>
              <a:ext cx="273167" cy="305854"/>
            </a:xfrm>
            <a:custGeom>
              <a:avLst/>
              <a:gdLst/>
              <a:ahLst/>
              <a:cxnLst>
                <a:cxn ang="0">
                  <a:pos x="234" y="254"/>
                </a:cxn>
                <a:cxn ang="0">
                  <a:pos x="184" y="262"/>
                </a:cxn>
                <a:cxn ang="0">
                  <a:pos x="126" y="262"/>
                </a:cxn>
                <a:cxn ang="0">
                  <a:pos x="67" y="254"/>
                </a:cxn>
                <a:cxn ang="0">
                  <a:pos x="34" y="238"/>
                </a:cxn>
                <a:cxn ang="0">
                  <a:pos x="9" y="200"/>
                </a:cxn>
                <a:cxn ang="0">
                  <a:pos x="0" y="177"/>
                </a:cxn>
                <a:cxn ang="0">
                  <a:pos x="0" y="169"/>
                </a:cxn>
                <a:cxn ang="0">
                  <a:pos x="0" y="154"/>
                </a:cxn>
                <a:cxn ang="0">
                  <a:pos x="9" y="131"/>
                </a:cxn>
                <a:cxn ang="0">
                  <a:pos x="25" y="92"/>
                </a:cxn>
                <a:cxn ang="0">
                  <a:pos x="34" y="61"/>
                </a:cxn>
                <a:cxn ang="0">
                  <a:pos x="51" y="31"/>
                </a:cxn>
                <a:cxn ang="0">
                  <a:pos x="67" y="15"/>
                </a:cxn>
                <a:cxn ang="0">
                  <a:pos x="76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09" y="0"/>
                </a:cxn>
                <a:cxn ang="0">
                  <a:pos x="117" y="8"/>
                </a:cxn>
                <a:cxn ang="0">
                  <a:pos x="126" y="23"/>
                </a:cxn>
                <a:cxn ang="0">
                  <a:pos x="151" y="61"/>
                </a:cxn>
                <a:cxn ang="0">
                  <a:pos x="167" y="108"/>
                </a:cxn>
                <a:cxn ang="0">
                  <a:pos x="176" y="146"/>
                </a:cxn>
                <a:cxn ang="0">
                  <a:pos x="184" y="169"/>
                </a:cxn>
                <a:cxn ang="0">
                  <a:pos x="193" y="208"/>
                </a:cxn>
                <a:cxn ang="0">
                  <a:pos x="209" y="215"/>
                </a:cxn>
                <a:cxn ang="0">
                  <a:pos x="226" y="215"/>
                </a:cxn>
                <a:cxn ang="0">
                  <a:pos x="234" y="215"/>
                </a:cxn>
                <a:cxn ang="0">
                  <a:pos x="234" y="254"/>
                </a:cxn>
              </a:cxnLst>
              <a:rect l="0" t="0" r="r" b="b"/>
              <a:pathLst>
                <a:path w="234" h="262">
                  <a:moveTo>
                    <a:pt x="234" y="254"/>
                  </a:moveTo>
                  <a:lnTo>
                    <a:pt x="184" y="262"/>
                  </a:lnTo>
                  <a:lnTo>
                    <a:pt x="126" y="262"/>
                  </a:lnTo>
                  <a:lnTo>
                    <a:pt x="67" y="254"/>
                  </a:lnTo>
                  <a:lnTo>
                    <a:pt x="34" y="238"/>
                  </a:lnTo>
                  <a:lnTo>
                    <a:pt x="9" y="200"/>
                  </a:lnTo>
                  <a:lnTo>
                    <a:pt x="0" y="177"/>
                  </a:lnTo>
                  <a:lnTo>
                    <a:pt x="0" y="169"/>
                  </a:lnTo>
                  <a:lnTo>
                    <a:pt x="0" y="154"/>
                  </a:lnTo>
                  <a:lnTo>
                    <a:pt x="9" y="131"/>
                  </a:lnTo>
                  <a:lnTo>
                    <a:pt x="25" y="92"/>
                  </a:lnTo>
                  <a:lnTo>
                    <a:pt x="34" y="61"/>
                  </a:lnTo>
                  <a:lnTo>
                    <a:pt x="51" y="31"/>
                  </a:lnTo>
                  <a:lnTo>
                    <a:pt x="67" y="15"/>
                  </a:lnTo>
                  <a:lnTo>
                    <a:pt x="76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09" y="0"/>
                  </a:lnTo>
                  <a:lnTo>
                    <a:pt x="117" y="8"/>
                  </a:lnTo>
                  <a:lnTo>
                    <a:pt x="126" y="23"/>
                  </a:lnTo>
                  <a:lnTo>
                    <a:pt x="151" y="61"/>
                  </a:lnTo>
                  <a:lnTo>
                    <a:pt x="167" y="108"/>
                  </a:lnTo>
                  <a:lnTo>
                    <a:pt x="176" y="146"/>
                  </a:lnTo>
                  <a:lnTo>
                    <a:pt x="184" y="169"/>
                  </a:lnTo>
                  <a:lnTo>
                    <a:pt x="193" y="208"/>
                  </a:lnTo>
                  <a:lnTo>
                    <a:pt x="209" y="215"/>
                  </a:lnTo>
                  <a:lnTo>
                    <a:pt x="226" y="215"/>
                  </a:lnTo>
                  <a:lnTo>
                    <a:pt x="234" y="215"/>
                  </a:lnTo>
                  <a:lnTo>
                    <a:pt x="234" y="25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1701"/>
            <p:cNvSpPr>
              <a:spLocks/>
            </p:cNvSpPr>
            <p:nvPr/>
          </p:nvSpPr>
          <p:spPr bwMode="auto">
            <a:xfrm>
              <a:off x="4574802" y="4333682"/>
              <a:ext cx="106232" cy="304687"/>
            </a:xfrm>
            <a:custGeom>
              <a:avLst/>
              <a:gdLst/>
              <a:ahLst/>
              <a:cxnLst>
                <a:cxn ang="0">
                  <a:pos x="41" y="261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23"/>
                </a:cxn>
                <a:cxn ang="0">
                  <a:pos x="75" y="192"/>
                </a:cxn>
                <a:cxn ang="0">
                  <a:pos x="83" y="169"/>
                </a:cxn>
                <a:cxn ang="0">
                  <a:pos x="83" y="161"/>
                </a:cxn>
                <a:cxn ang="0">
                  <a:pos x="83" y="146"/>
                </a:cxn>
                <a:cxn ang="0">
                  <a:pos x="83" y="123"/>
                </a:cxn>
                <a:cxn ang="0">
                  <a:pos x="91" y="92"/>
                </a:cxn>
                <a:cxn ang="0">
                  <a:pos x="91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83" y="53"/>
                </a:cxn>
                <a:cxn ang="0">
                  <a:pos x="75" y="30"/>
                </a:cxn>
                <a:cxn ang="0">
                  <a:pos x="66" y="15"/>
                </a:cxn>
                <a:cxn ang="0">
                  <a:pos x="58" y="0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25" y="7"/>
                </a:cxn>
                <a:cxn ang="0">
                  <a:pos x="16" y="23"/>
                </a:cxn>
                <a:cxn ang="0">
                  <a:pos x="8" y="69"/>
                </a:cxn>
                <a:cxn ang="0">
                  <a:pos x="0" y="138"/>
                </a:cxn>
                <a:cxn ang="0">
                  <a:pos x="8" y="184"/>
                </a:cxn>
                <a:cxn ang="0">
                  <a:pos x="8" y="223"/>
                </a:cxn>
                <a:cxn ang="0">
                  <a:pos x="16" y="238"/>
                </a:cxn>
                <a:cxn ang="0">
                  <a:pos x="25" y="246"/>
                </a:cxn>
                <a:cxn ang="0">
                  <a:pos x="25" y="254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1"/>
                </a:cxn>
              </a:cxnLst>
              <a:rect l="0" t="0" r="r" b="b"/>
              <a:pathLst>
                <a:path w="91" h="261">
                  <a:moveTo>
                    <a:pt x="41" y="261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23"/>
                  </a:lnTo>
                  <a:lnTo>
                    <a:pt x="75" y="192"/>
                  </a:lnTo>
                  <a:lnTo>
                    <a:pt x="83" y="169"/>
                  </a:lnTo>
                  <a:lnTo>
                    <a:pt x="83" y="161"/>
                  </a:lnTo>
                  <a:lnTo>
                    <a:pt x="83" y="146"/>
                  </a:lnTo>
                  <a:lnTo>
                    <a:pt x="83" y="123"/>
                  </a:lnTo>
                  <a:lnTo>
                    <a:pt x="91" y="92"/>
                  </a:lnTo>
                  <a:lnTo>
                    <a:pt x="91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83" y="53"/>
                  </a:lnTo>
                  <a:lnTo>
                    <a:pt x="75" y="30"/>
                  </a:lnTo>
                  <a:lnTo>
                    <a:pt x="66" y="15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25" y="7"/>
                  </a:lnTo>
                  <a:lnTo>
                    <a:pt x="16" y="23"/>
                  </a:lnTo>
                  <a:lnTo>
                    <a:pt x="8" y="69"/>
                  </a:lnTo>
                  <a:lnTo>
                    <a:pt x="0" y="138"/>
                  </a:lnTo>
                  <a:lnTo>
                    <a:pt x="8" y="184"/>
                  </a:lnTo>
                  <a:lnTo>
                    <a:pt x="8" y="223"/>
                  </a:lnTo>
                  <a:lnTo>
                    <a:pt x="16" y="238"/>
                  </a:lnTo>
                  <a:lnTo>
                    <a:pt x="25" y="246"/>
                  </a:lnTo>
                  <a:lnTo>
                    <a:pt x="25" y="254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1702"/>
            <p:cNvSpPr>
              <a:spLocks/>
            </p:cNvSpPr>
            <p:nvPr/>
          </p:nvSpPr>
          <p:spPr bwMode="auto">
            <a:xfrm>
              <a:off x="4593480" y="4117717"/>
              <a:ext cx="87554" cy="197288"/>
            </a:xfrm>
            <a:custGeom>
              <a:avLst/>
              <a:gdLst/>
              <a:ahLst/>
              <a:cxnLst>
                <a:cxn ang="0">
                  <a:pos x="34" y="169"/>
                </a:cxn>
                <a:cxn ang="0">
                  <a:pos x="42" y="169"/>
                </a:cxn>
                <a:cxn ang="0">
                  <a:pos x="50" y="169"/>
                </a:cxn>
                <a:cxn ang="0">
                  <a:pos x="59" y="146"/>
                </a:cxn>
                <a:cxn ang="0">
                  <a:pos x="59" y="131"/>
                </a:cxn>
                <a:cxn ang="0">
                  <a:pos x="67" y="115"/>
                </a:cxn>
                <a:cxn ang="0">
                  <a:pos x="67" y="108"/>
                </a:cxn>
                <a:cxn ang="0">
                  <a:pos x="67" y="100"/>
                </a:cxn>
                <a:cxn ang="0">
                  <a:pos x="67" y="77"/>
                </a:cxn>
                <a:cxn ang="0">
                  <a:pos x="75" y="61"/>
                </a:cxn>
                <a:cxn ang="0">
                  <a:pos x="75" y="54"/>
                </a:cxn>
                <a:cxn ang="0">
                  <a:pos x="67" y="46"/>
                </a:cxn>
                <a:cxn ang="0">
                  <a:pos x="67" y="46"/>
                </a:cxn>
                <a:cxn ang="0">
                  <a:pos x="67" y="38"/>
                </a:cxn>
                <a:cxn ang="0">
                  <a:pos x="67" y="23"/>
                </a:cxn>
                <a:cxn ang="0">
                  <a:pos x="59" y="8"/>
                </a:cxn>
                <a:cxn ang="0">
                  <a:pos x="50" y="0"/>
                </a:cxn>
                <a:cxn ang="0">
                  <a:pos x="42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9" y="15"/>
                </a:cxn>
                <a:cxn ang="0">
                  <a:pos x="0" y="46"/>
                </a:cxn>
                <a:cxn ang="0">
                  <a:pos x="0" y="92"/>
                </a:cxn>
                <a:cxn ang="0">
                  <a:pos x="0" y="123"/>
                </a:cxn>
                <a:cxn ang="0">
                  <a:pos x="0" y="146"/>
                </a:cxn>
                <a:cxn ang="0">
                  <a:pos x="9" y="154"/>
                </a:cxn>
                <a:cxn ang="0">
                  <a:pos x="17" y="161"/>
                </a:cxn>
                <a:cxn ang="0">
                  <a:pos x="17" y="169"/>
                </a:cxn>
                <a:cxn ang="0">
                  <a:pos x="25" y="169"/>
                </a:cxn>
                <a:cxn ang="0">
                  <a:pos x="34" y="169"/>
                </a:cxn>
                <a:cxn ang="0">
                  <a:pos x="34" y="169"/>
                </a:cxn>
              </a:cxnLst>
              <a:rect l="0" t="0" r="r" b="b"/>
              <a:pathLst>
                <a:path w="75" h="169">
                  <a:moveTo>
                    <a:pt x="34" y="169"/>
                  </a:moveTo>
                  <a:lnTo>
                    <a:pt x="42" y="169"/>
                  </a:lnTo>
                  <a:lnTo>
                    <a:pt x="50" y="169"/>
                  </a:lnTo>
                  <a:lnTo>
                    <a:pt x="59" y="146"/>
                  </a:lnTo>
                  <a:lnTo>
                    <a:pt x="59" y="131"/>
                  </a:lnTo>
                  <a:lnTo>
                    <a:pt x="67" y="115"/>
                  </a:lnTo>
                  <a:lnTo>
                    <a:pt x="67" y="108"/>
                  </a:lnTo>
                  <a:lnTo>
                    <a:pt x="67" y="100"/>
                  </a:lnTo>
                  <a:lnTo>
                    <a:pt x="67" y="77"/>
                  </a:lnTo>
                  <a:lnTo>
                    <a:pt x="75" y="61"/>
                  </a:lnTo>
                  <a:lnTo>
                    <a:pt x="75" y="54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67" y="38"/>
                  </a:lnTo>
                  <a:lnTo>
                    <a:pt x="67" y="23"/>
                  </a:lnTo>
                  <a:lnTo>
                    <a:pt x="59" y="8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8"/>
                  </a:lnTo>
                  <a:lnTo>
                    <a:pt x="9" y="15"/>
                  </a:lnTo>
                  <a:lnTo>
                    <a:pt x="0" y="46"/>
                  </a:lnTo>
                  <a:lnTo>
                    <a:pt x="0" y="92"/>
                  </a:lnTo>
                  <a:lnTo>
                    <a:pt x="0" y="123"/>
                  </a:lnTo>
                  <a:lnTo>
                    <a:pt x="0" y="146"/>
                  </a:lnTo>
                  <a:lnTo>
                    <a:pt x="9" y="154"/>
                  </a:lnTo>
                  <a:lnTo>
                    <a:pt x="17" y="161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34" y="169"/>
                  </a:lnTo>
                  <a:lnTo>
                    <a:pt x="34" y="1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1703"/>
            <p:cNvSpPr>
              <a:spLocks/>
            </p:cNvSpPr>
            <p:nvPr/>
          </p:nvSpPr>
          <p:spPr bwMode="auto">
            <a:xfrm>
              <a:off x="4281789" y="4638369"/>
              <a:ext cx="214798" cy="305854"/>
            </a:xfrm>
            <a:custGeom>
              <a:avLst/>
              <a:gdLst/>
              <a:ahLst/>
              <a:cxnLst>
                <a:cxn ang="0">
                  <a:pos x="83" y="262"/>
                </a:cxn>
                <a:cxn ang="0">
                  <a:pos x="109" y="262"/>
                </a:cxn>
                <a:cxn ang="0">
                  <a:pos x="134" y="254"/>
                </a:cxn>
                <a:cxn ang="0">
                  <a:pos x="142" y="239"/>
                </a:cxn>
                <a:cxn ang="0">
                  <a:pos x="150" y="223"/>
                </a:cxn>
                <a:cxn ang="0">
                  <a:pos x="159" y="200"/>
                </a:cxn>
                <a:cxn ang="0">
                  <a:pos x="159" y="185"/>
                </a:cxn>
                <a:cxn ang="0">
                  <a:pos x="175" y="169"/>
                </a:cxn>
                <a:cxn ang="0">
                  <a:pos x="167" y="162"/>
                </a:cxn>
                <a:cxn ang="0">
                  <a:pos x="167" y="154"/>
                </a:cxn>
                <a:cxn ang="0">
                  <a:pos x="167" y="146"/>
                </a:cxn>
                <a:cxn ang="0">
                  <a:pos x="175" y="123"/>
                </a:cxn>
                <a:cxn ang="0">
                  <a:pos x="175" y="100"/>
                </a:cxn>
                <a:cxn ang="0">
                  <a:pos x="184" y="85"/>
                </a:cxn>
                <a:cxn ang="0">
                  <a:pos x="175" y="77"/>
                </a:cxn>
                <a:cxn ang="0">
                  <a:pos x="175" y="69"/>
                </a:cxn>
                <a:cxn ang="0">
                  <a:pos x="175" y="54"/>
                </a:cxn>
                <a:cxn ang="0">
                  <a:pos x="159" y="39"/>
                </a:cxn>
                <a:cxn ang="0">
                  <a:pos x="142" y="16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75" y="0"/>
                </a:cxn>
                <a:cxn ang="0">
                  <a:pos x="50" y="8"/>
                </a:cxn>
                <a:cxn ang="0">
                  <a:pos x="33" y="23"/>
                </a:cxn>
                <a:cxn ang="0">
                  <a:pos x="8" y="77"/>
                </a:cxn>
                <a:cxn ang="0">
                  <a:pos x="0" y="139"/>
                </a:cxn>
                <a:cxn ang="0">
                  <a:pos x="8" y="185"/>
                </a:cxn>
                <a:cxn ang="0">
                  <a:pos x="17" y="223"/>
                </a:cxn>
                <a:cxn ang="0">
                  <a:pos x="25" y="239"/>
                </a:cxn>
                <a:cxn ang="0">
                  <a:pos x="42" y="254"/>
                </a:cxn>
                <a:cxn ang="0">
                  <a:pos x="58" y="262"/>
                </a:cxn>
                <a:cxn ang="0">
                  <a:pos x="67" y="262"/>
                </a:cxn>
                <a:cxn ang="0">
                  <a:pos x="83" y="262"/>
                </a:cxn>
                <a:cxn ang="0">
                  <a:pos x="83" y="262"/>
                </a:cxn>
              </a:cxnLst>
              <a:rect l="0" t="0" r="r" b="b"/>
              <a:pathLst>
                <a:path w="184" h="262">
                  <a:moveTo>
                    <a:pt x="83" y="262"/>
                  </a:moveTo>
                  <a:lnTo>
                    <a:pt x="109" y="262"/>
                  </a:lnTo>
                  <a:lnTo>
                    <a:pt x="134" y="254"/>
                  </a:lnTo>
                  <a:lnTo>
                    <a:pt x="142" y="239"/>
                  </a:lnTo>
                  <a:lnTo>
                    <a:pt x="150" y="223"/>
                  </a:lnTo>
                  <a:lnTo>
                    <a:pt x="159" y="200"/>
                  </a:lnTo>
                  <a:lnTo>
                    <a:pt x="159" y="185"/>
                  </a:lnTo>
                  <a:lnTo>
                    <a:pt x="175" y="169"/>
                  </a:lnTo>
                  <a:lnTo>
                    <a:pt x="167" y="162"/>
                  </a:lnTo>
                  <a:lnTo>
                    <a:pt x="167" y="154"/>
                  </a:lnTo>
                  <a:lnTo>
                    <a:pt x="167" y="146"/>
                  </a:lnTo>
                  <a:lnTo>
                    <a:pt x="175" y="123"/>
                  </a:lnTo>
                  <a:lnTo>
                    <a:pt x="175" y="100"/>
                  </a:lnTo>
                  <a:lnTo>
                    <a:pt x="184" y="85"/>
                  </a:lnTo>
                  <a:lnTo>
                    <a:pt x="175" y="77"/>
                  </a:lnTo>
                  <a:lnTo>
                    <a:pt x="175" y="69"/>
                  </a:lnTo>
                  <a:lnTo>
                    <a:pt x="175" y="54"/>
                  </a:lnTo>
                  <a:lnTo>
                    <a:pt x="159" y="39"/>
                  </a:lnTo>
                  <a:lnTo>
                    <a:pt x="142" y="16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75" y="0"/>
                  </a:lnTo>
                  <a:lnTo>
                    <a:pt x="50" y="8"/>
                  </a:lnTo>
                  <a:lnTo>
                    <a:pt x="33" y="23"/>
                  </a:lnTo>
                  <a:lnTo>
                    <a:pt x="8" y="77"/>
                  </a:lnTo>
                  <a:lnTo>
                    <a:pt x="0" y="139"/>
                  </a:lnTo>
                  <a:lnTo>
                    <a:pt x="8" y="185"/>
                  </a:lnTo>
                  <a:lnTo>
                    <a:pt x="17" y="223"/>
                  </a:lnTo>
                  <a:lnTo>
                    <a:pt x="25" y="239"/>
                  </a:lnTo>
                  <a:lnTo>
                    <a:pt x="42" y="254"/>
                  </a:lnTo>
                  <a:lnTo>
                    <a:pt x="58" y="262"/>
                  </a:lnTo>
                  <a:lnTo>
                    <a:pt x="67" y="262"/>
                  </a:lnTo>
                  <a:lnTo>
                    <a:pt x="83" y="262"/>
                  </a:lnTo>
                  <a:lnTo>
                    <a:pt x="83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1704"/>
            <p:cNvSpPr>
              <a:spLocks/>
            </p:cNvSpPr>
            <p:nvPr/>
          </p:nvSpPr>
          <p:spPr bwMode="auto">
            <a:xfrm>
              <a:off x="4066991" y="4647708"/>
              <a:ext cx="127245" cy="314026"/>
            </a:xfrm>
            <a:custGeom>
              <a:avLst/>
              <a:gdLst/>
              <a:ahLst/>
              <a:cxnLst>
                <a:cxn ang="0">
                  <a:pos x="50" y="269"/>
                </a:cxn>
                <a:cxn ang="0">
                  <a:pos x="67" y="262"/>
                </a:cxn>
                <a:cxn ang="0">
                  <a:pos x="84" y="254"/>
                </a:cxn>
                <a:cxn ang="0">
                  <a:pos x="92" y="231"/>
                </a:cxn>
                <a:cxn ang="0">
                  <a:pos x="100" y="200"/>
                </a:cxn>
                <a:cxn ang="0">
                  <a:pos x="100" y="185"/>
                </a:cxn>
                <a:cxn ang="0">
                  <a:pos x="109" y="169"/>
                </a:cxn>
                <a:cxn ang="0">
                  <a:pos x="100" y="161"/>
                </a:cxn>
                <a:cxn ang="0">
                  <a:pos x="100" y="154"/>
                </a:cxn>
                <a:cxn ang="0">
                  <a:pos x="100" y="154"/>
                </a:cxn>
                <a:cxn ang="0">
                  <a:pos x="109" y="123"/>
                </a:cxn>
                <a:cxn ang="0">
                  <a:pos x="109" y="100"/>
                </a:cxn>
                <a:cxn ang="0">
                  <a:pos x="109" y="85"/>
                </a:cxn>
                <a:cxn ang="0">
                  <a:pos x="109" y="77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38"/>
                </a:cxn>
                <a:cxn ang="0">
                  <a:pos x="84" y="15"/>
                </a:cxn>
                <a:cxn ang="0">
                  <a:pos x="75" y="8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15"/>
                </a:cxn>
                <a:cxn ang="0">
                  <a:pos x="17" y="31"/>
                </a:cxn>
                <a:cxn ang="0">
                  <a:pos x="0" y="77"/>
                </a:cxn>
                <a:cxn ang="0">
                  <a:pos x="0" y="138"/>
                </a:cxn>
                <a:cxn ang="0">
                  <a:pos x="0" y="192"/>
                </a:cxn>
                <a:cxn ang="0">
                  <a:pos x="9" y="223"/>
                </a:cxn>
                <a:cxn ang="0">
                  <a:pos x="9" y="238"/>
                </a:cxn>
                <a:cxn ang="0">
                  <a:pos x="25" y="254"/>
                </a:cxn>
                <a:cxn ang="0">
                  <a:pos x="34" y="262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50" y="269"/>
                </a:cxn>
              </a:cxnLst>
              <a:rect l="0" t="0" r="r" b="b"/>
              <a:pathLst>
                <a:path w="109" h="269">
                  <a:moveTo>
                    <a:pt x="50" y="269"/>
                  </a:moveTo>
                  <a:lnTo>
                    <a:pt x="67" y="262"/>
                  </a:lnTo>
                  <a:lnTo>
                    <a:pt x="84" y="254"/>
                  </a:lnTo>
                  <a:lnTo>
                    <a:pt x="92" y="231"/>
                  </a:lnTo>
                  <a:lnTo>
                    <a:pt x="100" y="200"/>
                  </a:lnTo>
                  <a:lnTo>
                    <a:pt x="100" y="185"/>
                  </a:lnTo>
                  <a:lnTo>
                    <a:pt x="109" y="169"/>
                  </a:lnTo>
                  <a:lnTo>
                    <a:pt x="100" y="161"/>
                  </a:lnTo>
                  <a:lnTo>
                    <a:pt x="100" y="154"/>
                  </a:lnTo>
                  <a:lnTo>
                    <a:pt x="100" y="154"/>
                  </a:lnTo>
                  <a:lnTo>
                    <a:pt x="109" y="123"/>
                  </a:lnTo>
                  <a:lnTo>
                    <a:pt x="109" y="100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38"/>
                  </a:lnTo>
                  <a:lnTo>
                    <a:pt x="84" y="15"/>
                  </a:lnTo>
                  <a:lnTo>
                    <a:pt x="75" y="8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15"/>
                  </a:lnTo>
                  <a:lnTo>
                    <a:pt x="17" y="31"/>
                  </a:lnTo>
                  <a:lnTo>
                    <a:pt x="0" y="77"/>
                  </a:lnTo>
                  <a:lnTo>
                    <a:pt x="0" y="138"/>
                  </a:lnTo>
                  <a:lnTo>
                    <a:pt x="0" y="192"/>
                  </a:lnTo>
                  <a:lnTo>
                    <a:pt x="9" y="223"/>
                  </a:lnTo>
                  <a:lnTo>
                    <a:pt x="9" y="238"/>
                  </a:lnTo>
                  <a:lnTo>
                    <a:pt x="25" y="254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50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1705"/>
            <p:cNvSpPr>
              <a:spLocks/>
            </p:cNvSpPr>
            <p:nvPr/>
          </p:nvSpPr>
          <p:spPr bwMode="auto">
            <a:xfrm>
              <a:off x="4310974" y="4315004"/>
              <a:ext cx="156429" cy="305854"/>
            </a:xfrm>
            <a:custGeom>
              <a:avLst/>
              <a:gdLst/>
              <a:ahLst/>
              <a:cxnLst>
                <a:cxn ang="0">
                  <a:pos x="58" y="262"/>
                </a:cxn>
                <a:cxn ang="0">
                  <a:pos x="75" y="262"/>
                </a:cxn>
                <a:cxn ang="0">
                  <a:pos x="100" y="254"/>
                </a:cxn>
                <a:cxn ang="0">
                  <a:pos x="109" y="239"/>
                </a:cxn>
                <a:cxn ang="0">
                  <a:pos x="117" y="223"/>
                </a:cxn>
                <a:cxn ang="0">
                  <a:pos x="117" y="200"/>
                </a:cxn>
                <a:cxn ang="0">
                  <a:pos x="125" y="185"/>
                </a:cxn>
                <a:cxn ang="0">
                  <a:pos x="134" y="169"/>
                </a:cxn>
                <a:cxn ang="0">
                  <a:pos x="125" y="162"/>
                </a:cxn>
                <a:cxn ang="0">
                  <a:pos x="125" y="154"/>
                </a:cxn>
                <a:cxn ang="0">
                  <a:pos x="125" y="146"/>
                </a:cxn>
                <a:cxn ang="0">
                  <a:pos x="134" y="123"/>
                </a:cxn>
                <a:cxn ang="0">
                  <a:pos x="134" y="100"/>
                </a:cxn>
                <a:cxn ang="0">
                  <a:pos x="134" y="85"/>
                </a:cxn>
                <a:cxn ang="0">
                  <a:pos x="134" y="77"/>
                </a:cxn>
                <a:cxn ang="0">
                  <a:pos x="134" y="69"/>
                </a:cxn>
                <a:cxn ang="0">
                  <a:pos x="134" y="54"/>
                </a:cxn>
                <a:cxn ang="0">
                  <a:pos x="117" y="39"/>
                </a:cxn>
                <a:cxn ang="0">
                  <a:pos x="109" y="16"/>
                </a:cxn>
                <a:cxn ang="0">
                  <a:pos x="92" y="0"/>
                </a:cxn>
                <a:cxn ang="0">
                  <a:pos x="75" y="0"/>
                </a:cxn>
                <a:cxn ang="0">
                  <a:pos x="50" y="0"/>
                </a:cxn>
                <a:cxn ang="0">
                  <a:pos x="33" y="8"/>
                </a:cxn>
                <a:cxn ang="0">
                  <a:pos x="17" y="23"/>
                </a:cxn>
                <a:cxn ang="0">
                  <a:pos x="0" y="77"/>
                </a:cxn>
                <a:cxn ang="0">
                  <a:pos x="0" y="139"/>
                </a:cxn>
                <a:cxn ang="0">
                  <a:pos x="0" y="185"/>
                </a:cxn>
                <a:cxn ang="0">
                  <a:pos x="8" y="223"/>
                </a:cxn>
                <a:cxn ang="0">
                  <a:pos x="8" y="239"/>
                </a:cxn>
                <a:cxn ang="0">
                  <a:pos x="25" y="254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67" y="262"/>
                </a:cxn>
                <a:cxn ang="0">
                  <a:pos x="58" y="262"/>
                </a:cxn>
              </a:cxnLst>
              <a:rect l="0" t="0" r="r" b="b"/>
              <a:pathLst>
                <a:path w="134" h="262">
                  <a:moveTo>
                    <a:pt x="58" y="262"/>
                  </a:moveTo>
                  <a:lnTo>
                    <a:pt x="75" y="262"/>
                  </a:lnTo>
                  <a:lnTo>
                    <a:pt x="100" y="254"/>
                  </a:lnTo>
                  <a:lnTo>
                    <a:pt x="109" y="239"/>
                  </a:lnTo>
                  <a:lnTo>
                    <a:pt x="117" y="223"/>
                  </a:lnTo>
                  <a:lnTo>
                    <a:pt x="117" y="200"/>
                  </a:lnTo>
                  <a:lnTo>
                    <a:pt x="125" y="185"/>
                  </a:lnTo>
                  <a:lnTo>
                    <a:pt x="134" y="169"/>
                  </a:lnTo>
                  <a:lnTo>
                    <a:pt x="125" y="162"/>
                  </a:lnTo>
                  <a:lnTo>
                    <a:pt x="125" y="154"/>
                  </a:lnTo>
                  <a:lnTo>
                    <a:pt x="125" y="146"/>
                  </a:lnTo>
                  <a:lnTo>
                    <a:pt x="134" y="123"/>
                  </a:lnTo>
                  <a:lnTo>
                    <a:pt x="134" y="100"/>
                  </a:lnTo>
                  <a:lnTo>
                    <a:pt x="134" y="85"/>
                  </a:lnTo>
                  <a:lnTo>
                    <a:pt x="134" y="77"/>
                  </a:lnTo>
                  <a:lnTo>
                    <a:pt x="134" y="69"/>
                  </a:lnTo>
                  <a:lnTo>
                    <a:pt x="134" y="54"/>
                  </a:lnTo>
                  <a:lnTo>
                    <a:pt x="117" y="39"/>
                  </a:lnTo>
                  <a:lnTo>
                    <a:pt x="109" y="16"/>
                  </a:lnTo>
                  <a:lnTo>
                    <a:pt x="92" y="0"/>
                  </a:lnTo>
                  <a:lnTo>
                    <a:pt x="75" y="0"/>
                  </a:lnTo>
                  <a:lnTo>
                    <a:pt x="50" y="0"/>
                  </a:lnTo>
                  <a:lnTo>
                    <a:pt x="33" y="8"/>
                  </a:lnTo>
                  <a:lnTo>
                    <a:pt x="17" y="23"/>
                  </a:lnTo>
                  <a:lnTo>
                    <a:pt x="0" y="77"/>
                  </a:lnTo>
                  <a:lnTo>
                    <a:pt x="0" y="139"/>
                  </a:lnTo>
                  <a:lnTo>
                    <a:pt x="0" y="185"/>
                  </a:lnTo>
                  <a:lnTo>
                    <a:pt x="8" y="223"/>
                  </a:lnTo>
                  <a:lnTo>
                    <a:pt x="8" y="239"/>
                  </a:lnTo>
                  <a:lnTo>
                    <a:pt x="25" y="254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67" y="262"/>
                  </a:lnTo>
                  <a:lnTo>
                    <a:pt x="58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1706"/>
            <p:cNvSpPr>
              <a:spLocks/>
            </p:cNvSpPr>
            <p:nvPr/>
          </p:nvSpPr>
          <p:spPr bwMode="auto">
            <a:xfrm>
              <a:off x="4340158" y="4090867"/>
              <a:ext cx="127245" cy="224137"/>
            </a:xfrm>
            <a:custGeom>
              <a:avLst/>
              <a:gdLst/>
              <a:ahLst/>
              <a:cxnLst>
                <a:cxn ang="0">
                  <a:pos x="50" y="192"/>
                </a:cxn>
                <a:cxn ang="0">
                  <a:pos x="67" y="184"/>
                </a:cxn>
                <a:cxn ang="0">
                  <a:pos x="75" y="184"/>
                </a:cxn>
                <a:cxn ang="0">
                  <a:pos x="92" y="161"/>
                </a:cxn>
                <a:cxn ang="0">
                  <a:pos x="92" y="138"/>
                </a:cxn>
                <a:cxn ang="0">
                  <a:pos x="92" y="131"/>
                </a:cxn>
                <a:cxn ang="0">
                  <a:pos x="100" y="123"/>
                </a:cxn>
                <a:cxn ang="0">
                  <a:pos x="100" y="115"/>
                </a:cxn>
                <a:cxn ang="0">
                  <a:pos x="100" y="108"/>
                </a:cxn>
                <a:cxn ang="0">
                  <a:pos x="100" y="84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54"/>
                </a:cxn>
                <a:cxn ang="0">
                  <a:pos x="100" y="46"/>
                </a:cxn>
                <a:cxn ang="0">
                  <a:pos x="100" y="38"/>
                </a:cxn>
                <a:cxn ang="0">
                  <a:pos x="92" y="23"/>
                </a:cxn>
                <a:cxn ang="0">
                  <a:pos x="84" y="7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15"/>
                </a:cxn>
                <a:cxn ang="0">
                  <a:pos x="8" y="54"/>
                </a:cxn>
                <a:cxn ang="0">
                  <a:pos x="0" y="100"/>
                </a:cxn>
                <a:cxn ang="0">
                  <a:pos x="8" y="131"/>
                </a:cxn>
                <a:cxn ang="0">
                  <a:pos x="8" y="161"/>
                </a:cxn>
                <a:cxn ang="0">
                  <a:pos x="17" y="169"/>
                </a:cxn>
                <a:cxn ang="0">
                  <a:pos x="25" y="177"/>
                </a:cxn>
                <a:cxn ang="0">
                  <a:pos x="33" y="184"/>
                </a:cxn>
                <a:cxn ang="0">
                  <a:pos x="42" y="184"/>
                </a:cxn>
                <a:cxn ang="0">
                  <a:pos x="50" y="184"/>
                </a:cxn>
                <a:cxn ang="0">
                  <a:pos x="50" y="192"/>
                </a:cxn>
              </a:cxnLst>
              <a:rect l="0" t="0" r="r" b="b"/>
              <a:pathLst>
                <a:path w="109" h="192">
                  <a:moveTo>
                    <a:pt x="50" y="192"/>
                  </a:moveTo>
                  <a:lnTo>
                    <a:pt x="67" y="184"/>
                  </a:lnTo>
                  <a:lnTo>
                    <a:pt x="75" y="184"/>
                  </a:lnTo>
                  <a:lnTo>
                    <a:pt x="92" y="161"/>
                  </a:lnTo>
                  <a:lnTo>
                    <a:pt x="92" y="138"/>
                  </a:lnTo>
                  <a:lnTo>
                    <a:pt x="92" y="131"/>
                  </a:lnTo>
                  <a:lnTo>
                    <a:pt x="100" y="123"/>
                  </a:lnTo>
                  <a:lnTo>
                    <a:pt x="100" y="115"/>
                  </a:lnTo>
                  <a:lnTo>
                    <a:pt x="100" y="108"/>
                  </a:lnTo>
                  <a:lnTo>
                    <a:pt x="100" y="84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2" y="23"/>
                  </a:lnTo>
                  <a:lnTo>
                    <a:pt x="84" y="7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15"/>
                  </a:lnTo>
                  <a:lnTo>
                    <a:pt x="8" y="54"/>
                  </a:lnTo>
                  <a:lnTo>
                    <a:pt x="0" y="100"/>
                  </a:lnTo>
                  <a:lnTo>
                    <a:pt x="8" y="131"/>
                  </a:lnTo>
                  <a:lnTo>
                    <a:pt x="8" y="161"/>
                  </a:lnTo>
                  <a:lnTo>
                    <a:pt x="17" y="169"/>
                  </a:lnTo>
                  <a:lnTo>
                    <a:pt x="25" y="177"/>
                  </a:lnTo>
                  <a:lnTo>
                    <a:pt x="33" y="184"/>
                  </a:lnTo>
                  <a:lnTo>
                    <a:pt x="42" y="184"/>
                  </a:lnTo>
                  <a:lnTo>
                    <a:pt x="50" y="184"/>
                  </a:lnTo>
                  <a:lnTo>
                    <a:pt x="50" y="19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1707"/>
            <p:cNvSpPr>
              <a:spLocks/>
            </p:cNvSpPr>
            <p:nvPr/>
          </p:nvSpPr>
          <p:spPr bwMode="auto">
            <a:xfrm>
              <a:off x="4066991" y="4360532"/>
              <a:ext cx="127245" cy="287176"/>
            </a:xfrm>
            <a:custGeom>
              <a:avLst/>
              <a:gdLst/>
              <a:ahLst/>
              <a:cxnLst>
                <a:cxn ang="0">
                  <a:pos x="50" y="246"/>
                </a:cxn>
                <a:cxn ang="0">
                  <a:pos x="67" y="238"/>
                </a:cxn>
                <a:cxn ang="0">
                  <a:pos x="84" y="231"/>
                </a:cxn>
                <a:cxn ang="0">
                  <a:pos x="92" y="207"/>
                </a:cxn>
                <a:cxn ang="0">
                  <a:pos x="92" y="177"/>
                </a:cxn>
                <a:cxn ang="0">
                  <a:pos x="100" y="169"/>
                </a:cxn>
                <a:cxn ang="0">
                  <a:pos x="100" y="154"/>
                </a:cxn>
                <a:cxn ang="0">
                  <a:pos x="100" y="146"/>
                </a:cxn>
                <a:cxn ang="0">
                  <a:pos x="100" y="138"/>
                </a:cxn>
                <a:cxn ang="0">
                  <a:pos x="100" y="130"/>
                </a:cxn>
                <a:cxn ang="0">
                  <a:pos x="100" y="107"/>
                </a:cxn>
                <a:cxn ang="0">
                  <a:pos x="109" y="84"/>
                </a:cxn>
                <a:cxn ang="0">
                  <a:pos x="109" y="77"/>
                </a:cxn>
                <a:cxn ang="0">
                  <a:pos x="100" y="69"/>
                </a:cxn>
                <a:cxn ang="0">
                  <a:pos x="109" y="61"/>
                </a:cxn>
                <a:cxn ang="0">
                  <a:pos x="100" y="46"/>
                </a:cxn>
                <a:cxn ang="0">
                  <a:pos x="92" y="30"/>
                </a:cxn>
                <a:cxn ang="0">
                  <a:pos x="84" y="15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23"/>
                </a:cxn>
                <a:cxn ang="0">
                  <a:pos x="9" y="69"/>
                </a:cxn>
                <a:cxn ang="0">
                  <a:pos x="0" y="123"/>
                </a:cxn>
                <a:cxn ang="0">
                  <a:pos x="9" y="169"/>
                </a:cxn>
                <a:cxn ang="0">
                  <a:pos x="9" y="200"/>
                </a:cxn>
                <a:cxn ang="0">
                  <a:pos x="17" y="215"/>
                </a:cxn>
                <a:cxn ang="0">
                  <a:pos x="25" y="231"/>
                </a:cxn>
                <a:cxn ang="0">
                  <a:pos x="34" y="238"/>
                </a:cxn>
                <a:cxn ang="0">
                  <a:pos x="42" y="238"/>
                </a:cxn>
                <a:cxn ang="0">
                  <a:pos x="50" y="238"/>
                </a:cxn>
                <a:cxn ang="0">
                  <a:pos x="50" y="246"/>
                </a:cxn>
              </a:cxnLst>
              <a:rect l="0" t="0" r="r" b="b"/>
              <a:pathLst>
                <a:path w="109" h="246">
                  <a:moveTo>
                    <a:pt x="50" y="246"/>
                  </a:moveTo>
                  <a:lnTo>
                    <a:pt x="67" y="238"/>
                  </a:lnTo>
                  <a:lnTo>
                    <a:pt x="84" y="231"/>
                  </a:lnTo>
                  <a:lnTo>
                    <a:pt x="92" y="207"/>
                  </a:lnTo>
                  <a:lnTo>
                    <a:pt x="92" y="177"/>
                  </a:lnTo>
                  <a:lnTo>
                    <a:pt x="100" y="169"/>
                  </a:lnTo>
                  <a:lnTo>
                    <a:pt x="100" y="154"/>
                  </a:lnTo>
                  <a:lnTo>
                    <a:pt x="100" y="146"/>
                  </a:lnTo>
                  <a:lnTo>
                    <a:pt x="100" y="138"/>
                  </a:lnTo>
                  <a:lnTo>
                    <a:pt x="100" y="130"/>
                  </a:lnTo>
                  <a:lnTo>
                    <a:pt x="100" y="107"/>
                  </a:lnTo>
                  <a:lnTo>
                    <a:pt x="109" y="84"/>
                  </a:lnTo>
                  <a:lnTo>
                    <a:pt x="109" y="77"/>
                  </a:lnTo>
                  <a:lnTo>
                    <a:pt x="100" y="69"/>
                  </a:lnTo>
                  <a:lnTo>
                    <a:pt x="109" y="61"/>
                  </a:lnTo>
                  <a:lnTo>
                    <a:pt x="100" y="46"/>
                  </a:lnTo>
                  <a:lnTo>
                    <a:pt x="92" y="30"/>
                  </a:lnTo>
                  <a:lnTo>
                    <a:pt x="84" y="15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23"/>
                  </a:lnTo>
                  <a:lnTo>
                    <a:pt x="9" y="69"/>
                  </a:lnTo>
                  <a:lnTo>
                    <a:pt x="0" y="123"/>
                  </a:lnTo>
                  <a:lnTo>
                    <a:pt x="9" y="169"/>
                  </a:lnTo>
                  <a:lnTo>
                    <a:pt x="9" y="200"/>
                  </a:lnTo>
                  <a:lnTo>
                    <a:pt x="17" y="215"/>
                  </a:lnTo>
                  <a:lnTo>
                    <a:pt x="25" y="231"/>
                  </a:lnTo>
                  <a:lnTo>
                    <a:pt x="34" y="238"/>
                  </a:lnTo>
                  <a:lnTo>
                    <a:pt x="42" y="238"/>
                  </a:lnTo>
                  <a:lnTo>
                    <a:pt x="50" y="238"/>
                  </a:lnTo>
                  <a:lnTo>
                    <a:pt x="50" y="24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1708"/>
            <p:cNvSpPr>
              <a:spLocks/>
            </p:cNvSpPr>
            <p:nvPr/>
          </p:nvSpPr>
          <p:spPr bwMode="auto">
            <a:xfrm>
              <a:off x="4077497" y="4037167"/>
              <a:ext cx="106232" cy="314026"/>
            </a:xfrm>
            <a:custGeom>
              <a:avLst/>
              <a:gdLst/>
              <a:ahLst/>
              <a:cxnLst>
                <a:cxn ang="0">
                  <a:pos x="41" y="269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30"/>
                </a:cxn>
                <a:cxn ang="0">
                  <a:pos x="75" y="200"/>
                </a:cxn>
                <a:cxn ang="0">
                  <a:pos x="83" y="177"/>
                </a:cxn>
                <a:cxn ang="0">
                  <a:pos x="83" y="161"/>
                </a:cxn>
                <a:cxn ang="0">
                  <a:pos x="83" y="154"/>
                </a:cxn>
                <a:cxn ang="0">
                  <a:pos x="83" y="123"/>
                </a:cxn>
                <a:cxn ang="0">
                  <a:pos x="83" y="100"/>
                </a:cxn>
                <a:cxn ang="0">
                  <a:pos x="91" y="84"/>
                </a:cxn>
                <a:cxn ang="0">
                  <a:pos x="83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75" y="38"/>
                </a:cxn>
                <a:cxn ang="0">
                  <a:pos x="66" y="15"/>
                </a:cxn>
                <a:cxn ang="0">
                  <a:pos x="58" y="7"/>
                </a:cxn>
                <a:cxn ang="0">
                  <a:pos x="50" y="0"/>
                </a:cxn>
                <a:cxn ang="0">
                  <a:pos x="33" y="0"/>
                </a:cxn>
                <a:cxn ang="0">
                  <a:pos x="25" y="15"/>
                </a:cxn>
                <a:cxn ang="0">
                  <a:pos x="16" y="30"/>
                </a:cxn>
                <a:cxn ang="0">
                  <a:pos x="8" y="77"/>
                </a:cxn>
                <a:cxn ang="0">
                  <a:pos x="0" y="138"/>
                </a:cxn>
                <a:cxn ang="0">
                  <a:pos x="8" y="192"/>
                </a:cxn>
                <a:cxn ang="0">
                  <a:pos x="8" y="223"/>
                </a:cxn>
                <a:cxn ang="0">
                  <a:pos x="8" y="238"/>
                </a:cxn>
                <a:cxn ang="0">
                  <a:pos x="25" y="254"/>
                </a:cxn>
                <a:cxn ang="0">
                  <a:pos x="25" y="261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9"/>
                </a:cxn>
              </a:cxnLst>
              <a:rect l="0" t="0" r="r" b="b"/>
              <a:pathLst>
                <a:path w="91" h="269">
                  <a:moveTo>
                    <a:pt x="41" y="269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30"/>
                  </a:lnTo>
                  <a:lnTo>
                    <a:pt x="75" y="200"/>
                  </a:lnTo>
                  <a:lnTo>
                    <a:pt x="83" y="177"/>
                  </a:lnTo>
                  <a:lnTo>
                    <a:pt x="83" y="161"/>
                  </a:lnTo>
                  <a:lnTo>
                    <a:pt x="83" y="154"/>
                  </a:lnTo>
                  <a:lnTo>
                    <a:pt x="83" y="123"/>
                  </a:lnTo>
                  <a:lnTo>
                    <a:pt x="83" y="100"/>
                  </a:lnTo>
                  <a:lnTo>
                    <a:pt x="91" y="84"/>
                  </a:lnTo>
                  <a:lnTo>
                    <a:pt x="83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75" y="38"/>
                  </a:lnTo>
                  <a:lnTo>
                    <a:pt x="66" y="15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33" y="0"/>
                  </a:lnTo>
                  <a:lnTo>
                    <a:pt x="25" y="15"/>
                  </a:lnTo>
                  <a:lnTo>
                    <a:pt x="16" y="30"/>
                  </a:lnTo>
                  <a:lnTo>
                    <a:pt x="8" y="77"/>
                  </a:lnTo>
                  <a:lnTo>
                    <a:pt x="0" y="138"/>
                  </a:lnTo>
                  <a:lnTo>
                    <a:pt x="8" y="192"/>
                  </a:lnTo>
                  <a:lnTo>
                    <a:pt x="8" y="223"/>
                  </a:lnTo>
                  <a:lnTo>
                    <a:pt x="8" y="238"/>
                  </a:lnTo>
                  <a:lnTo>
                    <a:pt x="25" y="254"/>
                  </a:lnTo>
                  <a:lnTo>
                    <a:pt x="25" y="261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Oval 1709"/>
            <p:cNvSpPr>
              <a:spLocks noChangeArrowheads="1"/>
            </p:cNvSpPr>
            <p:nvPr/>
          </p:nvSpPr>
          <p:spPr bwMode="auto">
            <a:xfrm>
              <a:off x="3872038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Oval 1710"/>
            <p:cNvSpPr>
              <a:spLocks noChangeArrowheads="1"/>
            </p:cNvSpPr>
            <p:nvPr/>
          </p:nvSpPr>
          <p:spPr bwMode="auto">
            <a:xfrm>
              <a:off x="3833514" y="4117717"/>
              <a:ext cx="38524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Oval 1711"/>
            <p:cNvSpPr>
              <a:spLocks noChangeArrowheads="1"/>
            </p:cNvSpPr>
            <p:nvPr/>
          </p:nvSpPr>
          <p:spPr bwMode="auto">
            <a:xfrm>
              <a:off x="3901223" y="4099038"/>
              <a:ext cx="39691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Oval 1712"/>
            <p:cNvSpPr>
              <a:spLocks noChangeArrowheads="1"/>
            </p:cNvSpPr>
            <p:nvPr/>
          </p:nvSpPr>
          <p:spPr bwMode="auto">
            <a:xfrm>
              <a:off x="3930407" y="4054678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Oval 1713"/>
            <p:cNvSpPr>
              <a:spLocks noChangeArrowheads="1"/>
            </p:cNvSpPr>
            <p:nvPr/>
          </p:nvSpPr>
          <p:spPr bwMode="auto">
            <a:xfrm>
              <a:off x="3950253" y="3955450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Oval 1714"/>
            <p:cNvSpPr>
              <a:spLocks noChangeArrowheads="1"/>
            </p:cNvSpPr>
            <p:nvPr/>
          </p:nvSpPr>
          <p:spPr bwMode="auto">
            <a:xfrm>
              <a:off x="3901223" y="4018489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Oval 1715"/>
            <p:cNvSpPr>
              <a:spLocks noChangeArrowheads="1"/>
            </p:cNvSpPr>
            <p:nvPr/>
          </p:nvSpPr>
          <p:spPr bwMode="auto">
            <a:xfrm>
              <a:off x="3959592" y="417141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Oval 1716"/>
            <p:cNvSpPr>
              <a:spLocks noChangeArrowheads="1"/>
            </p:cNvSpPr>
            <p:nvPr/>
          </p:nvSpPr>
          <p:spPr bwMode="auto">
            <a:xfrm>
              <a:off x="3901223" y="41982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Oval 1717"/>
            <p:cNvSpPr>
              <a:spLocks noChangeArrowheads="1"/>
            </p:cNvSpPr>
            <p:nvPr/>
          </p:nvSpPr>
          <p:spPr bwMode="auto">
            <a:xfrm>
              <a:off x="3862699" y="4162077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Oval 1718"/>
            <p:cNvSpPr>
              <a:spLocks noChangeArrowheads="1"/>
            </p:cNvSpPr>
            <p:nvPr/>
          </p:nvSpPr>
          <p:spPr bwMode="auto">
            <a:xfrm>
              <a:off x="4008622" y="4127056"/>
              <a:ext cx="39691" cy="1751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Oval 1719"/>
            <p:cNvSpPr>
              <a:spLocks noChangeArrowheads="1"/>
            </p:cNvSpPr>
            <p:nvPr/>
          </p:nvSpPr>
          <p:spPr bwMode="auto">
            <a:xfrm>
              <a:off x="3979437" y="419826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Oval 1720"/>
            <p:cNvSpPr>
              <a:spLocks noChangeArrowheads="1"/>
            </p:cNvSpPr>
            <p:nvPr/>
          </p:nvSpPr>
          <p:spPr bwMode="auto">
            <a:xfrm>
              <a:off x="3911729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Oval 1721"/>
            <p:cNvSpPr>
              <a:spLocks noChangeArrowheads="1"/>
            </p:cNvSpPr>
            <p:nvPr/>
          </p:nvSpPr>
          <p:spPr bwMode="auto">
            <a:xfrm>
              <a:off x="3882545" y="4117717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Oval 1722"/>
            <p:cNvSpPr>
              <a:spLocks noChangeArrowheads="1"/>
            </p:cNvSpPr>
            <p:nvPr/>
          </p:nvSpPr>
          <p:spPr bwMode="auto">
            <a:xfrm>
              <a:off x="3959592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Oval 1723"/>
            <p:cNvSpPr>
              <a:spLocks noChangeArrowheads="1"/>
            </p:cNvSpPr>
            <p:nvPr/>
          </p:nvSpPr>
          <p:spPr bwMode="auto">
            <a:xfrm>
              <a:off x="4028467" y="4297493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Oval 1724"/>
            <p:cNvSpPr>
              <a:spLocks noChangeArrowheads="1"/>
            </p:cNvSpPr>
            <p:nvPr/>
          </p:nvSpPr>
          <p:spPr bwMode="auto">
            <a:xfrm>
              <a:off x="3940914" y="3991639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Oval 1725"/>
            <p:cNvSpPr>
              <a:spLocks noChangeArrowheads="1"/>
            </p:cNvSpPr>
            <p:nvPr/>
          </p:nvSpPr>
          <p:spPr bwMode="auto">
            <a:xfrm>
              <a:off x="3988776" y="4144566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Oval 1726"/>
            <p:cNvSpPr>
              <a:spLocks noChangeArrowheads="1"/>
            </p:cNvSpPr>
            <p:nvPr/>
          </p:nvSpPr>
          <p:spPr bwMode="auto">
            <a:xfrm>
              <a:off x="3988776" y="4261305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Oval 1727"/>
            <p:cNvSpPr>
              <a:spLocks noChangeArrowheads="1"/>
            </p:cNvSpPr>
            <p:nvPr/>
          </p:nvSpPr>
          <p:spPr bwMode="auto">
            <a:xfrm>
              <a:off x="3970098" y="40721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Oval 1728"/>
            <p:cNvSpPr>
              <a:spLocks noChangeArrowheads="1"/>
            </p:cNvSpPr>
            <p:nvPr/>
          </p:nvSpPr>
          <p:spPr bwMode="auto">
            <a:xfrm>
              <a:off x="4017961" y="4171416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Oval 1729"/>
            <p:cNvSpPr>
              <a:spLocks noChangeArrowheads="1"/>
            </p:cNvSpPr>
            <p:nvPr/>
          </p:nvSpPr>
          <p:spPr bwMode="auto">
            <a:xfrm>
              <a:off x="3921068" y="4261305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Oval 1730"/>
            <p:cNvSpPr>
              <a:spLocks noChangeArrowheads="1"/>
            </p:cNvSpPr>
            <p:nvPr/>
          </p:nvSpPr>
          <p:spPr bwMode="auto">
            <a:xfrm>
              <a:off x="3950253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Oval 1731"/>
            <p:cNvSpPr>
              <a:spLocks noChangeArrowheads="1"/>
            </p:cNvSpPr>
            <p:nvPr/>
          </p:nvSpPr>
          <p:spPr bwMode="auto">
            <a:xfrm>
              <a:off x="4028467" y="4234455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Oval 1732"/>
            <p:cNvSpPr>
              <a:spLocks noChangeArrowheads="1"/>
            </p:cNvSpPr>
            <p:nvPr/>
          </p:nvSpPr>
          <p:spPr bwMode="auto">
            <a:xfrm>
              <a:off x="3862699" y="42251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Oval 1733"/>
            <p:cNvSpPr>
              <a:spLocks noChangeArrowheads="1"/>
            </p:cNvSpPr>
            <p:nvPr/>
          </p:nvSpPr>
          <p:spPr bwMode="auto">
            <a:xfrm>
              <a:off x="3950253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Oval 1734"/>
            <p:cNvSpPr>
              <a:spLocks noChangeArrowheads="1"/>
            </p:cNvSpPr>
            <p:nvPr/>
          </p:nvSpPr>
          <p:spPr bwMode="auto">
            <a:xfrm>
              <a:off x="3959592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Oval 1735"/>
            <p:cNvSpPr>
              <a:spLocks noChangeArrowheads="1"/>
            </p:cNvSpPr>
            <p:nvPr/>
          </p:nvSpPr>
          <p:spPr bwMode="auto">
            <a:xfrm>
              <a:off x="3901223" y="4414232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Oval 1736"/>
            <p:cNvSpPr>
              <a:spLocks noChangeArrowheads="1"/>
            </p:cNvSpPr>
            <p:nvPr/>
          </p:nvSpPr>
          <p:spPr bwMode="auto">
            <a:xfrm>
              <a:off x="3930407" y="4494781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Oval 1737"/>
            <p:cNvSpPr>
              <a:spLocks noChangeArrowheads="1"/>
            </p:cNvSpPr>
            <p:nvPr/>
          </p:nvSpPr>
          <p:spPr bwMode="auto">
            <a:xfrm>
              <a:off x="3999283" y="4467931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Oval 1738"/>
            <p:cNvSpPr>
              <a:spLocks noChangeArrowheads="1"/>
            </p:cNvSpPr>
            <p:nvPr/>
          </p:nvSpPr>
          <p:spPr bwMode="auto">
            <a:xfrm>
              <a:off x="3979437" y="4395553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Oval 1739"/>
            <p:cNvSpPr>
              <a:spLocks noChangeArrowheads="1"/>
            </p:cNvSpPr>
            <p:nvPr/>
          </p:nvSpPr>
          <p:spPr bwMode="auto">
            <a:xfrm>
              <a:off x="3852193" y="4333682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Oval 1740"/>
            <p:cNvSpPr>
              <a:spLocks noChangeArrowheads="1"/>
            </p:cNvSpPr>
            <p:nvPr/>
          </p:nvSpPr>
          <p:spPr bwMode="auto">
            <a:xfrm>
              <a:off x="3950253" y="4360532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Oval 1741"/>
            <p:cNvSpPr>
              <a:spLocks noChangeArrowheads="1"/>
            </p:cNvSpPr>
            <p:nvPr/>
          </p:nvSpPr>
          <p:spPr bwMode="auto">
            <a:xfrm>
              <a:off x="3833514" y="427881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Oval 1742"/>
            <p:cNvSpPr>
              <a:spLocks noChangeArrowheads="1"/>
            </p:cNvSpPr>
            <p:nvPr/>
          </p:nvSpPr>
          <p:spPr bwMode="auto">
            <a:xfrm>
              <a:off x="4203575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Oval 1743"/>
            <p:cNvSpPr>
              <a:spLocks noChangeArrowheads="1"/>
            </p:cNvSpPr>
            <p:nvPr/>
          </p:nvSpPr>
          <p:spPr bwMode="auto">
            <a:xfrm>
              <a:off x="4243266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Oval 1744"/>
            <p:cNvSpPr>
              <a:spLocks noChangeArrowheads="1"/>
            </p:cNvSpPr>
            <p:nvPr/>
          </p:nvSpPr>
          <p:spPr bwMode="auto">
            <a:xfrm>
              <a:off x="4261944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Oval 1745"/>
            <p:cNvSpPr>
              <a:spLocks noChangeArrowheads="1"/>
            </p:cNvSpPr>
            <p:nvPr/>
          </p:nvSpPr>
          <p:spPr bwMode="auto">
            <a:xfrm>
              <a:off x="4243266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Oval 1746"/>
            <p:cNvSpPr>
              <a:spLocks noChangeArrowheads="1"/>
            </p:cNvSpPr>
            <p:nvPr/>
          </p:nvSpPr>
          <p:spPr bwMode="auto">
            <a:xfrm>
              <a:off x="4291128" y="4171416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Oval 1747"/>
            <p:cNvSpPr>
              <a:spLocks noChangeArrowheads="1"/>
            </p:cNvSpPr>
            <p:nvPr/>
          </p:nvSpPr>
          <p:spPr bwMode="auto">
            <a:xfrm>
              <a:off x="4243266" y="4198266"/>
              <a:ext cx="18678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Oval 1748"/>
            <p:cNvSpPr>
              <a:spLocks noChangeArrowheads="1"/>
            </p:cNvSpPr>
            <p:nvPr/>
          </p:nvSpPr>
          <p:spPr bwMode="auto">
            <a:xfrm>
              <a:off x="4194236" y="4162077"/>
              <a:ext cx="38524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Oval 1749"/>
            <p:cNvSpPr>
              <a:spLocks noChangeArrowheads="1"/>
            </p:cNvSpPr>
            <p:nvPr/>
          </p:nvSpPr>
          <p:spPr bwMode="auto">
            <a:xfrm>
              <a:off x="4243266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Oval 1750"/>
            <p:cNvSpPr>
              <a:spLocks noChangeArrowheads="1"/>
            </p:cNvSpPr>
            <p:nvPr/>
          </p:nvSpPr>
          <p:spPr bwMode="auto">
            <a:xfrm>
              <a:off x="4223420" y="411771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Oval 1751"/>
            <p:cNvSpPr>
              <a:spLocks noChangeArrowheads="1"/>
            </p:cNvSpPr>
            <p:nvPr/>
          </p:nvSpPr>
          <p:spPr bwMode="auto">
            <a:xfrm>
              <a:off x="4291128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Oval 1752"/>
            <p:cNvSpPr>
              <a:spLocks noChangeArrowheads="1"/>
            </p:cNvSpPr>
            <p:nvPr/>
          </p:nvSpPr>
          <p:spPr bwMode="auto">
            <a:xfrm>
              <a:off x="4261944" y="4261305"/>
              <a:ext cx="1984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Oval 1753"/>
            <p:cNvSpPr>
              <a:spLocks noChangeArrowheads="1"/>
            </p:cNvSpPr>
            <p:nvPr/>
          </p:nvSpPr>
          <p:spPr bwMode="auto">
            <a:xfrm>
              <a:off x="4291128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Oval 1754"/>
            <p:cNvSpPr>
              <a:spLocks noChangeArrowheads="1"/>
            </p:cNvSpPr>
            <p:nvPr/>
          </p:nvSpPr>
          <p:spPr bwMode="auto">
            <a:xfrm>
              <a:off x="4203575" y="422511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Oval 1755"/>
            <p:cNvSpPr>
              <a:spLocks noChangeArrowheads="1"/>
            </p:cNvSpPr>
            <p:nvPr/>
          </p:nvSpPr>
          <p:spPr bwMode="auto">
            <a:xfrm>
              <a:off x="4281789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Oval 1756"/>
            <p:cNvSpPr>
              <a:spLocks noChangeArrowheads="1"/>
            </p:cNvSpPr>
            <p:nvPr/>
          </p:nvSpPr>
          <p:spPr bwMode="auto">
            <a:xfrm>
              <a:off x="4291128" y="428815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Oval 1757"/>
            <p:cNvSpPr>
              <a:spLocks noChangeArrowheads="1"/>
            </p:cNvSpPr>
            <p:nvPr/>
          </p:nvSpPr>
          <p:spPr bwMode="auto">
            <a:xfrm>
              <a:off x="4720725" y="4045339"/>
              <a:ext cx="1984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Oval 1758"/>
            <p:cNvSpPr>
              <a:spLocks noChangeArrowheads="1"/>
            </p:cNvSpPr>
            <p:nvPr/>
          </p:nvSpPr>
          <p:spPr bwMode="auto">
            <a:xfrm>
              <a:off x="4749910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Oval 1759"/>
            <p:cNvSpPr>
              <a:spLocks noChangeArrowheads="1"/>
            </p:cNvSpPr>
            <p:nvPr/>
          </p:nvSpPr>
          <p:spPr bwMode="auto">
            <a:xfrm>
              <a:off x="4769755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Oval 1760"/>
            <p:cNvSpPr>
              <a:spLocks noChangeArrowheads="1"/>
            </p:cNvSpPr>
            <p:nvPr/>
          </p:nvSpPr>
          <p:spPr bwMode="auto">
            <a:xfrm>
              <a:off x="4749910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Oval 1761"/>
            <p:cNvSpPr>
              <a:spLocks noChangeArrowheads="1"/>
            </p:cNvSpPr>
            <p:nvPr/>
          </p:nvSpPr>
          <p:spPr bwMode="auto">
            <a:xfrm>
              <a:off x="4798940" y="41714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Oval 1762"/>
            <p:cNvSpPr>
              <a:spLocks noChangeArrowheads="1"/>
            </p:cNvSpPr>
            <p:nvPr/>
          </p:nvSpPr>
          <p:spPr bwMode="auto">
            <a:xfrm>
              <a:off x="4749910" y="4198266"/>
              <a:ext cx="1984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Oval 1763"/>
            <p:cNvSpPr>
              <a:spLocks noChangeArrowheads="1"/>
            </p:cNvSpPr>
            <p:nvPr/>
          </p:nvSpPr>
          <p:spPr bwMode="auto">
            <a:xfrm>
              <a:off x="4700879" y="4162077"/>
              <a:ext cx="39691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Oval 1764"/>
            <p:cNvSpPr>
              <a:spLocks noChangeArrowheads="1"/>
            </p:cNvSpPr>
            <p:nvPr/>
          </p:nvSpPr>
          <p:spPr bwMode="auto">
            <a:xfrm>
              <a:off x="4749910" y="4162077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Oval 1765"/>
            <p:cNvSpPr>
              <a:spLocks noChangeArrowheads="1"/>
            </p:cNvSpPr>
            <p:nvPr/>
          </p:nvSpPr>
          <p:spPr bwMode="auto">
            <a:xfrm>
              <a:off x="4730064" y="411771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Oval 1766"/>
            <p:cNvSpPr>
              <a:spLocks noChangeArrowheads="1"/>
            </p:cNvSpPr>
            <p:nvPr/>
          </p:nvSpPr>
          <p:spPr bwMode="auto">
            <a:xfrm>
              <a:off x="4808279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Oval 1767"/>
            <p:cNvSpPr>
              <a:spLocks noChangeArrowheads="1"/>
            </p:cNvSpPr>
            <p:nvPr/>
          </p:nvSpPr>
          <p:spPr bwMode="auto">
            <a:xfrm>
              <a:off x="4769755" y="4261305"/>
              <a:ext cx="18678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Oval 1768"/>
            <p:cNvSpPr>
              <a:spLocks noChangeArrowheads="1"/>
            </p:cNvSpPr>
            <p:nvPr/>
          </p:nvSpPr>
          <p:spPr bwMode="auto">
            <a:xfrm>
              <a:off x="4798940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Oval 1769"/>
            <p:cNvSpPr>
              <a:spLocks noChangeArrowheads="1"/>
            </p:cNvSpPr>
            <p:nvPr/>
          </p:nvSpPr>
          <p:spPr bwMode="auto">
            <a:xfrm>
              <a:off x="4710219" y="4225116"/>
              <a:ext cx="30352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Oval 1770"/>
            <p:cNvSpPr>
              <a:spLocks noChangeArrowheads="1"/>
            </p:cNvSpPr>
            <p:nvPr/>
          </p:nvSpPr>
          <p:spPr bwMode="auto">
            <a:xfrm>
              <a:off x="4788433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Oval 1771"/>
            <p:cNvSpPr>
              <a:spLocks noChangeArrowheads="1"/>
            </p:cNvSpPr>
            <p:nvPr/>
          </p:nvSpPr>
          <p:spPr bwMode="auto">
            <a:xfrm>
              <a:off x="4808279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Oval 1772"/>
            <p:cNvSpPr>
              <a:spLocks noChangeArrowheads="1"/>
            </p:cNvSpPr>
            <p:nvPr/>
          </p:nvSpPr>
          <p:spPr bwMode="auto">
            <a:xfrm>
              <a:off x="4476742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Oval 1773"/>
            <p:cNvSpPr>
              <a:spLocks noChangeArrowheads="1"/>
            </p:cNvSpPr>
            <p:nvPr/>
          </p:nvSpPr>
          <p:spPr bwMode="auto">
            <a:xfrm>
              <a:off x="4505927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Oval 1774"/>
            <p:cNvSpPr>
              <a:spLocks noChangeArrowheads="1"/>
            </p:cNvSpPr>
            <p:nvPr/>
          </p:nvSpPr>
          <p:spPr bwMode="auto">
            <a:xfrm>
              <a:off x="4525772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Oval 1775"/>
            <p:cNvSpPr>
              <a:spLocks noChangeArrowheads="1"/>
            </p:cNvSpPr>
            <p:nvPr/>
          </p:nvSpPr>
          <p:spPr bwMode="auto">
            <a:xfrm>
              <a:off x="4505927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Oval 1776"/>
            <p:cNvSpPr>
              <a:spLocks noChangeArrowheads="1"/>
            </p:cNvSpPr>
            <p:nvPr/>
          </p:nvSpPr>
          <p:spPr bwMode="auto">
            <a:xfrm>
              <a:off x="4554957" y="41714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Oval 1777"/>
            <p:cNvSpPr>
              <a:spLocks noChangeArrowheads="1"/>
            </p:cNvSpPr>
            <p:nvPr/>
          </p:nvSpPr>
          <p:spPr bwMode="auto">
            <a:xfrm>
              <a:off x="4505927" y="41982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Oval 1778"/>
            <p:cNvSpPr>
              <a:spLocks noChangeArrowheads="1"/>
            </p:cNvSpPr>
            <p:nvPr/>
          </p:nvSpPr>
          <p:spPr bwMode="auto">
            <a:xfrm>
              <a:off x="4467403" y="4162077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Oval 1779"/>
            <p:cNvSpPr>
              <a:spLocks noChangeArrowheads="1"/>
            </p:cNvSpPr>
            <p:nvPr/>
          </p:nvSpPr>
          <p:spPr bwMode="auto">
            <a:xfrm>
              <a:off x="4515266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Oval 1780"/>
            <p:cNvSpPr>
              <a:spLocks noChangeArrowheads="1"/>
            </p:cNvSpPr>
            <p:nvPr/>
          </p:nvSpPr>
          <p:spPr bwMode="auto">
            <a:xfrm>
              <a:off x="4486081" y="4117717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Oval 1781"/>
            <p:cNvSpPr>
              <a:spLocks noChangeArrowheads="1"/>
            </p:cNvSpPr>
            <p:nvPr/>
          </p:nvSpPr>
          <p:spPr bwMode="auto">
            <a:xfrm>
              <a:off x="4564296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Oval 1782"/>
            <p:cNvSpPr>
              <a:spLocks noChangeArrowheads="1"/>
            </p:cNvSpPr>
            <p:nvPr/>
          </p:nvSpPr>
          <p:spPr bwMode="auto">
            <a:xfrm>
              <a:off x="4525772" y="4261305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Oval 1783"/>
            <p:cNvSpPr>
              <a:spLocks noChangeArrowheads="1"/>
            </p:cNvSpPr>
            <p:nvPr/>
          </p:nvSpPr>
          <p:spPr bwMode="auto">
            <a:xfrm>
              <a:off x="4554957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Oval 1784"/>
            <p:cNvSpPr>
              <a:spLocks noChangeArrowheads="1"/>
            </p:cNvSpPr>
            <p:nvPr/>
          </p:nvSpPr>
          <p:spPr bwMode="auto">
            <a:xfrm>
              <a:off x="4467403" y="42251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Oval 1785"/>
            <p:cNvSpPr>
              <a:spLocks noChangeArrowheads="1"/>
            </p:cNvSpPr>
            <p:nvPr/>
          </p:nvSpPr>
          <p:spPr bwMode="auto">
            <a:xfrm>
              <a:off x="4544450" y="4234455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Oval 1786"/>
            <p:cNvSpPr>
              <a:spLocks noChangeArrowheads="1"/>
            </p:cNvSpPr>
            <p:nvPr/>
          </p:nvSpPr>
          <p:spPr bwMode="auto">
            <a:xfrm>
              <a:off x="4564296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Oval 1787"/>
            <p:cNvSpPr>
              <a:spLocks noChangeArrowheads="1"/>
            </p:cNvSpPr>
            <p:nvPr/>
          </p:nvSpPr>
          <p:spPr bwMode="auto">
            <a:xfrm>
              <a:off x="4857309" y="4395553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Oval 1788"/>
            <p:cNvSpPr>
              <a:spLocks noChangeArrowheads="1"/>
            </p:cNvSpPr>
            <p:nvPr/>
          </p:nvSpPr>
          <p:spPr bwMode="auto">
            <a:xfrm>
              <a:off x="4886493" y="435119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Oval 1789"/>
            <p:cNvSpPr>
              <a:spLocks noChangeArrowheads="1"/>
            </p:cNvSpPr>
            <p:nvPr/>
          </p:nvSpPr>
          <p:spPr bwMode="auto">
            <a:xfrm>
              <a:off x="4906339" y="4395553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Oval 1790"/>
            <p:cNvSpPr>
              <a:spLocks noChangeArrowheads="1"/>
            </p:cNvSpPr>
            <p:nvPr/>
          </p:nvSpPr>
          <p:spPr bwMode="auto">
            <a:xfrm>
              <a:off x="4886493" y="4423571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Oval 1791"/>
            <p:cNvSpPr>
              <a:spLocks noChangeArrowheads="1"/>
            </p:cNvSpPr>
            <p:nvPr/>
          </p:nvSpPr>
          <p:spPr bwMode="auto">
            <a:xfrm>
              <a:off x="4935523" y="4270644"/>
              <a:ext cx="38524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Oval 1792"/>
            <p:cNvSpPr>
              <a:spLocks noChangeArrowheads="1"/>
            </p:cNvSpPr>
            <p:nvPr/>
          </p:nvSpPr>
          <p:spPr bwMode="auto">
            <a:xfrm>
              <a:off x="4886493" y="424379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Oval 1793"/>
            <p:cNvSpPr>
              <a:spLocks noChangeArrowheads="1"/>
            </p:cNvSpPr>
            <p:nvPr/>
          </p:nvSpPr>
          <p:spPr bwMode="auto">
            <a:xfrm>
              <a:off x="4846802" y="427881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Oval 1794"/>
            <p:cNvSpPr>
              <a:spLocks noChangeArrowheads="1"/>
            </p:cNvSpPr>
            <p:nvPr/>
          </p:nvSpPr>
          <p:spPr bwMode="auto">
            <a:xfrm>
              <a:off x="4895832" y="4288154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Oval 1795"/>
            <p:cNvSpPr>
              <a:spLocks noChangeArrowheads="1"/>
            </p:cNvSpPr>
            <p:nvPr/>
          </p:nvSpPr>
          <p:spPr bwMode="auto">
            <a:xfrm>
              <a:off x="4866648" y="4333682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Oval 1796"/>
            <p:cNvSpPr>
              <a:spLocks noChangeArrowheads="1"/>
            </p:cNvSpPr>
            <p:nvPr/>
          </p:nvSpPr>
          <p:spPr bwMode="auto">
            <a:xfrm>
              <a:off x="4944862" y="4423571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Oval 1797"/>
            <p:cNvSpPr>
              <a:spLocks noChangeArrowheads="1"/>
            </p:cNvSpPr>
            <p:nvPr/>
          </p:nvSpPr>
          <p:spPr bwMode="auto">
            <a:xfrm>
              <a:off x="4906339" y="418075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Oval 1798"/>
            <p:cNvSpPr>
              <a:spLocks noChangeArrowheads="1"/>
            </p:cNvSpPr>
            <p:nvPr/>
          </p:nvSpPr>
          <p:spPr bwMode="auto">
            <a:xfrm>
              <a:off x="4935523" y="4333682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Oval 1799"/>
            <p:cNvSpPr>
              <a:spLocks noChangeArrowheads="1"/>
            </p:cNvSpPr>
            <p:nvPr/>
          </p:nvSpPr>
          <p:spPr bwMode="auto">
            <a:xfrm>
              <a:off x="4846802" y="4216944"/>
              <a:ext cx="39691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Oval 1800"/>
            <p:cNvSpPr>
              <a:spLocks noChangeArrowheads="1"/>
            </p:cNvSpPr>
            <p:nvPr/>
          </p:nvSpPr>
          <p:spPr bwMode="auto">
            <a:xfrm>
              <a:off x="4925017" y="4216944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Oval 1801"/>
            <p:cNvSpPr>
              <a:spLocks noChangeArrowheads="1"/>
            </p:cNvSpPr>
            <p:nvPr/>
          </p:nvSpPr>
          <p:spPr bwMode="auto">
            <a:xfrm>
              <a:off x="4944862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Line 12"/>
            <p:cNvSpPr>
              <a:spLocks noChangeShapeType="1"/>
            </p:cNvSpPr>
            <p:nvPr/>
          </p:nvSpPr>
          <p:spPr bwMode="auto">
            <a:xfrm>
              <a:off x="3776945" y="2470869"/>
              <a:ext cx="8337" cy="19385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629"/>
            <p:cNvSpPr>
              <a:spLocks/>
            </p:cNvSpPr>
            <p:nvPr/>
          </p:nvSpPr>
          <p:spPr bwMode="auto">
            <a:xfrm rot="20180047">
              <a:off x="3767863" y="2400590"/>
              <a:ext cx="119265" cy="45719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Line 716"/>
            <p:cNvSpPr>
              <a:spLocks noChangeShapeType="1"/>
            </p:cNvSpPr>
            <p:nvPr/>
          </p:nvSpPr>
          <p:spPr bwMode="auto">
            <a:xfrm>
              <a:off x="3910334" y="2179414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Line 717"/>
            <p:cNvSpPr>
              <a:spLocks noChangeShapeType="1"/>
            </p:cNvSpPr>
            <p:nvPr/>
          </p:nvSpPr>
          <p:spPr bwMode="auto">
            <a:xfrm>
              <a:off x="3920841" y="2179414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Line 718"/>
            <p:cNvSpPr>
              <a:spLocks noChangeShapeType="1"/>
            </p:cNvSpPr>
            <p:nvPr/>
          </p:nvSpPr>
          <p:spPr bwMode="auto">
            <a:xfrm>
              <a:off x="3939519" y="2179414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Line 719"/>
            <p:cNvSpPr>
              <a:spLocks noChangeShapeType="1"/>
            </p:cNvSpPr>
            <p:nvPr/>
          </p:nvSpPr>
          <p:spPr bwMode="auto">
            <a:xfrm>
              <a:off x="3930180" y="2179414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Line 720"/>
            <p:cNvSpPr>
              <a:spLocks noChangeShapeType="1"/>
            </p:cNvSpPr>
            <p:nvPr/>
          </p:nvSpPr>
          <p:spPr bwMode="auto">
            <a:xfrm>
              <a:off x="3960532" y="2180903"/>
              <a:ext cx="2151" cy="154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Rectangle 730"/>
            <p:cNvSpPr>
              <a:spLocks noChangeArrowheads="1"/>
            </p:cNvSpPr>
            <p:nvPr/>
          </p:nvSpPr>
          <p:spPr bwMode="auto">
            <a:xfrm>
              <a:off x="3881150" y="2160736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Line 735"/>
            <p:cNvSpPr>
              <a:spLocks noChangeShapeType="1"/>
            </p:cNvSpPr>
            <p:nvPr/>
          </p:nvSpPr>
          <p:spPr bwMode="auto">
            <a:xfrm>
              <a:off x="4312899" y="2370757"/>
              <a:ext cx="402259" cy="16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3" name="textruta 3404"/>
          <p:cNvSpPr txBox="1"/>
          <p:nvPr/>
        </p:nvSpPr>
        <p:spPr>
          <a:xfrm>
            <a:off x="3646648" y="1617830"/>
            <a:ext cx="1024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Gas</a:t>
            </a:r>
          </a:p>
          <a:p>
            <a:r>
              <a:rPr lang="en-US" sz="1200" dirty="0" err="1" smtClean="0"/>
              <a:t>T</a:t>
            </a:r>
            <a:r>
              <a:rPr lang="en-US" sz="1200" baseline="-25000" dirty="0" err="1" smtClean="0"/>
              <a:t>gas</a:t>
            </a:r>
            <a:r>
              <a:rPr lang="en-US" sz="1200" dirty="0" smtClean="0"/>
              <a:t>= 3 500 </a:t>
            </a:r>
            <a:r>
              <a:rPr lang="en-US" sz="1200" baseline="30000" dirty="0" smtClean="0"/>
              <a:t>0</a:t>
            </a:r>
            <a:r>
              <a:rPr lang="en-US" sz="1200" dirty="0" smtClean="0"/>
              <a:t>C</a:t>
            </a:r>
          </a:p>
          <a:p>
            <a:r>
              <a:rPr lang="en-US" sz="1200" dirty="0" err="1" smtClean="0"/>
              <a:t>P</a:t>
            </a:r>
            <a:r>
              <a:rPr lang="en-US" sz="1200" baseline="-25000" dirty="0" err="1" smtClean="0"/>
              <a:t>Zn</a:t>
            </a:r>
            <a:r>
              <a:rPr lang="en-US" sz="1200" dirty="0" smtClean="0"/>
              <a:t>= 0</a:t>
            </a:r>
            <a:endParaRPr lang="en-US" sz="1200" dirty="0"/>
          </a:p>
        </p:txBody>
      </p:sp>
      <p:cxnSp>
        <p:nvCxnSpPr>
          <p:cNvPr id="614" name="Rak 3406"/>
          <p:cNvCxnSpPr/>
          <p:nvPr/>
        </p:nvCxnSpPr>
        <p:spPr>
          <a:xfrm>
            <a:off x="2249980" y="2813790"/>
            <a:ext cx="1032424" cy="0"/>
          </a:xfrm>
          <a:prstGeom prst="line">
            <a:avLst/>
          </a:prstGeom>
          <a:ln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" name="Freeform 614"/>
          <p:cNvSpPr/>
          <p:nvPr/>
        </p:nvSpPr>
        <p:spPr>
          <a:xfrm>
            <a:off x="4783897" y="1617830"/>
            <a:ext cx="128865" cy="1487113"/>
          </a:xfrm>
          <a:custGeom>
            <a:avLst/>
            <a:gdLst>
              <a:gd name="connsiteX0" fmla="*/ 52099 w 73266"/>
              <a:gd name="connsiteY0" fmla="*/ 0 h 546100"/>
              <a:gd name="connsiteX1" fmla="*/ 56333 w 73266"/>
              <a:gd name="connsiteY1" fmla="*/ 50800 h 546100"/>
              <a:gd name="connsiteX2" fmla="*/ 64799 w 73266"/>
              <a:gd name="connsiteY2" fmla="*/ 71967 h 546100"/>
              <a:gd name="connsiteX3" fmla="*/ 69033 w 73266"/>
              <a:gd name="connsiteY3" fmla="*/ 84667 h 546100"/>
              <a:gd name="connsiteX4" fmla="*/ 64799 w 73266"/>
              <a:gd name="connsiteY4" fmla="*/ 118534 h 546100"/>
              <a:gd name="connsiteX5" fmla="*/ 60566 w 73266"/>
              <a:gd name="connsiteY5" fmla="*/ 131234 h 546100"/>
              <a:gd name="connsiteX6" fmla="*/ 47866 w 73266"/>
              <a:gd name="connsiteY6" fmla="*/ 139700 h 546100"/>
              <a:gd name="connsiteX7" fmla="*/ 39399 w 73266"/>
              <a:gd name="connsiteY7" fmla="*/ 152400 h 546100"/>
              <a:gd name="connsiteX8" fmla="*/ 35166 w 73266"/>
              <a:gd name="connsiteY8" fmla="*/ 165100 h 546100"/>
              <a:gd name="connsiteX9" fmla="*/ 22466 w 73266"/>
              <a:gd name="connsiteY9" fmla="*/ 173567 h 546100"/>
              <a:gd name="connsiteX10" fmla="*/ 9766 w 73266"/>
              <a:gd name="connsiteY10" fmla="*/ 186267 h 546100"/>
              <a:gd name="connsiteX11" fmla="*/ 1299 w 73266"/>
              <a:gd name="connsiteY11" fmla="*/ 211667 h 546100"/>
              <a:gd name="connsiteX12" fmla="*/ 30933 w 73266"/>
              <a:gd name="connsiteY12" fmla="*/ 241300 h 546100"/>
              <a:gd name="connsiteX13" fmla="*/ 43633 w 73266"/>
              <a:gd name="connsiteY13" fmla="*/ 249767 h 546100"/>
              <a:gd name="connsiteX14" fmla="*/ 60566 w 73266"/>
              <a:gd name="connsiteY14" fmla="*/ 258234 h 546100"/>
              <a:gd name="connsiteX15" fmla="*/ 64799 w 73266"/>
              <a:gd name="connsiteY15" fmla="*/ 287867 h 546100"/>
              <a:gd name="connsiteX16" fmla="*/ 73266 w 73266"/>
              <a:gd name="connsiteY16" fmla="*/ 304800 h 546100"/>
              <a:gd name="connsiteX17" fmla="*/ 69033 w 73266"/>
              <a:gd name="connsiteY17" fmla="*/ 364067 h 546100"/>
              <a:gd name="connsiteX18" fmla="*/ 64799 w 73266"/>
              <a:gd name="connsiteY18" fmla="*/ 376767 h 546100"/>
              <a:gd name="connsiteX19" fmla="*/ 39399 w 73266"/>
              <a:gd name="connsiteY19" fmla="*/ 397934 h 546100"/>
              <a:gd name="connsiteX20" fmla="*/ 13999 w 73266"/>
              <a:gd name="connsiteY20" fmla="*/ 406400 h 546100"/>
              <a:gd name="connsiteX21" fmla="*/ 5533 w 73266"/>
              <a:gd name="connsiteY21" fmla="*/ 419100 h 546100"/>
              <a:gd name="connsiteX22" fmla="*/ 22466 w 73266"/>
              <a:gd name="connsiteY22" fmla="*/ 448734 h 546100"/>
              <a:gd name="connsiteX23" fmla="*/ 47866 w 73266"/>
              <a:gd name="connsiteY23" fmla="*/ 491067 h 546100"/>
              <a:gd name="connsiteX24" fmla="*/ 56333 w 73266"/>
              <a:gd name="connsiteY24" fmla="*/ 503767 h 546100"/>
              <a:gd name="connsiteX25" fmla="*/ 60566 w 73266"/>
              <a:gd name="connsiteY25" fmla="*/ 524934 h 546100"/>
              <a:gd name="connsiteX26" fmla="*/ 64799 w 73266"/>
              <a:gd name="connsiteY26" fmla="*/ 537634 h 546100"/>
              <a:gd name="connsiteX27" fmla="*/ 60566 w 73266"/>
              <a:gd name="connsiteY27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3266" h="546100">
                <a:moveTo>
                  <a:pt x="52099" y="0"/>
                </a:moveTo>
                <a:cubicBezTo>
                  <a:pt x="53510" y="16933"/>
                  <a:pt x="53380" y="34067"/>
                  <a:pt x="56333" y="50800"/>
                </a:cubicBezTo>
                <a:cubicBezTo>
                  <a:pt x="57654" y="58283"/>
                  <a:pt x="62131" y="64852"/>
                  <a:pt x="64799" y="71967"/>
                </a:cubicBezTo>
                <a:cubicBezTo>
                  <a:pt x="66366" y="76145"/>
                  <a:pt x="67622" y="80434"/>
                  <a:pt x="69033" y="84667"/>
                </a:cubicBezTo>
                <a:cubicBezTo>
                  <a:pt x="67622" y="95956"/>
                  <a:pt x="66834" y="107341"/>
                  <a:pt x="64799" y="118534"/>
                </a:cubicBezTo>
                <a:cubicBezTo>
                  <a:pt x="64001" y="122924"/>
                  <a:pt x="63354" y="127750"/>
                  <a:pt x="60566" y="131234"/>
                </a:cubicBezTo>
                <a:cubicBezTo>
                  <a:pt x="57388" y="135207"/>
                  <a:pt x="52099" y="136878"/>
                  <a:pt x="47866" y="139700"/>
                </a:cubicBezTo>
                <a:cubicBezTo>
                  <a:pt x="45044" y="143933"/>
                  <a:pt x="41674" y="147849"/>
                  <a:pt x="39399" y="152400"/>
                </a:cubicBezTo>
                <a:cubicBezTo>
                  <a:pt x="37403" y="156391"/>
                  <a:pt x="37954" y="161615"/>
                  <a:pt x="35166" y="165100"/>
                </a:cubicBezTo>
                <a:cubicBezTo>
                  <a:pt x="31988" y="169073"/>
                  <a:pt x="26375" y="170310"/>
                  <a:pt x="22466" y="173567"/>
                </a:cubicBezTo>
                <a:cubicBezTo>
                  <a:pt x="17867" y="177400"/>
                  <a:pt x="13999" y="182034"/>
                  <a:pt x="9766" y="186267"/>
                </a:cubicBezTo>
                <a:cubicBezTo>
                  <a:pt x="6944" y="194734"/>
                  <a:pt x="-3652" y="204241"/>
                  <a:pt x="1299" y="211667"/>
                </a:cubicBezTo>
                <a:cubicBezTo>
                  <a:pt x="20708" y="240780"/>
                  <a:pt x="8579" y="233849"/>
                  <a:pt x="30933" y="241300"/>
                </a:cubicBezTo>
                <a:cubicBezTo>
                  <a:pt x="35166" y="244122"/>
                  <a:pt x="39216" y="247243"/>
                  <a:pt x="43633" y="249767"/>
                </a:cubicBezTo>
                <a:cubicBezTo>
                  <a:pt x="49112" y="252898"/>
                  <a:pt x="57501" y="252717"/>
                  <a:pt x="60566" y="258234"/>
                </a:cubicBezTo>
                <a:cubicBezTo>
                  <a:pt x="65412" y="266956"/>
                  <a:pt x="62174" y="278241"/>
                  <a:pt x="64799" y="287867"/>
                </a:cubicBezTo>
                <a:cubicBezTo>
                  <a:pt x="66459" y="293955"/>
                  <a:pt x="70444" y="299156"/>
                  <a:pt x="73266" y="304800"/>
                </a:cubicBezTo>
                <a:cubicBezTo>
                  <a:pt x="71855" y="324556"/>
                  <a:pt x="71347" y="344397"/>
                  <a:pt x="69033" y="364067"/>
                </a:cubicBezTo>
                <a:cubicBezTo>
                  <a:pt x="68512" y="368499"/>
                  <a:pt x="67274" y="373054"/>
                  <a:pt x="64799" y="376767"/>
                </a:cubicBezTo>
                <a:cubicBezTo>
                  <a:pt x="60602" y="383063"/>
                  <a:pt x="46797" y="394646"/>
                  <a:pt x="39399" y="397934"/>
                </a:cubicBezTo>
                <a:cubicBezTo>
                  <a:pt x="31244" y="401559"/>
                  <a:pt x="13999" y="406400"/>
                  <a:pt x="13999" y="406400"/>
                </a:cubicBezTo>
                <a:cubicBezTo>
                  <a:pt x="11177" y="410633"/>
                  <a:pt x="6252" y="414063"/>
                  <a:pt x="5533" y="419100"/>
                </a:cubicBezTo>
                <a:cubicBezTo>
                  <a:pt x="3107" y="436083"/>
                  <a:pt x="13997" y="437846"/>
                  <a:pt x="22466" y="448734"/>
                </a:cubicBezTo>
                <a:cubicBezTo>
                  <a:pt x="44770" y="477411"/>
                  <a:pt x="33688" y="466257"/>
                  <a:pt x="47866" y="491067"/>
                </a:cubicBezTo>
                <a:cubicBezTo>
                  <a:pt x="50390" y="495484"/>
                  <a:pt x="53511" y="499534"/>
                  <a:pt x="56333" y="503767"/>
                </a:cubicBezTo>
                <a:cubicBezTo>
                  <a:pt x="57744" y="510823"/>
                  <a:pt x="58821" y="517953"/>
                  <a:pt x="60566" y="524934"/>
                </a:cubicBezTo>
                <a:cubicBezTo>
                  <a:pt x="61648" y="529263"/>
                  <a:pt x="64799" y="533172"/>
                  <a:pt x="64799" y="537634"/>
                </a:cubicBezTo>
                <a:cubicBezTo>
                  <a:pt x="64799" y="540789"/>
                  <a:pt x="61977" y="543278"/>
                  <a:pt x="60566" y="54610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6" name="Rak 3406"/>
          <p:cNvCxnSpPr/>
          <p:nvPr/>
        </p:nvCxnSpPr>
        <p:spPr>
          <a:xfrm>
            <a:off x="2249980" y="2813790"/>
            <a:ext cx="685839" cy="0"/>
          </a:xfrm>
          <a:prstGeom prst="line">
            <a:avLst/>
          </a:prstGeom>
          <a:ln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" name="textruta 3404"/>
          <p:cNvSpPr txBox="1"/>
          <p:nvPr/>
        </p:nvSpPr>
        <p:spPr>
          <a:xfrm>
            <a:off x="4988615" y="1617842"/>
            <a:ext cx="1047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Liquid Slag</a:t>
            </a:r>
          </a:p>
          <a:p>
            <a:r>
              <a:rPr lang="en-US" sz="1200" dirty="0" err="1" smtClean="0"/>
              <a:t>T</a:t>
            </a:r>
            <a:r>
              <a:rPr lang="en-US" sz="1200" baseline="-25000" dirty="0" err="1" smtClean="0"/>
              <a:t>slag</a:t>
            </a:r>
            <a:r>
              <a:rPr lang="en-US" sz="1200" dirty="0" smtClean="0"/>
              <a:t>= 1 </a:t>
            </a:r>
            <a:r>
              <a:rPr lang="en-US" sz="1200" dirty="0"/>
              <a:t>2</a:t>
            </a:r>
            <a:r>
              <a:rPr lang="en-US" sz="1200" dirty="0" smtClean="0"/>
              <a:t>00 </a:t>
            </a:r>
            <a:r>
              <a:rPr lang="en-US" sz="1200" baseline="30000" dirty="0" smtClean="0"/>
              <a:t>0</a:t>
            </a:r>
            <a:r>
              <a:rPr lang="en-US" sz="1200" dirty="0" smtClean="0"/>
              <a:t>C</a:t>
            </a:r>
          </a:p>
        </p:txBody>
      </p:sp>
      <p:sp>
        <p:nvSpPr>
          <p:cNvPr id="618" name="TextBox 617"/>
          <p:cNvSpPr txBox="1"/>
          <p:nvPr/>
        </p:nvSpPr>
        <p:spPr>
          <a:xfrm>
            <a:off x="5225365" y="2712500"/>
            <a:ext cx="4259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 </a:t>
            </a:r>
            <a:r>
              <a:rPr lang="en-US" sz="1000" dirty="0" err="1" smtClean="0"/>
              <a:t>ZnO</a:t>
            </a:r>
            <a:endParaRPr lang="en-US" sz="1000" dirty="0"/>
          </a:p>
        </p:txBody>
      </p:sp>
      <p:sp>
        <p:nvSpPr>
          <p:cNvPr id="619" name="TextBox 618"/>
          <p:cNvSpPr txBox="1"/>
          <p:nvPr/>
        </p:nvSpPr>
        <p:spPr>
          <a:xfrm>
            <a:off x="5301452" y="3204679"/>
            <a:ext cx="165942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What moves the </a:t>
            </a:r>
            <a:r>
              <a:rPr lang="en-US" sz="1000" dirty="0" err="1" smtClean="0"/>
              <a:t>ZnO</a:t>
            </a:r>
            <a:r>
              <a:rPr lang="en-US" sz="1000" dirty="0" smtClean="0"/>
              <a:t>?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smtClean="0"/>
              <a:t>Convection (Agitation)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smtClean="0"/>
              <a:t>Diffusion (density driven)</a:t>
            </a:r>
            <a:endParaRPr lang="en-US" sz="1000" dirty="0"/>
          </a:p>
        </p:txBody>
      </p:sp>
      <p:sp>
        <p:nvSpPr>
          <p:cNvPr id="620" name="TextBox 619"/>
          <p:cNvSpPr txBox="1"/>
          <p:nvPr/>
        </p:nvSpPr>
        <p:spPr>
          <a:xfrm>
            <a:off x="4217971" y="2712500"/>
            <a:ext cx="4283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Zn</a:t>
            </a:r>
            <a:r>
              <a:rPr lang="en-US" sz="1000" baseline="-25000" dirty="0" err="1" smtClean="0"/>
              <a:t>gas</a:t>
            </a:r>
            <a:endParaRPr lang="en-US" sz="1000" dirty="0"/>
          </a:p>
        </p:txBody>
      </p:sp>
      <p:sp>
        <p:nvSpPr>
          <p:cNvPr id="621" name="TextBox 620"/>
          <p:cNvSpPr txBox="1"/>
          <p:nvPr/>
        </p:nvSpPr>
        <p:spPr>
          <a:xfrm>
            <a:off x="4580179" y="3070637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ZnO</a:t>
            </a:r>
            <a:r>
              <a:rPr lang="en-US" sz="1000" dirty="0" smtClean="0"/>
              <a:t>=0</a:t>
            </a:r>
            <a:endParaRPr lang="en-US" sz="1000" dirty="0"/>
          </a:p>
        </p:txBody>
      </p:sp>
      <p:sp>
        <p:nvSpPr>
          <p:cNvPr id="622" name="Cloud 621"/>
          <p:cNvSpPr/>
          <p:nvPr/>
        </p:nvSpPr>
        <p:spPr>
          <a:xfrm>
            <a:off x="6063704" y="1934292"/>
            <a:ext cx="558801" cy="570985"/>
          </a:xfrm>
          <a:prstGeom prst="clou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3" name="TextBox 622"/>
          <p:cNvSpPr txBox="1"/>
          <p:nvPr/>
        </p:nvSpPr>
        <p:spPr>
          <a:xfrm>
            <a:off x="6534332" y="1805312"/>
            <a:ext cx="5615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Carbon</a:t>
            </a:r>
            <a:endParaRPr lang="en-US" sz="1000" dirty="0"/>
          </a:p>
        </p:txBody>
      </p:sp>
      <p:sp>
        <p:nvSpPr>
          <p:cNvPr id="624" name="Cloud 623"/>
          <p:cNvSpPr/>
          <p:nvPr/>
        </p:nvSpPr>
        <p:spPr>
          <a:xfrm>
            <a:off x="5716571" y="2218267"/>
            <a:ext cx="389466" cy="409485"/>
          </a:xfrm>
          <a:prstGeom prst="cloud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5" name="Left Arrow 624"/>
          <p:cNvSpPr/>
          <p:nvPr/>
        </p:nvSpPr>
        <p:spPr>
          <a:xfrm>
            <a:off x="4912762" y="2776407"/>
            <a:ext cx="342375" cy="10685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6" name="Left Arrow 625"/>
          <p:cNvSpPr/>
          <p:nvPr/>
        </p:nvSpPr>
        <p:spPr>
          <a:xfrm rot="8025412">
            <a:off x="5542668" y="2626899"/>
            <a:ext cx="240637" cy="9011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7" name="TextBox 626"/>
          <p:cNvSpPr txBox="1"/>
          <p:nvPr/>
        </p:nvSpPr>
        <p:spPr>
          <a:xfrm>
            <a:off x="5700393" y="2276417"/>
            <a:ext cx="4283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/>
              <a:t>Zn</a:t>
            </a:r>
            <a:r>
              <a:rPr lang="en-US" sz="1000" baseline="-25000" dirty="0" err="1" smtClean="0"/>
              <a:t>gas</a:t>
            </a:r>
            <a:endParaRPr lang="en-US" sz="1000" dirty="0"/>
          </a:p>
        </p:txBody>
      </p:sp>
      <p:sp>
        <p:nvSpPr>
          <p:cNvPr id="628" name="Left Arrow 627"/>
          <p:cNvSpPr/>
          <p:nvPr/>
        </p:nvSpPr>
        <p:spPr>
          <a:xfrm>
            <a:off x="5001314" y="2310281"/>
            <a:ext cx="662743" cy="111183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9" name="Straight Connector 628"/>
          <p:cNvCxnSpPr/>
          <p:nvPr/>
        </p:nvCxnSpPr>
        <p:spPr>
          <a:xfrm flipV="1">
            <a:off x="3282404" y="1870534"/>
            <a:ext cx="0" cy="94814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0" name="TextBox 629"/>
          <p:cNvSpPr txBox="1"/>
          <p:nvPr/>
        </p:nvSpPr>
        <p:spPr>
          <a:xfrm>
            <a:off x="1730526" y="4064000"/>
            <a:ext cx="5577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Temperature (Gas)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E</a:t>
            </a:r>
            <a:r>
              <a:rPr lang="en-US" dirty="0" smtClean="0"/>
              <a:t>nsure fuming even with low slag temperature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very fast fuming and high yield.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Agitation (Slag)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mixing of solid carbon into the slag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large gas/slag surface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settling of metals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16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ArcFume</a:t>
            </a:r>
            <a:r>
              <a:rPr lang="en-GB" dirty="0" smtClean="0"/>
              <a:t> – Basic smelting</a:t>
            </a:r>
            <a:endParaRPr lang="en-GB" dirty="0"/>
          </a:p>
        </p:txBody>
      </p:sp>
      <p:grpSp>
        <p:nvGrpSpPr>
          <p:cNvPr id="3" name="Grupp 3380"/>
          <p:cNvGrpSpPr>
            <a:grpSpLocks noChangeAspect="1"/>
          </p:cNvGrpSpPr>
          <p:nvPr/>
        </p:nvGrpSpPr>
        <p:grpSpPr>
          <a:xfrm>
            <a:off x="1771104" y="1543273"/>
            <a:ext cx="1009005" cy="1930455"/>
            <a:chOff x="3520655" y="2141339"/>
            <a:chExt cx="1892326" cy="4023965"/>
          </a:xfrm>
        </p:grpSpPr>
        <p:sp>
          <p:nvSpPr>
            <p:cNvPr id="4" name="Freeform 1699"/>
            <p:cNvSpPr>
              <a:spLocks/>
            </p:cNvSpPr>
            <p:nvPr/>
          </p:nvSpPr>
          <p:spPr bwMode="auto">
            <a:xfrm>
              <a:off x="3788851" y="3838712"/>
              <a:ext cx="1283256" cy="1338987"/>
            </a:xfrm>
            <a:custGeom>
              <a:avLst/>
              <a:gdLst/>
              <a:ahLst/>
              <a:cxnLst>
                <a:cxn ang="0">
                  <a:pos x="735" y="1147"/>
                </a:cxn>
                <a:cxn ang="0">
                  <a:pos x="33" y="185"/>
                </a:cxn>
                <a:cxn ang="0">
                  <a:pos x="84" y="162"/>
                </a:cxn>
                <a:cxn ang="0">
                  <a:pos x="184" y="54"/>
                </a:cxn>
                <a:cxn ang="0">
                  <a:pos x="284" y="77"/>
                </a:cxn>
                <a:cxn ang="0">
                  <a:pos x="284" y="93"/>
                </a:cxn>
                <a:cxn ang="0">
                  <a:pos x="276" y="108"/>
                </a:cxn>
                <a:cxn ang="0">
                  <a:pos x="267" y="123"/>
                </a:cxn>
                <a:cxn ang="0">
                  <a:pos x="267" y="139"/>
                </a:cxn>
                <a:cxn ang="0">
                  <a:pos x="267" y="154"/>
                </a:cxn>
                <a:cxn ang="0">
                  <a:pos x="284" y="154"/>
                </a:cxn>
                <a:cxn ang="0">
                  <a:pos x="309" y="162"/>
                </a:cxn>
                <a:cxn ang="0">
                  <a:pos x="326" y="154"/>
                </a:cxn>
                <a:cxn ang="0">
                  <a:pos x="326" y="139"/>
                </a:cxn>
                <a:cxn ang="0">
                  <a:pos x="334" y="123"/>
                </a:cxn>
                <a:cxn ang="0">
                  <a:pos x="326" y="108"/>
                </a:cxn>
                <a:cxn ang="0">
                  <a:pos x="317" y="93"/>
                </a:cxn>
                <a:cxn ang="0">
                  <a:pos x="317" y="70"/>
                </a:cxn>
                <a:cxn ang="0">
                  <a:pos x="367" y="54"/>
                </a:cxn>
                <a:cxn ang="0">
                  <a:pos x="418" y="116"/>
                </a:cxn>
                <a:cxn ang="0">
                  <a:pos x="426" y="62"/>
                </a:cxn>
                <a:cxn ang="0">
                  <a:pos x="459" y="16"/>
                </a:cxn>
                <a:cxn ang="0">
                  <a:pos x="509" y="77"/>
                </a:cxn>
                <a:cxn ang="0">
                  <a:pos x="501" y="100"/>
                </a:cxn>
                <a:cxn ang="0">
                  <a:pos x="501" y="123"/>
                </a:cxn>
                <a:cxn ang="0">
                  <a:pos x="501" y="154"/>
                </a:cxn>
                <a:cxn ang="0">
                  <a:pos x="501" y="177"/>
                </a:cxn>
                <a:cxn ang="0">
                  <a:pos x="518" y="193"/>
                </a:cxn>
                <a:cxn ang="0">
                  <a:pos x="543" y="200"/>
                </a:cxn>
                <a:cxn ang="0">
                  <a:pos x="560" y="193"/>
                </a:cxn>
                <a:cxn ang="0">
                  <a:pos x="568" y="170"/>
                </a:cxn>
                <a:cxn ang="0">
                  <a:pos x="568" y="147"/>
                </a:cxn>
                <a:cxn ang="0">
                  <a:pos x="568" y="116"/>
                </a:cxn>
                <a:cxn ang="0">
                  <a:pos x="560" y="93"/>
                </a:cxn>
                <a:cxn ang="0">
                  <a:pos x="551" y="70"/>
                </a:cxn>
                <a:cxn ang="0">
                  <a:pos x="551" y="46"/>
                </a:cxn>
                <a:cxn ang="0">
                  <a:pos x="551" y="23"/>
                </a:cxn>
                <a:cxn ang="0">
                  <a:pos x="560" y="23"/>
                </a:cxn>
                <a:cxn ang="0">
                  <a:pos x="651" y="16"/>
                </a:cxn>
                <a:cxn ang="0">
                  <a:pos x="601" y="93"/>
                </a:cxn>
                <a:cxn ang="0">
                  <a:pos x="651" y="162"/>
                </a:cxn>
                <a:cxn ang="0">
                  <a:pos x="718" y="139"/>
                </a:cxn>
                <a:cxn ang="0">
                  <a:pos x="710" y="154"/>
                </a:cxn>
                <a:cxn ang="0">
                  <a:pos x="710" y="170"/>
                </a:cxn>
                <a:cxn ang="0">
                  <a:pos x="710" y="185"/>
                </a:cxn>
                <a:cxn ang="0">
                  <a:pos x="710" y="208"/>
                </a:cxn>
                <a:cxn ang="0">
                  <a:pos x="718" y="216"/>
                </a:cxn>
                <a:cxn ang="0">
                  <a:pos x="727" y="223"/>
                </a:cxn>
                <a:cxn ang="0">
                  <a:pos x="743" y="223"/>
                </a:cxn>
                <a:cxn ang="0">
                  <a:pos x="752" y="216"/>
                </a:cxn>
                <a:cxn ang="0">
                  <a:pos x="760" y="200"/>
                </a:cxn>
                <a:cxn ang="0">
                  <a:pos x="760" y="177"/>
                </a:cxn>
                <a:cxn ang="0">
                  <a:pos x="760" y="162"/>
                </a:cxn>
                <a:cxn ang="0">
                  <a:pos x="752" y="147"/>
                </a:cxn>
                <a:cxn ang="0">
                  <a:pos x="752" y="131"/>
                </a:cxn>
                <a:cxn ang="0">
                  <a:pos x="743" y="116"/>
                </a:cxn>
                <a:cxn ang="0">
                  <a:pos x="760" y="108"/>
                </a:cxn>
                <a:cxn ang="0">
                  <a:pos x="810" y="108"/>
                </a:cxn>
                <a:cxn ang="0">
                  <a:pos x="910" y="185"/>
                </a:cxn>
                <a:cxn ang="0">
                  <a:pos x="927" y="247"/>
                </a:cxn>
                <a:cxn ang="0">
                  <a:pos x="1036" y="216"/>
                </a:cxn>
                <a:cxn ang="0">
                  <a:pos x="1103" y="200"/>
                </a:cxn>
              </a:cxnLst>
              <a:rect l="0" t="0" r="r" b="b"/>
              <a:pathLst>
                <a:path w="1103" h="1147">
                  <a:moveTo>
                    <a:pt x="1103" y="193"/>
                  </a:moveTo>
                  <a:lnTo>
                    <a:pt x="1052" y="470"/>
                  </a:lnTo>
                  <a:lnTo>
                    <a:pt x="1052" y="493"/>
                  </a:lnTo>
                  <a:lnTo>
                    <a:pt x="860" y="831"/>
                  </a:lnTo>
                  <a:lnTo>
                    <a:pt x="860" y="1001"/>
                  </a:lnTo>
                  <a:lnTo>
                    <a:pt x="735" y="1147"/>
                  </a:lnTo>
                  <a:lnTo>
                    <a:pt x="317" y="1147"/>
                  </a:lnTo>
                  <a:lnTo>
                    <a:pt x="184" y="1001"/>
                  </a:lnTo>
                  <a:lnTo>
                    <a:pt x="184" y="839"/>
                  </a:lnTo>
                  <a:lnTo>
                    <a:pt x="0" y="493"/>
                  </a:lnTo>
                  <a:lnTo>
                    <a:pt x="0" y="347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50" y="177"/>
                  </a:lnTo>
                  <a:lnTo>
                    <a:pt x="58" y="170"/>
                  </a:lnTo>
                  <a:lnTo>
                    <a:pt x="75" y="170"/>
                  </a:lnTo>
                  <a:lnTo>
                    <a:pt x="84" y="162"/>
                  </a:lnTo>
                  <a:lnTo>
                    <a:pt x="100" y="147"/>
                  </a:lnTo>
                  <a:lnTo>
                    <a:pt x="117" y="131"/>
                  </a:lnTo>
                  <a:lnTo>
                    <a:pt x="125" y="123"/>
                  </a:lnTo>
                  <a:lnTo>
                    <a:pt x="142" y="93"/>
                  </a:lnTo>
                  <a:lnTo>
                    <a:pt x="159" y="62"/>
                  </a:lnTo>
                  <a:lnTo>
                    <a:pt x="184" y="54"/>
                  </a:lnTo>
                  <a:lnTo>
                    <a:pt x="200" y="46"/>
                  </a:lnTo>
                  <a:lnTo>
                    <a:pt x="234" y="46"/>
                  </a:lnTo>
                  <a:lnTo>
                    <a:pt x="259" y="46"/>
                  </a:lnTo>
                  <a:lnTo>
                    <a:pt x="276" y="54"/>
                  </a:lnTo>
                  <a:lnTo>
                    <a:pt x="276" y="62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100"/>
                  </a:lnTo>
                  <a:lnTo>
                    <a:pt x="276" y="100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16"/>
                  </a:lnTo>
                  <a:lnTo>
                    <a:pt x="267" y="116"/>
                  </a:lnTo>
                  <a:lnTo>
                    <a:pt x="267" y="116"/>
                  </a:lnTo>
                  <a:lnTo>
                    <a:pt x="267" y="123"/>
                  </a:lnTo>
                  <a:lnTo>
                    <a:pt x="267" y="123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9"/>
                  </a:lnTo>
                  <a:lnTo>
                    <a:pt x="267" y="139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54"/>
                  </a:lnTo>
                  <a:lnTo>
                    <a:pt x="267" y="154"/>
                  </a:lnTo>
                  <a:lnTo>
                    <a:pt x="276" y="154"/>
                  </a:lnTo>
                  <a:lnTo>
                    <a:pt x="276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92" y="162"/>
                  </a:lnTo>
                  <a:lnTo>
                    <a:pt x="292" y="162"/>
                  </a:lnTo>
                  <a:lnTo>
                    <a:pt x="301" y="162"/>
                  </a:lnTo>
                  <a:lnTo>
                    <a:pt x="301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17" y="162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26" y="154"/>
                  </a:lnTo>
                  <a:lnTo>
                    <a:pt x="326" y="154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39"/>
                  </a:lnTo>
                  <a:lnTo>
                    <a:pt x="326" y="139"/>
                  </a:lnTo>
                  <a:lnTo>
                    <a:pt x="334" y="139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23"/>
                  </a:lnTo>
                  <a:lnTo>
                    <a:pt x="334" y="123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4" y="108"/>
                  </a:lnTo>
                  <a:lnTo>
                    <a:pt x="334" y="10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93"/>
                  </a:lnTo>
                  <a:lnTo>
                    <a:pt x="326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7" y="85"/>
                  </a:lnTo>
                  <a:lnTo>
                    <a:pt x="317" y="85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0"/>
                  </a:lnTo>
                  <a:lnTo>
                    <a:pt x="326" y="77"/>
                  </a:lnTo>
                  <a:lnTo>
                    <a:pt x="326" y="77"/>
                  </a:lnTo>
                  <a:lnTo>
                    <a:pt x="326" y="62"/>
                  </a:lnTo>
                  <a:lnTo>
                    <a:pt x="334" y="54"/>
                  </a:lnTo>
                  <a:lnTo>
                    <a:pt x="342" y="54"/>
                  </a:lnTo>
                  <a:lnTo>
                    <a:pt x="367" y="54"/>
                  </a:lnTo>
                  <a:lnTo>
                    <a:pt x="367" y="62"/>
                  </a:lnTo>
                  <a:lnTo>
                    <a:pt x="367" y="85"/>
                  </a:lnTo>
                  <a:lnTo>
                    <a:pt x="376" y="100"/>
                  </a:lnTo>
                  <a:lnTo>
                    <a:pt x="384" y="116"/>
                  </a:lnTo>
                  <a:lnTo>
                    <a:pt x="401" y="123"/>
                  </a:lnTo>
                  <a:lnTo>
                    <a:pt x="418" y="116"/>
                  </a:lnTo>
                  <a:lnTo>
                    <a:pt x="426" y="108"/>
                  </a:lnTo>
                  <a:lnTo>
                    <a:pt x="426" y="93"/>
                  </a:lnTo>
                  <a:lnTo>
                    <a:pt x="426" y="85"/>
                  </a:lnTo>
                  <a:lnTo>
                    <a:pt x="426" y="77"/>
                  </a:lnTo>
                  <a:lnTo>
                    <a:pt x="426" y="70"/>
                  </a:lnTo>
                  <a:lnTo>
                    <a:pt x="426" y="62"/>
                  </a:lnTo>
                  <a:lnTo>
                    <a:pt x="426" y="54"/>
                  </a:lnTo>
                  <a:lnTo>
                    <a:pt x="434" y="39"/>
                  </a:lnTo>
                  <a:lnTo>
                    <a:pt x="443" y="23"/>
                  </a:lnTo>
                  <a:lnTo>
                    <a:pt x="451" y="23"/>
                  </a:lnTo>
                  <a:lnTo>
                    <a:pt x="443" y="16"/>
                  </a:lnTo>
                  <a:lnTo>
                    <a:pt x="459" y="16"/>
                  </a:lnTo>
                  <a:lnTo>
                    <a:pt x="493" y="23"/>
                  </a:lnTo>
                  <a:lnTo>
                    <a:pt x="509" y="39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09" y="70"/>
                  </a:lnTo>
                  <a:lnTo>
                    <a:pt x="509" y="77"/>
                  </a:lnTo>
                  <a:lnTo>
                    <a:pt x="509" y="77"/>
                  </a:lnTo>
                  <a:lnTo>
                    <a:pt x="509" y="85"/>
                  </a:lnTo>
                  <a:lnTo>
                    <a:pt x="509" y="93"/>
                  </a:lnTo>
                  <a:lnTo>
                    <a:pt x="509" y="93"/>
                  </a:lnTo>
                  <a:lnTo>
                    <a:pt x="501" y="93"/>
                  </a:lnTo>
                  <a:lnTo>
                    <a:pt x="501" y="100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16"/>
                  </a:lnTo>
                  <a:lnTo>
                    <a:pt x="501" y="123"/>
                  </a:lnTo>
                  <a:lnTo>
                    <a:pt x="501" y="123"/>
                  </a:lnTo>
                  <a:lnTo>
                    <a:pt x="501" y="131"/>
                  </a:lnTo>
                  <a:lnTo>
                    <a:pt x="501" y="139"/>
                  </a:lnTo>
                  <a:lnTo>
                    <a:pt x="501" y="139"/>
                  </a:lnTo>
                  <a:lnTo>
                    <a:pt x="501" y="147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62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9" y="177"/>
                  </a:lnTo>
                  <a:lnTo>
                    <a:pt x="509" y="185"/>
                  </a:lnTo>
                  <a:lnTo>
                    <a:pt x="509" y="185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26" y="193"/>
                  </a:lnTo>
                  <a:lnTo>
                    <a:pt x="526" y="200"/>
                  </a:lnTo>
                  <a:lnTo>
                    <a:pt x="526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43" y="200"/>
                  </a:lnTo>
                  <a:lnTo>
                    <a:pt x="543" y="200"/>
                  </a:lnTo>
                  <a:lnTo>
                    <a:pt x="543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60" y="193"/>
                  </a:lnTo>
                  <a:lnTo>
                    <a:pt x="560" y="185"/>
                  </a:lnTo>
                  <a:lnTo>
                    <a:pt x="560" y="185"/>
                  </a:lnTo>
                  <a:lnTo>
                    <a:pt x="560" y="177"/>
                  </a:lnTo>
                  <a:lnTo>
                    <a:pt x="568" y="177"/>
                  </a:lnTo>
                  <a:lnTo>
                    <a:pt x="568" y="177"/>
                  </a:lnTo>
                  <a:lnTo>
                    <a:pt x="568" y="170"/>
                  </a:lnTo>
                  <a:lnTo>
                    <a:pt x="568" y="170"/>
                  </a:lnTo>
                  <a:lnTo>
                    <a:pt x="568" y="162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47"/>
                  </a:lnTo>
                  <a:lnTo>
                    <a:pt x="568" y="139"/>
                  </a:lnTo>
                  <a:lnTo>
                    <a:pt x="568" y="139"/>
                  </a:lnTo>
                  <a:lnTo>
                    <a:pt x="568" y="131"/>
                  </a:lnTo>
                  <a:lnTo>
                    <a:pt x="568" y="123"/>
                  </a:lnTo>
                  <a:lnTo>
                    <a:pt x="568" y="123"/>
                  </a:lnTo>
                  <a:lnTo>
                    <a:pt x="568" y="116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0"/>
                  </a:lnTo>
                  <a:lnTo>
                    <a:pt x="568" y="93"/>
                  </a:lnTo>
                  <a:lnTo>
                    <a:pt x="560" y="93"/>
                  </a:lnTo>
                  <a:lnTo>
                    <a:pt x="560" y="93"/>
                  </a:lnTo>
                  <a:lnTo>
                    <a:pt x="560" y="85"/>
                  </a:lnTo>
                  <a:lnTo>
                    <a:pt x="560" y="77"/>
                  </a:lnTo>
                  <a:lnTo>
                    <a:pt x="551" y="77"/>
                  </a:lnTo>
                  <a:lnTo>
                    <a:pt x="551" y="77"/>
                  </a:lnTo>
                  <a:lnTo>
                    <a:pt x="551" y="70"/>
                  </a:lnTo>
                  <a:lnTo>
                    <a:pt x="551" y="62"/>
                  </a:lnTo>
                  <a:lnTo>
                    <a:pt x="551" y="62"/>
                  </a:lnTo>
                  <a:lnTo>
                    <a:pt x="551" y="54"/>
                  </a:lnTo>
                  <a:lnTo>
                    <a:pt x="551" y="54"/>
                  </a:lnTo>
                  <a:lnTo>
                    <a:pt x="551" y="46"/>
                  </a:lnTo>
                  <a:lnTo>
                    <a:pt x="551" y="46"/>
                  </a:lnTo>
                  <a:lnTo>
                    <a:pt x="551" y="39"/>
                  </a:lnTo>
                  <a:lnTo>
                    <a:pt x="551" y="39"/>
                  </a:lnTo>
                  <a:lnTo>
                    <a:pt x="551" y="31"/>
                  </a:lnTo>
                  <a:lnTo>
                    <a:pt x="551" y="31"/>
                  </a:lnTo>
                  <a:lnTo>
                    <a:pt x="551" y="23"/>
                  </a:lnTo>
                  <a:lnTo>
                    <a:pt x="551" y="23"/>
                  </a:lnTo>
                  <a:lnTo>
                    <a:pt x="560" y="23"/>
                  </a:lnTo>
                  <a:lnTo>
                    <a:pt x="560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0" y="23"/>
                  </a:lnTo>
                  <a:lnTo>
                    <a:pt x="585" y="8"/>
                  </a:lnTo>
                  <a:lnTo>
                    <a:pt x="601" y="0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35" y="8"/>
                  </a:lnTo>
                  <a:lnTo>
                    <a:pt x="651" y="16"/>
                  </a:lnTo>
                  <a:lnTo>
                    <a:pt x="651" y="31"/>
                  </a:lnTo>
                  <a:lnTo>
                    <a:pt x="651" y="39"/>
                  </a:lnTo>
                  <a:lnTo>
                    <a:pt x="651" y="54"/>
                  </a:lnTo>
                  <a:lnTo>
                    <a:pt x="626" y="62"/>
                  </a:lnTo>
                  <a:lnTo>
                    <a:pt x="610" y="85"/>
                  </a:lnTo>
                  <a:lnTo>
                    <a:pt x="601" y="93"/>
                  </a:lnTo>
                  <a:lnTo>
                    <a:pt x="601" y="108"/>
                  </a:lnTo>
                  <a:lnTo>
                    <a:pt x="618" y="123"/>
                  </a:lnTo>
                  <a:lnTo>
                    <a:pt x="635" y="139"/>
                  </a:lnTo>
                  <a:lnTo>
                    <a:pt x="643" y="147"/>
                  </a:lnTo>
                  <a:lnTo>
                    <a:pt x="643" y="162"/>
                  </a:lnTo>
                  <a:lnTo>
                    <a:pt x="651" y="162"/>
                  </a:lnTo>
                  <a:lnTo>
                    <a:pt x="651" y="139"/>
                  </a:lnTo>
                  <a:lnTo>
                    <a:pt x="651" y="123"/>
                  </a:lnTo>
                  <a:lnTo>
                    <a:pt x="677" y="116"/>
                  </a:lnTo>
                  <a:lnTo>
                    <a:pt x="693" y="116"/>
                  </a:lnTo>
                  <a:lnTo>
                    <a:pt x="718" y="123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47"/>
                  </a:lnTo>
                  <a:lnTo>
                    <a:pt x="718" y="147"/>
                  </a:lnTo>
                  <a:lnTo>
                    <a:pt x="710" y="154"/>
                  </a:lnTo>
                  <a:lnTo>
                    <a:pt x="710" y="154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85"/>
                  </a:lnTo>
                  <a:lnTo>
                    <a:pt x="710" y="185"/>
                  </a:lnTo>
                  <a:lnTo>
                    <a:pt x="710" y="193"/>
                  </a:lnTo>
                  <a:lnTo>
                    <a:pt x="710" y="193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8" y="216"/>
                  </a:lnTo>
                  <a:lnTo>
                    <a:pt x="718" y="216"/>
                  </a:lnTo>
                  <a:lnTo>
                    <a:pt x="727" y="216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52" y="223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60" y="216"/>
                  </a:lnTo>
                  <a:lnTo>
                    <a:pt x="760" y="208"/>
                  </a:lnTo>
                  <a:lnTo>
                    <a:pt x="760" y="208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193"/>
                  </a:lnTo>
                  <a:lnTo>
                    <a:pt x="760" y="193"/>
                  </a:lnTo>
                  <a:lnTo>
                    <a:pt x="760" y="185"/>
                  </a:lnTo>
                  <a:lnTo>
                    <a:pt x="760" y="185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52" y="162"/>
                  </a:lnTo>
                  <a:lnTo>
                    <a:pt x="752" y="154"/>
                  </a:lnTo>
                  <a:lnTo>
                    <a:pt x="752" y="154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1"/>
                  </a:lnTo>
                  <a:lnTo>
                    <a:pt x="743" y="131"/>
                  </a:lnTo>
                  <a:lnTo>
                    <a:pt x="743" y="131"/>
                  </a:lnTo>
                  <a:lnTo>
                    <a:pt x="743" y="123"/>
                  </a:lnTo>
                  <a:lnTo>
                    <a:pt x="743" y="123"/>
                  </a:lnTo>
                  <a:lnTo>
                    <a:pt x="743" y="116"/>
                  </a:lnTo>
                  <a:lnTo>
                    <a:pt x="743" y="116"/>
                  </a:lnTo>
                  <a:lnTo>
                    <a:pt x="752" y="116"/>
                  </a:lnTo>
                  <a:lnTo>
                    <a:pt x="752" y="116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85" y="100"/>
                  </a:lnTo>
                  <a:lnTo>
                    <a:pt x="802" y="100"/>
                  </a:lnTo>
                  <a:lnTo>
                    <a:pt x="810" y="108"/>
                  </a:lnTo>
                  <a:lnTo>
                    <a:pt x="827" y="116"/>
                  </a:lnTo>
                  <a:lnTo>
                    <a:pt x="877" y="139"/>
                  </a:lnTo>
                  <a:lnTo>
                    <a:pt x="885" y="147"/>
                  </a:lnTo>
                  <a:lnTo>
                    <a:pt x="902" y="162"/>
                  </a:lnTo>
                  <a:lnTo>
                    <a:pt x="910" y="177"/>
                  </a:lnTo>
                  <a:lnTo>
                    <a:pt x="910" y="185"/>
                  </a:lnTo>
                  <a:lnTo>
                    <a:pt x="910" y="193"/>
                  </a:lnTo>
                  <a:lnTo>
                    <a:pt x="894" y="200"/>
                  </a:lnTo>
                  <a:lnTo>
                    <a:pt x="885" y="208"/>
                  </a:lnTo>
                  <a:lnTo>
                    <a:pt x="885" y="216"/>
                  </a:lnTo>
                  <a:lnTo>
                    <a:pt x="894" y="231"/>
                  </a:lnTo>
                  <a:lnTo>
                    <a:pt x="927" y="247"/>
                  </a:lnTo>
                  <a:lnTo>
                    <a:pt x="952" y="247"/>
                  </a:lnTo>
                  <a:lnTo>
                    <a:pt x="969" y="247"/>
                  </a:lnTo>
                  <a:lnTo>
                    <a:pt x="969" y="247"/>
                  </a:lnTo>
                  <a:lnTo>
                    <a:pt x="977" y="247"/>
                  </a:lnTo>
                  <a:lnTo>
                    <a:pt x="1011" y="231"/>
                  </a:lnTo>
                  <a:lnTo>
                    <a:pt x="1036" y="216"/>
                  </a:lnTo>
                  <a:lnTo>
                    <a:pt x="1061" y="193"/>
                  </a:lnTo>
                  <a:lnTo>
                    <a:pt x="1077" y="193"/>
                  </a:lnTo>
                  <a:lnTo>
                    <a:pt x="1086" y="193"/>
                  </a:lnTo>
                  <a:lnTo>
                    <a:pt x="1086" y="193"/>
                  </a:lnTo>
                  <a:lnTo>
                    <a:pt x="1103" y="200"/>
                  </a:lnTo>
                  <a:lnTo>
                    <a:pt x="1103" y="200"/>
                  </a:lnTo>
                  <a:lnTo>
                    <a:pt x="1103" y="19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Line 10"/>
            <p:cNvSpPr>
              <a:spLocks noChangeShapeType="1"/>
            </p:cNvSpPr>
            <p:nvPr/>
          </p:nvSpPr>
          <p:spPr bwMode="auto">
            <a:xfrm flipH="1">
              <a:off x="5081445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 flipH="1">
              <a:off x="5072106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2"/>
            <p:cNvSpPr>
              <a:spLocks noChangeShapeType="1"/>
            </p:cNvSpPr>
            <p:nvPr/>
          </p:nvSpPr>
          <p:spPr bwMode="auto">
            <a:xfrm flipH="1">
              <a:off x="5012569" y="2770558"/>
              <a:ext cx="322197" cy="16074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3"/>
            <p:cNvSpPr>
              <a:spLocks noChangeShapeType="1"/>
            </p:cNvSpPr>
            <p:nvPr/>
          </p:nvSpPr>
          <p:spPr bwMode="auto">
            <a:xfrm flipV="1">
              <a:off x="5052260" y="2778730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4"/>
            <p:cNvSpPr>
              <a:spLocks noChangeShapeType="1"/>
            </p:cNvSpPr>
            <p:nvPr/>
          </p:nvSpPr>
          <p:spPr bwMode="auto">
            <a:xfrm flipH="1">
              <a:off x="5061599" y="2778730"/>
              <a:ext cx="331537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34"/>
            <p:cNvSpPr>
              <a:spLocks noChangeShapeType="1"/>
            </p:cNvSpPr>
            <p:nvPr/>
          </p:nvSpPr>
          <p:spPr bwMode="auto">
            <a:xfrm>
              <a:off x="4398526" y="379435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35"/>
            <p:cNvSpPr>
              <a:spLocks noChangeShapeType="1"/>
            </p:cNvSpPr>
            <p:nvPr/>
          </p:nvSpPr>
          <p:spPr bwMode="auto">
            <a:xfrm>
              <a:off x="4398526" y="3848051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36"/>
            <p:cNvSpPr>
              <a:spLocks noChangeShapeType="1"/>
            </p:cNvSpPr>
            <p:nvPr/>
          </p:nvSpPr>
          <p:spPr bwMode="auto">
            <a:xfrm>
              <a:off x="4398526" y="397412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37"/>
            <p:cNvSpPr>
              <a:spLocks noChangeShapeType="1"/>
            </p:cNvSpPr>
            <p:nvPr/>
          </p:nvSpPr>
          <p:spPr bwMode="auto">
            <a:xfrm>
              <a:off x="4398526" y="4027828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38"/>
            <p:cNvSpPr>
              <a:spLocks noChangeShapeType="1"/>
            </p:cNvSpPr>
            <p:nvPr/>
          </p:nvSpPr>
          <p:spPr bwMode="auto">
            <a:xfrm>
              <a:off x="4398526" y="4153905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39"/>
            <p:cNvSpPr>
              <a:spLocks noChangeShapeType="1"/>
            </p:cNvSpPr>
            <p:nvPr/>
          </p:nvSpPr>
          <p:spPr bwMode="auto">
            <a:xfrm>
              <a:off x="4398526" y="4207605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40"/>
            <p:cNvSpPr>
              <a:spLocks noChangeShapeType="1"/>
            </p:cNvSpPr>
            <p:nvPr/>
          </p:nvSpPr>
          <p:spPr bwMode="auto">
            <a:xfrm>
              <a:off x="4398526" y="433368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41"/>
            <p:cNvSpPr>
              <a:spLocks noChangeShapeType="1"/>
            </p:cNvSpPr>
            <p:nvPr/>
          </p:nvSpPr>
          <p:spPr bwMode="auto">
            <a:xfrm>
              <a:off x="4398526" y="438738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42"/>
            <p:cNvSpPr>
              <a:spLocks noChangeShapeType="1"/>
            </p:cNvSpPr>
            <p:nvPr/>
          </p:nvSpPr>
          <p:spPr bwMode="auto">
            <a:xfrm>
              <a:off x="4398526" y="4512292"/>
              <a:ext cx="1167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43"/>
            <p:cNvSpPr>
              <a:spLocks noChangeShapeType="1"/>
            </p:cNvSpPr>
            <p:nvPr/>
          </p:nvSpPr>
          <p:spPr bwMode="auto">
            <a:xfrm>
              <a:off x="4398526" y="4567158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44"/>
            <p:cNvSpPr>
              <a:spLocks noChangeShapeType="1"/>
            </p:cNvSpPr>
            <p:nvPr/>
          </p:nvSpPr>
          <p:spPr bwMode="auto">
            <a:xfrm>
              <a:off x="4398526" y="469206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5"/>
            <p:cNvSpPr>
              <a:spLocks noChangeShapeType="1"/>
            </p:cNvSpPr>
            <p:nvPr/>
          </p:nvSpPr>
          <p:spPr bwMode="auto">
            <a:xfrm>
              <a:off x="4398526" y="4746935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46"/>
            <p:cNvSpPr>
              <a:spLocks noChangeShapeType="1"/>
            </p:cNvSpPr>
            <p:nvPr/>
          </p:nvSpPr>
          <p:spPr bwMode="auto">
            <a:xfrm>
              <a:off x="4398526" y="4871845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47"/>
            <p:cNvSpPr>
              <a:spLocks noChangeShapeType="1"/>
            </p:cNvSpPr>
            <p:nvPr/>
          </p:nvSpPr>
          <p:spPr bwMode="auto">
            <a:xfrm>
              <a:off x="4398526" y="4917373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48"/>
            <p:cNvSpPr>
              <a:spLocks noChangeShapeType="1"/>
            </p:cNvSpPr>
            <p:nvPr/>
          </p:nvSpPr>
          <p:spPr bwMode="auto">
            <a:xfrm>
              <a:off x="4398526" y="505162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49"/>
            <p:cNvSpPr>
              <a:spLocks noChangeShapeType="1"/>
            </p:cNvSpPr>
            <p:nvPr/>
          </p:nvSpPr>
          <p:spPr bwMode="auto">
            <a:xfrm>
              <a:off x="4398526" y="5105321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50"/>
            <p:cNvSpPr>
              <a:spLocks noChangeShapeType="1"/>
            </p:cNvSpPr>
            <p:nvPr/>
          </p:nvSpPr>
          <p:spPr bwMode="auto">
            <a:xfrm>
              <a:off x="4398526" y="52313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51"/>
            <p:cNvSpPr>
              <a:spLocks noChangeShapeType="1"/>
            </p:cNvSpPr>
            <p:nvPr/>
          </p:nvSpPr>
          <p:spPr bwMode="auto">
            <a:xfrm>
              <a:off x="4398526" y="5276927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52"/>
            <p:cNvSpPr>
              <a:spLocks noChangeShapeType="1"/>
            </p:cNvSpPr>
            <p:nvPr/>
          </p:nvSpPr>
          <p:spPr bwMode="auto">
            <a:xfrm>
              <a:off x="4398526" y="540183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53"/>
            <p:cNvSpPr>
              <a:spLocks noChangeShapeType="1"/>
            </p:cNvSpPr>
            <p:nvPr/>
          </p:nvSpPr>
          <p:spPr bwMode="auto">
            <a:xfrm>
              <a:off x="4398526" y="5455536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54"/>
            <p:cNvSpPr>
              <a:spLocks noChangeShapeType="1"/>
            </p:cNvSpPr>
            <p:nvPr/>
          </p:nvSpPr>
          <p:spPr bwMode="auto">
            <a:xfrm>
              <a:off x="4398526" y="559095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55"/>
            <p:cNvSpPr>
              <a:spLocks noChangeShapeType="1"/>
            </p:cNvSpPr>
            <p:nvPr/>
          </p:nvSpPr>
          <p:spPr bwMode="auto">
            <a:xfrm>
              <a:off x="4398526" y="563531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56"/>
            <p:cNvSpPr>
              <a:spLocks noChangeShapeType="1"/>
            </p:cNvSpPr>
            <p:nvPr/>
          </p:nvSpPr>
          <p:spPr bwMode="auto">
            <a:xfrm>
              <a:off x="4398526" y="57707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57"/>
            <p:cNvSpPr>
              <a:spLocks noChangeShapeType="1"/>
            </p:cNvSpPr>
            <p:nvPr/>
          </p:nvSpPr>
          <p:spPr bwMode="auto">
            <a:xfrm>
              <a:off x="4398526" y="5815089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58"/>
            <p:cNvSpPr>
              <a:spLocks noChangeShapeType="1"/>
            </p:cNvSpPr>
            <p:nvPr/>
          </p:nvSpPr>
          <p:spPr bwMode="auto">
            <a:xfrm>
              <a:off x="4398526" y="59411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59"/>
            <p:cNvSpPr>
              <a:spLocks noChangeShapeType="1"/>
            </p:cNvSpPr>
            <p:nvPr/>
          </p:nvSpPr>
          <p:spPr bwMode="auto">
            <a:xfrm>
              <a:off x="4398526" y="5994866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61"/>
            <p:cNvSpPr>
              <a:spLocks noChangeShapeType="1"/>
            </p:cNvSpPr>
            <p:nvPr/>
          </p:nvSpPr>
          <p:spPr bwMode="auto">
            <a:xfrm>
              <a:off x="4875986" y="5564102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62"/>
            <p:cNvSpPr>
              <a:spLocks noChangeShapeType="1"/>
            </p:cNvSpPr>
            <p:nvPr/>
          </p:nvSpPr>
          <p:spPr bwMode="auto">
            <a:xfrm>
              <a:off x="4875986" y="57170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63"/>
            <p:cNvSpPr>
              <a:spLocks noChangeShapeType="1"/>
            </p:cNvSpPr>
            <p:nvPr/>
          </p:nvSpPr>
          <p:spPr bwMode="auto">
            <a:xfrm>
              <a:off x="4875986" y="5761390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64"/>
            <p:cNvSpPr>
              <a:spLocks noChangeShapeType="1"/>
            </p:cNvSpPr>
            <p:nvPr/>
          </p:nvSpPr>
          <p:spPr bwMode="auto">
            <a:xfrm>
              <a:off x="4875986" y="58874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65"/>
            <p:cNvSpPr>
              <a:spLocks noChangeShapeType="1"/>
            </p:cNvSpPr>
            <p:nvPr/>
          </p:nvSpPr>
          <p:spPr bwMode="auto">
            <a:xfrm>
              <a:off x="4875986" y="5941167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66"/>
            <p:cNvSpPr>
              <a:spLocks noChangeShapeType="1"/>
            </p:cNvSpPr>
            <p:nvPr/>
          </p:nvSpPr>
          <p:spPr bwMode="auto">
            <a:xfrm>
              <a:off x="3921067" y="5564102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67"/>
            <p:cNvSpPr>
              <a:spLocks noChangeShapeType="1"/>
            </p:cNvSpPr>
            <p:nvPr/>
          </p:nvSpPr>
          <p:spPr bwMode="auto">
            <a:xfrm>
              <a:off x="3921067" y="571702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68"/>
            <p:cNvSpPr>
              <a:spLocks noChangeShapeType="1"/>
            </p:cNvSpPr>
            <p:nvPr/>
          </p:nvSpPr>
          <p:spPr bwMode="auto">
            <a:xfrm>
              <a:off x="3921067" y="5761390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9"/>
            <p:cNvSpPr>
              <a:spLocks noChangeShapeType="1"/>
            </p:cNvSpPr>
            <p:nvPr/>
          </p:nvSpPr>
          <p:spPr bwMode="auto">
            <a:xfrm>
              <a:off x="3921067" y="588746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70"/>
            <p:cNvSpPr>
              <a:spLocks noChangeShapeType="1"/>
            </p:cNvSpPr>
            <p:nvPr/>
          </p:nvSpPr>
          <p:spPr bwMode="auto">
            <a:xfrm>
              <a:off x="3921067" y="5941167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71"/>
            <p:cNvSpPr>
              <a:spLocks noChangeShapeType="1"/>
            </p:cNvSpPr>
            <p:nvPr/>
          </p:nvSpPr>
          <p:spPr bwMode="auto">
            <a:xfrm>
              <a:off x="4993891" y="5671502"/>
              <a:ext cx="1167" cy="4319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72"/>
            <p:cNvSpPr>
              <a:spLocks noChangeShapeType="1"/>
            </p:cNvSpPr>
            <p:nvPr/>
          </p:nvSpPr>
          <p:spPr bwMode="auto">
            <a:xfrm>
              <a:off x="3804329" y="5671502"/>
              <a:ext cx="1167" cy="4938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73"/>
            <p:cNvSpPr>
              <a:spLocks noChangeShapeType="1"/>
            </p:cNvSpPr>
            <p:nvPr/>
          </p:nvSpPr>
          <p:spPr bwMode="auto">
            <a:xfrm flipH="1">
              <a:off x="4857308" y="4441081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74"/>
            <p:cNvSpPr>
              <a:spLocks noChangeShapeType="1"/>
            </p:cNvSpPr>
            <p:nvPr/>
          </p:nvSpPr>
          <p:spPr bwMode="auto">
            <a:xfrm flipH="1">
              <a:off x="4846801" y="4431742"/>
              <a:ext cx="225305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75"/>
            <p:cNvSpPr>
              <a:spLocks noChangeShapeType="1"/>
            </p:cNvSpPr>
            <p:nvPr/>
          </p:nvSpPr>
          <p:spPr bwMode="auto">
            <a:xfrm flipH="1">
              <a:off x="4828123" y="442357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76"/>
            <p:cNvSpPr>
              <a:spLocks noChangeShapeType="1"/>
            </p:cNvSpPr>
            <p:nvPr/>
          </p:nvSpPr>
          <p:spPr bwMode="auto">
            <a:xfrm flipH="1">
              <a:off x="4837462" y="4431742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7"/>
            <p:cNvSpPr>
              <a:spLocks noChangeShapeType="1"/>
            </p:cNvSpPr>
            <p:nvPr/>
          </p:nvSpPr>
          <p:spPr bwMode="auto">
            <a:xfrm flipH="1">
              <a:off x="4788432" y="441423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78"/>
            <p:cNvSpPr>
              <a:spLocks noChangeShapeType="1"/>
            </p:cNvSpPr>
            <p:nvPr/>
          </p:nvSpPr>
          <p:spPr bwMode="auto">
            <a:xfrm>
              <a:off x="3784483" y="441423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79"/>
            <p:cNvSpPr>
              <a:spLocks noChangeShapeType="1"/>
            </p:cNvSpPr>
            <p:nvPr/>
          </p:nvSpPr>
          <p:spPr bwMode="auto">
            <a:xfrm>
              <a:off x="3745960" y="4423571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80"/>
            <p:cNvSpPr>
              <a:spLocks noChangeShapeType="1"/>
            </p:cNvSpPr>
            <p:nvPr/>
          </p:nvSpPr>
          <p:spPr bwMode="auto">
            <a:xfrm>
              <a:off x="3735453" y="4431742"/>
              <a:ext cx="214798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81"/>
            <p:cNvSpPr>
              <a:spLocks noChangeShapeType="1"/>
            </p:cNvSpPr>
            <p:nvPr/>
          </p:nvSpPr>
          <p:spPr bwMode="auto">
            <a:xfrm>
              <a:off x="3726114" y="4431742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82"/>
            <p:cNvSpPr>
              <a:spLocks noChangeShapeType="1"/>
            </p:cNvSpPr>
            <p:nvPr/>
          </p:nvSpPr>
          <p:spPr bwMode="auto">
            <a:xfrm>
              <a:off x="3716775" y="4441081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83"/>
            <p:cNvSpPr>
              <a:spLocks/>
            </p:cNvSpPr>
            <p:nvPr/>
          </p:nvSpPr>
          <p:spPr bwMode="auto">
            <a:xfrm>
              <a:off x="4028466" y="5438025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8"/>
                </a:cxn>
                <a:cxn ang="0">
                  <a:pos x="25" y="15"/>
                </a:cxn>
                <a:cxn ang="0">
                  <a:pos x="42" y="23"/>
                </a:cxn>
                <a:cxn ang="0">
                  <a:pos x="58" y="31"/>
                </a:cxn>
                <a:cxn ang="0">
                  <a:pos x="67" y="39"/>
                </a:cxn>
                <a:cxn ang="0">
                  <a:pos x="83" y="46"/>
                </a:cxn>
                <a:cxn ang="0">
                  <a:pos x="100" y="46"/>
                </a:cxn>
                <a:cxn ang="0">
                  <a:pos x="117" y="54"/>
                </a:cxn>
                <a:cxn ang="0">
                  <a:pos x="133" y="62"/>
                </a:cxn>
                <a:cxn ang="0">
                  <a:pos x="150" y="62"/>
                </a:cxn>
                <a:cxn ang="0">
                  <a:pos x="167" y="69"/>
                </a:cxn>
                <a:cxn ang="0">
                  <a:pos x="175" y="77"/>
                </a:cxn>
                <a:cxn ang="0">
                  <a:pos x="192" y="77"/>
                </a:cxn>
                <a:cxn ang="0">
                  <a:pos x="209" y="85"/>
                </a:cxn>
                <a:cxn ang="0">
                  <a:pos x="225" y="85"/>
                </a:cxn>
                <a:cxn ang="0">
                  <a:pos x="242" y="85"/>
                </a:cxn>
                <a:cxn ang="0">
                  <a:pos x="259" y="85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85"/>
                </a:cxn>
                <a:cxn ang="0">
                  <a:pos x="392" y="85"/>
                </a:cxn>
                <a:cxn ang="0">
                  <a:pos x="409" y="85"/>
                </a:cxn>
                <a:cxn ang="0">
                  <a:pos x="426" y="85"/>
                </a:cxn>
                <a:cxn ang="0">
                  <a:pos x="434" y="77"/>
                </a:cxn>
                <a:cxn ang="0">
                  <a:pos x="451" y="77"/>
                </a:cxn>
                <a:cxn ang="0">
                  <a:pos x="468" y="69"/>
                </a:cxn>
                <a:cxn ang="0">
                  <a:pos x="484" y="62"/>
                </a:cxn>
                <a:cxn ang="0">
                  <a:pos x="501" y="62"/>
                </a:cxn>
                <a:cxn ang="0">
                  <a:pos x="518" y="54"/>
                </a:cxn>
                <a:cxn ang="0">
                  <a:pos x="534" y="46"/>
                </a:cxn>
                <a:cxn ang="0">
                  <a:pos x="551" y="46"/>
                </a:cxn>
                <a:cxn ang="0">
                  <a:pos x="559" y="39"/>
                </a:cxn>
                <a:cxn ang="0">
                  <a:pos x="576" y="31"/>
                </a:cxn>
                <a:cxn ang="0">
                  <a:pos x="593" y="23"/>
                </a:cxn>
                <a:cxn ang="0">
                  <a:pos x="610" y="15"/>
                </a:cxn>
                <a:cxn ang="0">
                  <a:pos x="626" y="8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8"/>
                  </a:lnTo>
                  <a:lnTo>
                    <a:pt x="25" y="15"/>
                  </a:lnTo>
                  <a:lnTo>
                    <a:pt x="42" y="23"/>
                  </a:lnTo>
                  <a:lnTo>
                    <a:pt x="58" y="31"/>
                  </a:lnTo>
                  <a:lnTo>
                    <a:pt x="67" y="39"/>
                  </a:lnTo>
                  <a:lnTo>
                    <a:pt x="83" y="46"/>
                  </a:lnTo>
                  <a:lnTo>
                    <a:pt x="100" y="46"/>
                  </a:lnTo>
                  <a:lnTo>
                    <a:pt x="117" y="54"/>
                  </a:lnTo>
                  <a:lnTo>
                    <a:pt x="133" y="62"/>
                  </a:lnTo>
                  <a:lnTo>
                    <a:pt x="150" y="62"/>
                  </a:lnTo>
                  <a:lnTo>
                    <a:pt x="167" y="69"/>
                  </a:lnTo>
                  <a:lnTo>
                    <a:pt x="175" y="77"/>
                  </a:lnTo>
                  <a:lnTo>
                    <a:pt x="192" y="77"/>
                  </a:lnTo>
                  <a:lnTo>
                    <a:pt x="209" y="85"/>
                  </a:lnTo>
                  <a:lnTo>
                    <a:pt x="225" y="85"/>
                  </a:lnTo>
                  <a:lnTo>
                    <a:pt x="242" y="85"/>
                  </a:lnTo>
                  <a:lnTo>
                    <a:pt x="259" y="85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85"/>
                  </a:lnTo>
                  <a:lnTo>
                    <a:pt x="392" y="85"/>
                  </a:lnTo>
                  <a:lnTo>
                    <a:pt x="409" y="85"/>
                  </a:lnTo>
                  <a:lnTo>
                    <a:pt x="426" y="85"/>
                  </a:lnTo>
                  <a:lnTo>
                    <a:pt x="434" y="77"/>
                  </a:lnTo>
                  <a:lnTo>
                    <a:pt x="451" y="77"/>
                  </a:lnTo>
                  <a:lnTo>
                    <a:pt x="468" y="69"/>
                  </a:lnTo>
                  <a:lnTo>
                    <a:pt x="484" y="62"/>
                  </a:lnTo>
                  <a:lnTo>
                    <a:pt x="501" y="62"/>
                  </a:lnTo>
                  <a:lnTo>
                    <a:pt x="518" y="54"/>
                  </a:lnTo>
                  <a:lnTo>
                    <a:pt x="534" y="46"/>
                  </a:lnTo>
                  <a:lnTo>
                    <a:pt x="551" y="46"/>
                  </a:lnTo>
                  <a:lnTo>
                    <a:pt x="559" y="39"/>
                  </a:lnTo>
                  <a:lnTo>
                    <a:pt x="576" y="31"/>
                  </a:lnTo>
                  <a:lnTo>
                    <a:pt x="593" y="23"/>
                  </a:lnTo>
                  <a:lnTo>
                    <a:pt x="610" y="15"/>
                  </a:lnTo>
                  <a:lnTo>
                    <a:pt x="626" y="8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84"/>
            <p:cNvSpPr>
              <a:spLocks/>
            </p:cNvSpPr>
            <p:nvPr/>
          </p:nvSpPr>
          <p:spPr bwMode="auto">
            <a:xfrm>
              <a:off x="4028466" y="5420514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7"/>
                </a:cxn>
                <a:cxn ang="0">
                  <a:pos x="33" y="15"/>
                </a:cxn>
                <a:cxn ang="0">
                  <a:pos x="50" y="30"/>
                </a:cxn>
                <a:cxn ang="0">
                  <a:pos x="58" y="38"/>
                </a:cxn>
                <a:cxn ang="0">
                  <a:pos x="75" y="38"/>
                </a:cxn>
                <a:cxn ang="0">
                  <a:pos x="92" y="46"/>
                </a:cxn>
                <a:cxn ang="0">
                  <a:pos x="108" y="54"/>
                </a:cxn>
                <a:cxn ang="0">
                  <a:pos x="117" y="61"/>
                </a:cxn>
                <a:cxn ang="0">
                  <a:pos x="133" y="69"/>
                </a:cxn>
                <a:cxn ang="0">
                  <a:pos x="150" y="69"/>
                </a:cxn>
                <a:cxn ang="0">
                  <a:pos x="167" y="77"/>
                </a:cxn>
                <a:cxn ang="0">
                  <a:pos x="184" y="77"/>
                </a:cxn>
                <a:cxn ang="0">
                  <a:pos x="200" y="84"/>
                </a:cxn>
                <a:cxn ang="0">
                  <a:pos x="209" y="84"/>
                </a:cxn>
                <a:cxn ang="0">
                  <a:pos x="225" y="92"/>
                </a:cxn>
                <a:cxn ang="0">
                  <a:pos x="242" y="92"/>
                </a:cxn>
                <a:cxn ang="0">
                  <a:pos x="259" y="92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92"/>
                </a:cxn>
                <a:cxn ang="0">
                  <a:pos x="392" y="92"/>
                </a:cxn>
                <a:cxn ang="0">
                  <a:pos x="401" y="92"/>
                </a:cxn>
                <a:cxn ang="0">
                  <a:pos x="417" y="84"/>
                </a:cxn>
                <a:cxn ang="0">
                  <a:pos x="434" y="84"/>
                </a:cxn>
                <a:cxn ang="0">
                  <a:pos x="451" y="77"/>
                </a:cxn>
                <a:cxn ang="0">
                  <a:pos x="468" y="77"/>
                </a:cxn>
                <a:cxn ang="0">
                  <a:pos x="484" y="69"/>
                </a:cxn>
                <a:cxn ang="0">
                  <a:pos x="501" y="69"/>
                </a:cxn>
                <a:cxn ang="0">
                  <a:pos x="518" y="61"/>
                </a:cxn>
                <a:cxn ang="0">
                  <a:pos x="526" y="54"/>
                </a:cxn>
                <a:cxn ang="0">
                  <a:pos x="543" y="46"/>
                </a:cxn>
                <a:cxn ang="0">
                  <a:pos x="559" y="38"/>
                </a:cxn>
                <a:cxn ang="0">
                  <a:pos x="576" y="38"/>
                </a:cxn>
                <a:cxn ang="0">
                  <a:pos x="584" y="30"/>
                </a:cxn>
                <a:cxn ang="0">
                  <a:pos x="601" y="15"/>
                </a:cxn>
                <a:cxn ang="0">
                  <a:pos x="618" y="7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7"/>
                  </a:lnTo>
                  <a:lnTo>
                    <a:pt x="33" y="15"/>
                  </a:lnTo>
                  <a:lnTo>
                    <a:pt x="50" y="30"/>
                  </a:lnTo>
                  <a:lnTo>
                    <a:pt x="58" y="38"/>
                  </a:lnTo>
                  <a:lnTo>
                    <a:pt x="75" y="38"/>
                  </a:lnTo>
                  <a:lnTo>
                    <a:pt x="92" y="46"/>
                  </a:lnTo>
                  <a:lnTo>
                    <a:pt x="108" y="54"/>
                  </a:lnTo>
                  <a:lnTo>
                    <a:pt x="117" y="61"/>
                  </a:lnTo>
                  <a:lnTo>
                    <a:pt x="133" y="69"/>
                  </a:lnTo>
                  <a:lnTo>
                    <a:pt x="150" y="69"/>
                  </a:lnTo>
                  <a:lnTo>
                    <a:pt x="167" y="77"/>
                  </a:lnTo>
                  <a:lnTo>
                    <a:pt x="184" y="77"/>
                  </a:lnTo>
                  <a:lnTo>
                    <a:pt x="200" y="84"/>
                  </a:lnTo>
                  <a:lnTo>
                    <a:pt x="209" y="84"/>
                  </a:lnTo>
                  <a:lnTo>
                    <a:pt x="225" y="92"/>
                  </a:lnTo>
                  <a:lnTo>
                    <a:pt x="242" y="92"/>
                  </a:lnTo>
                  <a:lnTo>
                    <a:pt x="259" y="92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92"/>
                  </a:lnTo>
                  <a:lnTo>
                    <a:pt x="392" y="92"/>
                  </a:lnTo>
                  <a:lnTo>
                    <a:pt x="401" y="92"/>
                  </a:lnTo>
                  <a:lnTo>
                    <a:pt x="417" y="84"/>
                  </a:lnTo>
                  <a:lnTo>
                    <a:pt x="434" y="84"/>
                  </a:lnTo>
                  <a:lnTo>
                    <a:pt x="451" y="77"/>
                  </a:lnTo>
                  <a:lnTo>
                    <a:pt x="468" y="77"/>
                  </a:lnTo>
                  <a:lnTo>
                    <a:pt x="484" y="69"/>
                  </a:lnTo>
                  <a:lnTo>
                    <a:pt x="501" y="69"/>
                  </a:lnTo>
                  <a:lnTo>
                    <a:pt x="518" y="61"/>
                  </a:lnTo>
                  <a:lnTo>
                    <a:pt x="526" y="54"/>
                  </a:lnTo>
                  <a:lnTo>
                    <a:pt x="543" y="46"/>
                  </a:lnTo>
                  <a:lnTo>
                    <a:pt x="559" y="38"/>
                  </a:lnTo>
                  <a:lnTo>
                    <a:pt x="576" y="38"/>
                  </a:lnTo>
                  <a:lnTo>
                    <a:pt x="584" y="30"/>
                  </a:lnTo>
                  <a:lnTo>
                    <a:pt x="601" y="15"/>
                  </a:lnTo>
                  <a:lnTo>
                    <a:pt x="618" y="7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85"/>
            <p:cNvSpPr>
              <a:spLocks noChangeShapeType="1"/>
            </p:cNvSpPr>
            <p:nvPr/>
          </p:nvSpPr>
          <p:spPr bwMode="auto">
            <a:xfrm>
              <a:off x="3901222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86"/>
            <p:cNvSpPr>
              <a:spLocks noChangeShapeType="1"/>
            </p:cNvSpPr>
            <p:nvPr/>
          </p:nvSpPr>
          <p:spPr bwMode="auto">
            <a:xfrm>
              <a:off x="3921067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87"/>
            <p:cNvSpPr>
              <a:spLocks noChangeShapeType="1"/>
            </p:cNvSpPr>
            <p:nvPr/>
          </p:nvSpPr>
          <p:spPr bwMode="auto">
            <a:xfrm>
              <a:off x="3930406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88"/>
            <p:cNvSpPr>
              <a:spLocks noChangeShapeType="1"/>
            </p:cNvSpPr>
            <p:nvPr/>
          </p:nvSpPr>
          <p:spPr bwMode="auto">
            <a:xfrm>
              <a:off x="3950252" y="51601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9"/>
            <p:cNvSpPr>
              <a:spLocks noChangeShapeType="1"/>
            </p:cNvSpPr>
            <p:nvPr/>
          </p:nvSpPr>
          <p:spPr bwMode="auto">
            <a:xfrm>
              <a:off x="3959591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90"/>
            <p:cNvSpPr>
              <a:spLocks noChangeShapeType="1"/>
            </p:cNvSpPr>
            <p:nvPr/>
          </p:nvSpPr>
          <p:spPr bwMode="auto">
            <a:xfrm>
              <a:off x="3988775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91"/>
            <p:cNvSpPr>
              <a:spLocks noChangeShapeType="1"/>
            </p:cNvSpPr>
            <p:nvPr/>
          </p:nvSpPr>
          <p:spPr bwMode="auto">
            <a:xfrm>
              <a:off x="3999282" y="5160188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92"/>
            <p:cNvSpPr>
              <a:spLocks noChangeShapeType="1"/>
            </p:cNvSpPr>
            <p:nvPr/>
          </p:nvSpPr>
          <p:spPr bwMode="auto">
            <a:xfrm>
              <a:off x="4017960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93"/>
            <p:cNvSpPr>
              <a:spLocks noChangeShapeType="1"/>
            </p:cNvSpPr>
            <p:nvPr/>
          </p:nvSpPr>
          <p:spPr bwMode="auto">
            <a:xfrm>
              <a:off x="4037805" y="51601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94"/>
            <p:cNvSpPr>
              <a:spLocks noChangeArrowheads="1"/>
            </p:cNvSpPr>
            <p:nvPr/>
          </p:nvSpPr>
          <p:spPr bwMode="auto">
            <a:xfrm>
              <a:off x="3882543" y="5608463"/>
              <a:ext cx="1033133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95"/>
            <p:cNvSpPr>
              <a:spLocks noChangeShapeType="1"/>
            </p:cNvSpPr>
            <p:nvPr/>
          </p:nvSpPr>
          <p:spPr bwMode="auto">
            <a:xfrm flipH="1">
              <a:off x="3804329" y="5671502"/>
              <a:ext cx="59419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96"/>
            <p:cNvSpPr>
              <a:spLocks noChangeShapeType="1"/>
            </p:cNvSpPr>
            <p:nvPr/>
          </p:nvSpPr>
          <p:spPr bwMode="auto">
            <a:xfrm>
              <a:off x="4028466" y="5177699"/>
              <a:ext cx="370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7"/>
            <p:cNvSpPr>
              <a:spLocks/>
            </p:cNvSpPr>
            <p:nvPr/>
          </p:nvSpPr>
          <p:spPr bwMode="auto">
            <a:xfrm>
              <a:off x="3950252" y="5303776"/>
              <a:ext cx="78215" cy="1342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8" y="23"/>
                </a:cxn>
                <a:cxn ang="0">
                  <a:pos x="8" y="30"/>
                </a:cxn>
                <a:cxn ang="0">
                  <a:pos x="8" y="38"/>
                </a:cxn>
                <a:cxn ang="0">
                  <a:pos x="8" y="46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7" y="69"/>
                </a:cxn>
                <a:cxn ang="0">
                  <a:pos x="25" y="69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84"/>
                </a:cxn>
                <a:cxn ang="0">
                  <a:pos x="42" y="92"/>
                </a:cxn>
                <a:cxn ang="0">
                  <a:pos x="50" y="100"/>
                </a:cxn>
                <a:cxn ang="0">
                  <a:pos x="50" y="107"/>
                </a:cxn>
                <a:cxn ang="0">
                  <a:pos x="58" y="107"/>
                </a:cxn>
                <a:cxn ang="0">
                  <a:pos x="67" y="115"/>
                </a:cxn>
              </a:cxnLst>
              <a:rect l="0" t="0" r="r" b="b"/>
              <a:pathLst>
                <a:path w="67" h="115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8" y="23"/>
                  </a:lnTo>
                  <a:lnTo>
                    <a:pt x="8" y="30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69"/>
                  </a:lnTo>
                  <a:lnTo>
                    <a:pt x="25" y="69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84"/>
                  </a:lnTo>
                  <a:lnTo>
                    <a:pt x="42" y="92"/>
                  </a:lnTo>
                  <a:lnTo>
                    <a:pt x="50" y="100"/>
                  </a:lnTo>
                  <a:lnTo>
                    <a:pt x="50" y="107"/>
                  </a:lnTo>
                  <a:lnTo>
                    <a:pt x="58" y="107"/>
                  </a:lnTo>
                  <a:lnTo>
                    <a:pt x="67" y="1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98"/>
            <p:cNvSpPr>
              <a:spLocks/>
            </p:cNvSpPr>
            <p:nvPr/>
          </p:nvSpPr>
          <p:spPr bwMode="auto">
            <a:xfrm>
              <a:off x="3970097" y="5303776"/>
              <a:ext cx="58369" cy="116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8" y="54"/>
                </a:cxn>
                <a:cxn ang="0">
                  <a:pos x="16" y="61"/>
                </a:cxn>
                <a:cxn ang="0">
                  <a:pos x="16" y="69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92"/>
                </a:cxn>
                <a:cxn ang="0">
                  <a:pos x="41" y="92"/>
                </a:cxn>
                <a:cxn ang="0">
                  <a:pos x="50" y="100"/>
                </a:cxn>
                <a:cxn ang="0">
                  <a:pos x="50" y="100"/>
                </a:cxn>
              </a:cxnLst>
              <a:rect l="0" t="0" r="r" b="b"/>
              <a:pathLst>
                <a:path w="50" h="100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54"/>
                  </a:lnTo>
                  <a:lnTo>
                    <a:pt x="16" y="61"/>
                  </a:lnTo>
                  <a:lnTo>
                    <a:pt x="16" y="69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92"/>
                  </a:lnTo>
                  <a:lnTo>
                    <a:pt x="41" y="92"/>
                  </a:lnTo>
                  <a:lnTo>
                    <a:pt x="50" y="100"/>
                  </a:lnTo>
                  <a:lnTo>
                    <a:pt x="5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99"/>
            <p:cNvSpPr>
              <a:spLocks noChangeShapeType="1"/>
            </p:cNvSpPr>
            <p:nvPr/>
          </p:nvSpPr>
          <p:spPr bwMode="auto">
            <a:xfrm>
              <a:off x="3970097" y="5366815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100"/>
            <p:cNvSpPr>
              <a:spLocks noChangeShapeType="1"/>
            </p:cNvSpPr>
            <p:nvPr/>
          </p:nvSpPr>
          <p:spPr bwMode="auto">
            <a:xfrm>
              <a:off x="3950252" y="5303776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101"/>
            <p:cNvSpPr>
              <a:spLocks noChangeShapeType="1"/>
            </p:cNvSpPr>
            <p:nvPr/>
          </p:nvSpPr>
          <p:spPr bwMode="auto">
            <a:xfrm flipH="1">
              <a:off x="3852192" y="5635313"/>
              <a:ext cx="30352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02"/>
            <p:cNvSpPr>
              <a:spLocks noChangeShapeType="1"/>
            </p:cNvSpPr>
            <p:nvPr/>
          </p:nvSpPr>
          <p:spPr bwMode="auto">
            <a:xfrm>
              <a:off x="4008621" y="5007261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103"/>
            <p:cNvSpPr>
              <a:spLocks noChangeShapeType="1"/>
            </p:cNvSpPr>
            <p:nvPr/>
          </p:nvSpPr>
          <p:spPr bwMode="auto">
            <a:xfrm flipV="1">
              <a:off x="3970097" y="4827485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104"/>
            <p:cNvSpPr>
              <a:spLocks noChangeShapeType="1"/>
            </p:cNvSpPr>
            <p:nvPr/>
          </p:nvSpPr>
          <p:spPr bwMode="auto">
            <a:xfrm flipV="1">
              <a:off x="3950252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105"/>
            <p:cNvSpPr>
              <a:spLocks noChangeShapeType="1"/>
            </p:cNvSpPr>
            <p:nvPr/>
          </p:nvSpPr>
          <p:spPr bwMode="auto">
            <a:xfrm>
              <a:off x="4008621" y="4818146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106"/>
            <p:cNvSpPr>
              <a:spLocks noChangeShapeType="1"/>
            </p:cNvSpPr>
            <p:nvPr/>
          </p:nvSpPr>
          <p:spPr bwMode="auto">
            <a:xfrm flipV="1">
              <a:off x="3940913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107"/>
            <p:cNvSpPr>
              <a:spLocks noChangeShapeType="1"/>
            </p:cNvSpPr>
            <p:nvPr/>
          </p:nvSpPr>
          <p:spPr bwMode="auto">
            <a:xfrm flipV="1">
              <a:off x="3950252" y="4835656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08"/>
            <p:cNvSpPr>
              <a:spLocks noChangeShapeType="1"/>
            </p:cNvSpPr>
            <p:nvPr/>
          </p:nvSpPr>
          <p:spPr bwMode="auto">
            <a:xfrm>
              <a:off x="3531161" y="5258248"/>
              <a:ext cx="409751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109"/>
            <p:cNvSpPr>
              <a:spLocks noChangeShapeType="1"/>
            </p:cNvSpPr>
            <p:nvPr/>
          </p:nvSpPr>
          <p:spPr bwMode="auto">
            <a:xfrm flipH="1">
              <a:off x="3520655" y="5124000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10"/>
            <p:cNvSpPr>
              <a:spLocks noChangeShapeType="1"/>
            </p:cNvSpPr>
            <p:nvPr/>
          </p:nvSpPr>
          <p:spPr bwMode="auto">
            <a:xfrm>
              <a:off x="3520655" y="5231399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11"/>
            <p:cNvSpPr>
              <a:spLocks noChangeArrowheads="1"/>
            </p:cNvSpPr>
            <p:nvPr/>
          </p:nvSpPr>
          <p:spPr bwMode="auto">
            <a:xfrm>
              <a:off x="3520655" y="5195210"/>
              <a:ext cx="391073" cy="3618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112"/>
            <p:cNvSpPr>
              <a:spLocks noChangeShapeType="1"/>
            </p:cNvSpPr>
            <p:nvPr/>
          </p:nvSpPr>
          <p:spPr bwMode="auto">
            <a:xfrm flipV="1">
              <a:off x="3520655" y="5124000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13"/>
            <p:cNvSpPr>
              <a:spLocks noChangeShapeType="1"/>
            </p:cNvSpPr>
            <p:nvPr/>
          </p:nvSpPr>
          <p:spPr bwMode="auto">
            <a:xfrm>
              <a:off x="3531161" y="52313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14"/>
            <p:cNvSpPr>
              <a:spLocks noChangeShapeType="1"/>
            </p:cNvSpPr>
            <p:nvPr/>
          </p:nvSpPr>
          <p:spPr bwMode="auto">
            <a:xfrm>
              <a:off x="3520655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15"/>
            <p:cNvSpPr>
              <a:spLocks noChangeShapeType="1"/>
            </p:cNvSpPr>
            <p:nvPr/>
          </p:nvSpPr>
          <p:spPr bwMode="auto">
            <a:xfrm flipV="1">
              <a:off x="3940913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16"/>
            <p:cNvSpPr>
              <a:spLocks noChangeShapeType="1"/>
            </p:cNvSpPr>
            <p:nvPr/>
          </p:nvSpPr>
          <p:spPr bwMode="auto">
            <a:xfrm flipV="1">
              <a:off x="3950252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117"/>
            <p:cNvSpPr>
              <a:spLocks noChangeShapeType="1"/>
            </p:cNvSpPr>
            <p:nvPr/>
          </p:nvSpPr>
          <p:spPr bwMode="auto">
            <a:xfrm flipH="1">
              <a:off x="3940913" y="529443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8"/>
            <p:cNvSpPr>
              <a:spLocks noChangeArrowheads="1"/>
            </p:cNvSpPr>
            <p:nvPr/>
          </p:nvSpPr>
          <p:spPr bwMode="auto">
            <a:xfrm>
              <a:off x="3950252" y="5294437"/>
              <a:ext cx="1167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9"/>
            <p:cNvSpPr>
              <a:spLocks noChangeShapeType="1"/>
            </p:cNvSpPr>
            <p:nvPr/>
          </p:nvSpPr>
          <p:spPr bwMode="auto">
            <a:xfrm flipH="1">
              <a:off x="3950252" y="536681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Line 120"/>
            <p:cNvSpPr>
              <a:spLocks noChangeShapeType="1"/>
            </p:cNvSpPr>
            <p:nvPr/>
          </p:nvSpPr>
          <p:spPr bwMode="auto">
            <a:xfrm flipV="1">
              <a:off x="3911728" y="5124000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121"/>
            <p:cNvSpPr>
              <a:spLocks noChangeShapeType="1"/>
            </p:cNvSpPr>
            <p:nvPr/>
          </p:nvSpPr>
          <p:spPr bwMode="auto">
            <a:xfrm flipH="1">
              <a:off x="4017960" y="5177699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122"/>
            <p:cNvSpPr>
              <a:spLocks noChangeShapeType="1"/>
            </p:cNvSpPr>
            <p:nvPr/>
          </p:nvSpPr>
          <p:spPr bwMode="auto">
            <a:xfrm>
              <a:off x="3911728" y="517769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4017960" y="5187038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Line 124"/>
            <p:cNvSpPr>
              <a:spLocks noChangeShapeType="1"/>
            </p:cNvSpPr>
            <p:nvPr/>
          </p:nvSpPr>
          <p:spPr bwMode="auto">
            <a:xfrm>
              <a:off x="3911728" y="52313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125"/>
            <p:cNvSpPr>
              <a:spLocks noChangeShapeType="1"/>
            </p:cNvSpPr>
            <p:nvPr/>
          </p:nvSpPr>
          <p:spPr bwMode="auto">
            <a:xfrm>
              <a:off x="3911728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126"/>
            <p:cNvSpPr>
              <a:spLocks noChangeShapeType="1"/>
            </p:cNvSpPr>
            <p:nvPr/>
          </p:nvSpPr>
          <p:spPr bwMode="auto">
            <a:xfrm flipV="1">
              <a:off x="4028466" y="518703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27"/>
            <p:cNvSpPr>
              <a:spLocks noChangeArrowheads="1"/>
            </p:cNvSpPr>
            <p:nvPr/>
          </p:nvSpPr>
          <p:spPr bwMode="auto">
            <a:xfrm>
              <a:off x="3940913" y="5213888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Line 128"/>
            <p:cNvSpPr>
              <a:spLocks noChangeShapeType="1"/>
            </p:cNvSpPr>
            <p:nvPr/>
          </p:nvSpPr>
          <p:spPr bwMode="auto">
            <a:xfrm>
              <a:off x="3930406" y="5195210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29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Line 130"/>
            <p:cNvSpPr>
              <a:spLocks noChangeShapeType="1"/>
            </p:cNvSpPr>
            <p:nvPr/>
          </p:nvSpPr>
          <p:spPr bwMode="auto">
            <a:xfrm flipV="1">
              <a:off x="3940913" y="52138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1"/>
            <p:cNvSpPr>
              <a:spLocks/>
            </p:cNvSpPr>
            <p:nvPr/>
          </p:nvSpPr>
          <p:spPr bwMode="auto">
            <a:xfrm>
              <a:off x="3930406" y="5213888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32"/>
            <p:cNvSpPr>
              <a:spLocks/>
            </p:cNvSpPr>
            <p:nvPr/>
          </p:nvSpPr>
          <p:spPr bwMode="auto">
            <a:xfrm>
              <a:off x="3940913" y="522206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33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134"/>
            <p:cNvSpPr>
              <a:spLocks noChangeShapeType="1"/>
            </p:cNvSpPr>
            <p:nvPr/>
          </p:nvSpPr>
          <p:spPr bwMode="auto">
            <a:xfrm>
              <a:off x="3940913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35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Line 136"/>
            <p:cNvSpPr>
              <a:spLocks noChangeShapeType="1"/>
            </p:cNvSpPr>
            <p:nvPr/>
          </p:nvSpPr>
          <p:spPr bwMode="auto">
            <a:xfrm flipH="1">
              <a:off x="3911728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37"/>
            <p:cNvSpPr>
              <a:spLocks noChangeShapeType="1"/>
            </p:cNvSpPr>
            <p:nvPr/>
          </p:nvSpPr>
          <p:spPr bwMode="auto">
            <a:xfrm>
              <a:off x="3921067" y="521388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138"/>
            <p:cNvSpPr>
              <a:spLocks noChangeShapeType="1"/>
            </p:cNvSpPr>
            <p:nvPr/>
          </p:nvSpPr>
          <p:spPr bwMode="auto">
            <a:xfrm>
              <a:off x="3930406" y="522206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39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Line 140"/>
            <p:cNvSpPr>
              <a:spLocks noChangeShapeType="1"/>
            </p:cNvSpPr>
            <p:nvPr/>
          </p:nvSpPr>
          <p:spPr bwMode="auto">
            <a:xfrm>
              <a:off x="3930406" y="52313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41"/>
            <p:cNvSpPr>
              <a:spLocks noChangeShapeType="1"/>
            </p:cNvSpPr>
            <p:nvPr/>
          </p:nvSpPr>
          <p:spPr bwMode="auto">
            <a:xfrm>
              <a:off x="3930406" y="52313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42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143"/>
            <p:cNvSpPr>
              <a:spLocks noChangeArrowheads="1"/>
            </p:cNvSpPr>
            <p:nvPr/>
          </p:nvSpPr>
          <p:spPr bwMode="auto">
            <a:xfrm>
              <a:off x="3921067" y="5222060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Line 144"/>
            <p:cNvSpPr>
              <a:spLocks noChangeShapeType="1"/>
            </p:cNvSpPr>
            <p:nvPr/>
          </p:nvSpPr>
          <p:spPr bwMode="auto">
            <a:xfrm>
              <a:off x="3930406" y="521388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45"/>
            <p:cNvSpPr>
              <a:spLocks/>
            </p:cNvSpPr>
            <p:nvPr/>
          </p:nvSpPr>
          <p:spPr bwMode="auto">
            <a:xfrm>
              <a:off x="4017960" y="5204549"/>
              <a:ext cx="10506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Line 146"/>
            <p:cNvSpPr>
              <a:spLocks noChangeShapeType="1"/>
            </p:cNvSpPr>
            <p:nvPr/>
          </p:nvSpPr>
          <p:spPr bwMode="auto">
            <a:xfrm>
              <a:off x="3921067" y="519521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Line 147"/>
            <p:cNvSpPr>
              <a:spLocks noChangeShapeType="1"/>
            </p:cNvSpPr>
            <p:nvPr/>
          </p:nvSpPr>
          <p:spPr bwMode="auto">
            <a:xfrm>
              <a:off x="3950252" y="51952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48"/>
            <p:cNvSpPr>
              <a:spLocks noChangeShapeType="1"/>
            </p:cNvSpPr>
            <p:nvPr/>
          </p:nvSpPr>
          <p:spPr bwMode="auto">
            <a:xfrm>
              <a:off x="3950252" y="519521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49"/>
            <p:cNvSpPr>
              <a:spLocks noChangeShapeType="1"/>
            </p:cNvSpPr>
            <p:nvPr/>
          </p:nvSpPr>
          <p:spPr bwMode="auto">
            <a:xfrm>
              <a:off x="3979436" y="51952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Line 150"/>
            <p:cNvSpPr>
              <a:spLocks noChangeShapeType="1"/>
            </p:cNvSpPr>
            <p:nvPr/>
          </p:nvSpPr>
          <p:spPr bwMode="auto">
            <a:xfrm>
              <a:off x="3988775" y="5195210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51"/>
            <p:cNvSpPr>
              <a:spLocks noChangeShapeType="1"/>
            </p:cNvSpPr>
            <p:nvPr/>
          </p:nvSpPr>
          <p:spPr bwMode="auto">
            <a:xfrm flipH="1">
              <a:off x="3930406" y="5204549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Line 152"/>
            <p:cNvSpPr>
              <a:spLocks noChangeShapeType="1"/>
            </p:cNvSpPr>
            <p:nvPr/>
          </p:nvSpPr>
          <p:spPr bwMode="auto">
            <a:xfrm>
              <a:off x="3950252" y="5213888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Rectangle 153"/>
            <p:cNvSpPr>
              <a:spLocks noChangeArrowheads="1"/>
            </p:cNvSpPr>
            <p:nvPr/>
          </p:nvSpPr>
          <p:spPr bwMode="auto">
            <a:xfrm>
              <a:off x="3930406" y="5222060"/>
              <a:ext cx="19845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Line 154"/>
            <p:cNvSpPr>
              <a:spLocks noChangeShapeType="1"/>
            </p:cNvSpPr>
            <p:nvPr/>
          </p:nvSpPr>
          <p:spPr bwMode="auto">
            <a:xfrm>
              <a:off x="3921067" y="52220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Line 155"/>
            <p:cNvSpPr>
              <a:spLocks noChangeShapeType="1"/>
            </p:cNvSpPr>
            <p:nvPr/>
          </p:nvSpPr>
          <p:spPr bwMode="auto">
            <a:xfrm>
              <a:off x="3940913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56"/>
            <p:cNvSpPr>
              <a:spLocks noChangeShapeType="1"/>
            </p:cNvSpPr>
            <p:nvPr/>
          </p:nvSpPr>
          <p:spPr bwMode="auto">
            <a:xfrm>
              <a:off x="3950252" y="52220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57"/>
            <p:cNvSpPr>
              <a:spLocks/>
            </p:cNvSpPr>
            <p:nvPr/>
          </p:nvSpPr>
          <p:spPr bwMode="auto">
            <a:xfrm>
              <a:off x="3999282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58"/>
            <p:cNvSpPr>
              <a:spLocks/>
            </p:cNvSpPr>
            <p:nvPr/>
          </p:nvSpPr>
          <p:spPr bwMode="auto">
            <a:xfrm>
              <a:off x="3999282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59"/>
            <p:cNvSpPr>
              <a:spLocks/>
            </p:cNvSpPr>
            <p:nvPr/>
          </p:nvSpPr>
          <p:spPr bwMode="auto">
            <a:xfrm>
              <a:off x="3921067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60"/>
            <p:cNvSpPr>
              <a:spLocks/>
            </p:cNvSpPr>
            <p:nvPr/>
          </p:nvSpPr>
          <p:spPr bwMode="auto">
            <a:xfrm>
              <a:off x="3921067" y="519521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61"/>
            <p:cNvSpPr>
              <a:spLocks noChangeShapeType="1"/>
            </p:cNvSpPr>
            <p:nvPr/>
          </p:nvSpPr>
          <p:spPr bwMode="auto">
            <a:xfrm flipV="1">
              <a:off x="3950252" y="523139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Line 162"/>
            <p:cNvSpPr>
              <a:spLocks noChangeShapeType="1"/>
            </p:cNvSpPr>
            <p:nvPr/>
          </p:nvSpPr>
          <p:spPr bwMode="auto">
            <a:xfrm flipV="1">
              <a:off x="3970097" y="5231399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63"/>
            <p:cNvSpPr>
              <a:spLocks noChangeShapeType="1"/>
            </p:cNvSpPr>
            <p:nvPr/>
          </p:nvSpPr>
          <p:spPr bwMode="auto">
            <a:xfrm>
              <a:off x="3970097" y="5114660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64"/>
            <p:cNvSpPr>
              <a:spLocks noChangeShapeType="1"/>
            </p:cNvSpPr>
            <p:nvPr/>
          </p:nvSpPr>
          <p:spPr bwMode="auto">
            <a:xfrm>
              <a:off x="3911728" y="51776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65"/>
            <p:cNvSpPr>
              <a:spLocks noChangeShapeType="1"/>
            </p:cNvSpPr>
            <p:nvPr/>
          </p:nvSpPr>
          <p:spPr bwMode="auto">
            <a:xfrm>
              <a:off x="3911728" y="5177699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66"/>
            <p:cNvSpPr>
              <a:spLocks/>
            </p:cNvSpPr>
            <p:nvPr/>
          </p:nvSpPr>
          <p:spPr bwMode="auto">
            <a:xfrm>
              <a:off x="4017960" y="514151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67"/>
            <p:cNvSpPr>
              <a:spLocks noChangeShapeType="1"/>
            </p:cNvSpPr>
            <p:nvPr/>
          </p:nvSpPr>
          <p:spPr bwMode="auto">
            <a:xfrm>
              <a:off x="3911728" y="514151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68"/>
            <p:cNvSpPr>
              <a:spLocks noChangeShapeType="1"/>
            </p:cNvSpPr>
            <p:nvPr/>
          </p:nvSpPr>
          <p:spPr bwMode="auto">
            <a:xfrm flipV="1">
              <a:off x="3911728" y="5141510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169"/>
            <p:cNvSpPr>
              <a:spLocks noChangeArrowheads="1"/>
            </p:cNvSpPr>
            <p:nvPr/>
          </p:nvSpPr>
          <p:spPr bwMode="auto">
            <a:xfrm>
              <a:off x="3940913" y="5087811"/>
              <a:ext cx="29185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Line 170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Line 171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72"/>
            <p:cNvSpPr>
              <a:spLocks/>
            </p:cNvSpPr>
            <p:nvPr/>
          </p:nvSpPr>
          <p:spPr bwMode="auto">
            <a:xfrm>
              <a:off x="3940913" y="510532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Line 173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74"/>
            <p:cNvSpPr>
              <a:spLocks/>
            </p:cNvSpPr>
            <p:nvPr/>
          </p:nvSpPr>
          <p:spPr bwMode="auto">
            <a:xfrm>
              <a:off x="3930406" y="511466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75"/>
            <p:cNvSpPr>
              <a:spLocks noChangeShapeType="1"/>
            </p:cNvSpPr>
            <p:nvPr/>
          </p:nvSpPr>
          <p:spPr bwMode="auto">
            <a:xfrm>
              <a:off x="3940913" y="51146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Line 176"/>
            <p:cNvSpPr>
              <a:spLocks noChangeShapeType="1"/>
            </p:cNvSpPr>
            <p:nvPr/>
          </p:nvSpPr>
          <p:spPr bwMode="auto">
            <a:xfrm flipV="1">
              <a:off x="3940913" y="50878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77"/>
            <p:cNvSpPr>
              <a:spLocks noChangeShapeType="1"/>
            </p:cNvSpPr>
            <p:nvPr/>
          </p:nvSpPr>
          <p:spPr bwMode="auto">
            <a:xfrm>
              <a:off x="3930406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Line 178"/>
            <p:cNvSpPr>
              <a:spLocks noChangeShapeType="1"/>
            </p:cNvSpPr>
            <p:nvPr/>
          </p:nvSpPr>
          <p:spPr bwMode="auto">
            <a:xfrm flipV="1">
              <a:off x="3921067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79"/>
            <p:cNvSpPr>
              <a:spLocks noChangeShapeType="1"/>
            </p:cNvSpPr>
            <p:nvPr/>
          </p:nvSpPr>
          <p:spPr bwMode="auto">
            <a:xfrm>
              <a:off x="3911728" y="51146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80"/>
            <p:cNvSpPr>
              <a:spLocks noChangeShapeType="1"/>
            </p:cNvSpPr>
            <p:nvPr/>
          </p:nvSpPr>
          <p:spPr bwMode="auto">
            <a:xfrm flipV="1">
              <a:off x="3911728" y="511466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81"/>
            <p:cNvSpPr>
              <a:spLocks noChangeShapeType="1"/>
            </p:cNvSpPr>
            <p:nvPr/>
          </p:nvSpPr>
          <p:spPr bwMode="auto">
            <a:xfrm flipH="1" flipV="1">
              <a:off x="3911728" y="5105321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82"/>
            <p:cNvSpPr>
              <a:spLocks noChangeShapeType="1"/>
            </p:cNvSpPr>
            <p:nvPr/>
          </p:nvSpPr>
          <p:spPr bwMode="auto">
            <a:xfrm>
              <a:off x="3911728" y="510532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83"/>
            <p:cNvSpPr>
              <a:spLocks noChangeShapeType="1"/>
            </p:cNvSpPr>
            <p:nvPr/>
          </p:nvSpPr>
          <p:spPr bwMode="auto">
            <a:xfrm flipH="1" flipV="1">
              <a:off x="3911728" y="5087811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84"/>
            <p:cNvSpPr>
              <a:spLocks noChangeShapeType="1"/>
            </p:cNvSpPr>
            <p:nvPr/>
          </p:nvSpPr>
          <p:spPr bwMode="auto">
            <a:xfrm flipV="1">
              <a:off x="3930406" y="50878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Rectangle 185"/>
            <p:cNvSpPr>
              <a:spLocks noChangeArrowheads="1"/>
            </p:cNvSpPr>
            <p:nvPr/>
          </p:nvSpPr>
          <p:spPr bwMode="auto">
            <a:xfrm>
              <a:off x="3921067" y="5097150"/>
              <a:ext cx="9339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186"/>
            <p:cNvSpPr>
              <a:spLocks/>
            </p:cNvSpPr>
            <p:nvPr/>
          </p:nvSpPr>
          <p:spPr bwMode="auto">
            <a:xfrm>
              <a:off x="3921067" y="5114660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87"/>
            <p:cNvSpPr>
              <a:spLocks/>
            </p:cNvSpPr>
            <p:nvPr/>
          </p:nvSpPr>
          <p:spPr bwMode="auto">
            <a:xfrm>
              <a:off x="3921067" y="5124000"/>
              <a:ext cx="9339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88"/>
            <p:cNvSpPr>
              <a:spLocks/>
            </p:cNvSpPr>
            <p:nvPr/>
          </p:nvSpPr>
          <p:spPr bwMode="auto">
            <a:xfrm>
              <a:off x="3921067" y="5114660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Line 189"/>
            <p:cNvSpPr>
              <a:spLocks noChangeShapeType="1"/>
            </p:cNvSpPr>
            <p:nvPr/>
          </p:nvSpPr>
          <p:spPr bwMode="auto">
            <a:xfrm>
              <a:off x="3921067" y="51146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Line 190"/>
            <p:cNvSpPr>
              <a:spLocks noChangeShapeType="1"/>
            </p:cNvSpPr>
            <p:nvPr/>
          </p:nvSpPr>
          <p:spPr bwMode="auto">
            <a:xfrm>
              <a:off x="3930406" y="510532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Line 191"/>
            <p:cNvSpPr>
              <a:spLocks noChangeShapeType="1"/>
            </p:cNvSpPr>
            <p:nvPr/>
          </p:nvSpPr>
          <p:spPr bwMode="auto">
            <a:xfrm>
              <a:off x="3930406" y="50971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92"/>
            <p:cNvSpPr>
              <a:spLocks noChangeShapeType="1"/>
            </p:cNvSpPr>
            <p:nvPr/>
          </p:nvSpPr>
          <p:spPr bwMode="auto">
            <a:xfrm flipV="1">
              <a:off x="3930406" y="510532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93"/>
            <p:cNvSpPr>
              <a:spLocks noChangeShapeType="1"/>
            </p:cNvSpPr>
            <p:nvPr/>
          </p:nvSpPr>
          <p:spPr bwMode="auto">
            <a:xfrm>
              <a:off x="3930406" y="50878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94"/>
            <p:cNvSpPr>
              <a:spLocks noChangeShapeType="1"/>
            </p:cNvSpPr>
            <p:nvPr/>
          </p:nvSpPr>
          <p:spPr bwMode="auto">
            <a:xfrm>
              <a:off x="4028466" y="512400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95"/>
            <p:cNvSpPr>
              <a:spLocks/>
            </p:cNvSpPr>
            <p:nvPr/>
          </p:nvSpPr>
          <p:spPr bwMode="auto">
            <a:xfrm>
              <a:off x="4017960" y="511466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96"/>
            <p:cNvSpPr>
              <a:spLocks/>
            </p:cNvSpPr>
            <p:nvPr/>
          </p:nvSpPr>
          <p:spPr bwMode="auto">
            <a:xfrm>
              <a:off x="3999282" y="5124000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7"/>
            <p:cNvSpPr>
              <a:spLocks/>
            </p:cNvSpPr>
            <p:nvPr/>
          </p:nvSpPr>
          <p:spPr bwMode="auto">
            <a:xfrm>
              <a:off x="3999282" y="5124000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98"/>
            <p:cNvSpPr>
              <a:spLocks noChangeShapeType="1"/>
            </p:cNvSpPr>
            <p:nvPr/>
          </p:nvSpPr>
          <p:spPr bwMode="auto">
            <a:xfrm flipH="1">
              <a:off x="3930406" y="5124000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Line 199"/>
            <p:cNvSpPr>
              <a:spLocks noChangeShapeType="1"/>
            </p:cNvSpPr>
            <p:nvPr/>
          </p:nvSpPr>
          <p:spPr bwMode="auto">
            <a:xfrm>
              <a:off x="3930406" y="5132171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Line 200"/>
            <p:cNvSpPr>
              <a:spLocks noChangeShapeType="1"/>
            </p:cNvSpPr>
            <p:nvPr/>
          </p:nvSpPr>
          <p:spPr bwMode="auto">
            <a:xfrm>
              <a:off x="3930406" y="51240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Line 201"/>
            <p:cNvSpPr>
              <a:spLocks noChangeShapeType="1"/>
            </p:cNvSpPr>
            <p:nvPr/>
          </p:nvSpPr>
          <p:spPr bwMode="auto">
            <a:xfrm>
              <a:off x="3950252" y="51240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202"/>
            <p:cNvSpPr>
              <a:spLocks noChangeShapeType="1"/>
            </p:cNvSpPr>
            <p:nvPr/>
          </p:nvSpPr>
          <p:spPr bwMode="auto">
            <a:xfrm>
              <a:off x="3959591" y="51240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Line 203"/>
            <p:cNvSpPr>
              <a:spLocks noChangeShapeType="1"/>
            </p:cNvSpPr>
            <p:nvPr/>
          </p:nvSpPr>
          <p:spPr bwMode="auto">
            <a:xfrm>
              <a:off x="3988775" y="51240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205"/>
            <p:cNvSpPr>
              <a:spLocks noChangeShapeType="1"/>
            </p:cNvSpPr>
            <p:nvPr/>
          </p:nvSpPr>
          <p:spPr bwMode="auto">
            <a:xfrm>
              <a:off x="3999283" y="5123999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Line 206"/>
            <p:cNvSpPr>
              <a:spLocks noChangeShapeType="1"/>
            </p:cNvSpPr>
            <p:nvPr/>
          </p:nvSpPr>
          <p:spPr bwMode="auto">
            <a:xfrm>
              <a:off x="3950253" y="5114660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Rectangle 207"/>
            <p:cNvSpPr>
              <a:spLocks noChangeArrowheads="1"/>
            </p:cNvSpPr>
            <p:nvPr/>
          </p:nvSpPr>
          <p:spPr bwMode="auto">
            <a:xfrm>
              <a:off x="3930407" y="5097150"/>
              <a:ext cx="19845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Line 208"/>
            <p:cNvSpPr>
              <a:spLocks noChangeShapeType="1"/>
            </p:cNvSpPr>
            <p:nvPr/>
          </p:nvSpPr>
          <p:spPr bwMode="auto">
            <a:xfrm>
              <a:off x="3921068" y="510532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Line 209"/>
            <p:cNvSpPr>
              <a:spLocks noChangeShapeType="1"/>
            </p:cNvSpPr>
            <p:nvPr/>
          </p:nvSpPr>
          <p:spPr bwMode="auto">
            <a:xfrm>
              <a:off x="394091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Line 210"/>
            <p:cNvSpPr>
              <a:spLocks noChangeShapeType="1"/>
            </p:cNvSpPr>
            <p:nvPr/>
          </p:nvSpPr>
          <p:spPr bwMode="auto">
            <a:xfrm>
              <a:off x="3950253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211"/>
            <p:cNvSpPr>
              <a:spLocks/>
            </p:cNvSpPr>
            <p:nvPr/>
          </p:nvSpPr>
          <p:spPr bwMode="auto">
            <a:xfrm>
              <a:off x="4769755" y="5303776"/>
              <a:ext cx="67708" cy="13424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8" y="107"/>
                </a:cxn>
                <a:cxn ang="0">
                  <a:pos x="8" y="107"/>
                </a:cxn>
                <a:cxn ang="0">
                  <a:pos x="16" y="100"/>
                </a:cxn>
                <a:cxn ang="0">
                  <a:pos x="25" y="92"/>
                </a:cxn>
                <a:cxn ang="0">
                  <a:pos x="25" y="84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41" y="69"/>
                </a:cxn>
                <a:cxn ang="0">
                  <a:pos x="41" y="69"/>
                </a:cxn>
                <a:cxn ang="0">
                  <a:pos x="50" y="54"/>
                </a:cxn>
                <a:cxn ang="0">
                  <a:pos x="50" y="54"/>
                </a:cxn>
                <a:cxn ang="0">
                  <a:pos x="58" y="46"/>
                </a:cxn>
                <a:cxn ang="0">
                  <a:pos x="58" y="38"/>
                </a:cxn>
                <a:cxn ang="0">
                  <a:pos x="58" y="30"/>
                </a:cxn>
                <a:cxn ang="0">
                  <a:pos x="58" y="23"/>
                </a:cxn>
                <a:cxn ang="0">
                  <a:pos x="58" y="15"/>
                </a:cxn>
                <a:cxn ang="0">
                  <a:pos x="58" y="7"/>
                </a:cxn>
                <a:cxn ang="0">
                  <a:pos x="58" y="0"/>
                </a:cxn>
              </a:cxnLst>
              <a:rect l="0" t="0" r="r" b="b"/>
              <a:pathLst>
                <a:path w="58" h="115">
                  <a:moveTo>
                    <a:pt x="0" y="115"/>
                  </a:moveTo>
                  <a:lnTo>
                    <a:pt x="8" y="107"/>
                  </a:lnTo>
                  <a:lnTo>
                    <a:pt x="8" y="107"/>
                  </a:lnTo>
                  <a:lnTo>
                    <a:pt x="16" y="100"/>
                  </a:lnTo>
                  <a:lnTo>
                    <a:pt x="25" y="92"/>
                  </a:lnTo>
                  <a:lnTo>
                    <a:pt x="25" y="84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8" y="46"/>
                  </a:lnTo>
                  <a:lnTo>
                    <a:pt x="58" y="38"/>
                  </a:lnTo>
                  <a:lnTo>
                    <a:pt x="58" y="30"/>
                  </a:lnTo>
                  <a:lnTo>
                    <a:pt x="58" y="23"/>
                  </a:lnTo>
                  <a:lnTo>
                    <a:pt x="58" y="15"/>
                  </a:lnTo>
                  <a:lnTo>
                    <a:pt x="58" y="7"/>
                  </a:lnTo>
                  <a:lnTo>
                    <a:pt x="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Freeform 212"/>
            <p:cNvSpPr>
              <a:spLocks/>
            </p:cNvSpPr>
            <p:nvPr/>
          </p:nvSpPr>
          <p:spPr bwMode="auto">
            <a:xfrm>
              <a:off x="4769755" y="5303776"/>
              <a:ext cx="58369" cy="116738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100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6" y="84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41" y="46"/>
                </a:cxn>
                <a:cxn ang="0">
                  <a:pos x="41" y="46"/>
                </a:cxn>
                <a:cxn ang="0">
                  <a:pos x="41" y="38"/>
                </a:cxn>
                <a:cxn ang="0">
                  <a:pos x="50" y="30"/>
                </a:cxn>
                <a:cxn ang="0">
                  <a:pos x="50" y="23"/>
                </a:cxn>
                <a:cxn ang="0">
                  <a:pos x="50" y="15"/>
                </a:cxn>
                <a:cxn ang="0">
                  <a:pos x="50" y="7"/>
                </a:cxn>
                <a:cxn ang="0">
                  <a:pos x="50" y="0"/>
                </a:cxn>
              </a:cxnLst>
              <a:rect l="0" t="0" r="r" b="b"/>
              <a:pathLst>
                <a:path w="50" h="100">
                  <a:moveTo>
                    <a:pt x="0" y="100"/>
                  </a:moveTo>
                  <a:lnTo>
                    <a:pt x="0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6" y="84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1" y="38"/>
                  </a:lnTo>
                  <a:lnTo>
                    <a:pt x="50" y="30"/>
                  </a:lnTo>
                  <a:lnTo>
                    <a:pt x="50" y="23"/>
                  </a:lnTo>
                  <a:lnTo>
                    <a:pt x="50" y="15"/>
                  </a:lnTo>
                  <a:lnTo>
                    <a:pt x="50" y="7"/>
                  </a:lnTo>
                  <a:lnTo>
                    <a:pt x="5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Line 213"/>
            <p:cNvSpPr>
              <a:spLocks noChangeShapeType="1"/>
            </p:cNvSpPr>
            <p:nvPr/>
          </p:nvSpPr>
          <p:spPr bwMode="auto">
            <a:xfrm>
              <a:off x="4828124" y="5366815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Line 214"/>
            <p:cNvSpPr>
              <a:spLocks noChangeShapeType="1"/>
            </p:cNvSpPr>
            <p:nvPr/>
          </p:nvSpPr>
          <p:spPr bwMode="auto">
            <a:xfrm>
              <a:off x="4837463" y="5303776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Line 215"/>
            <p:cNvSpPr>
              <a:spLocks noChangeShapeType="1"/>
            </p:cNvSpPr>
            <p:nvPr/>
          </p:nvSpPr>
          <p:spPr bwMode="auto">
            <a:xfrm>
              <a:off x="4398527" y="5671502"/>
              <a:ext cx="59536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Line 216"/>
            <p:cNvSpPr>
              <a:spLocks noChangeShapeType="1"/>
            </p:cNvSpPr>
            <p:nvPr/>
          </p:nvSpPr>
          <p:spPr bwMode="auto">
            <a:xfrm>
              <a:off x="4915678" y="5635313"/>
              <a:ext cx="29185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218"/>
            <p:cNvSpPr>
              <a:spLocks noChangeShapeType="1"/>
            </p:cNvSpPr>
            <p:nvPr/>
          </p:nvSpPr>
          <p:spPr bwMode="auto">
            <a:xfrm>
              <a:off x="4769755" y="492554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Line 219"/>
            <p:cNvSpPr>
              <a:spLocks noChangeShapeType="1"/>
            </p:cNvSpPr>
            <p:nvPr/>
          </p:nvSpPr>
          <p:spPr bwMode="auto">
            <a:xfrm>
              <a:off x="4817617" y="4925544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Line 230"/>
            <p:cNvSpPr>
              <a:spLocks noChangeShapeType="1"/>
            </p:cNvSpPr>
            <p:nvPr/>
          </p:nvSpPr>
          <p:spPr bwMode="auto">
            <a:xfrm flipV="1">
              <a:off x="4837463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Line 231"/>
            <p:cNvSpPr>
              <a:spLocks noChangeShapeType="1"/>
            </p:cNvSpPr>
            <p:nvPr/>
          </p:nvSpPr>
          <p:spPr bwMode="auto">
            <a:xfrm flipV="1">
              <a:off x="4828124" y="4997922"/>
              <a:ext cx="1167" cy="3058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Line 232"/>
            <p:cNvSpPr>
              <a:spLocks noChangeShapeType="1"/>
            </p:cNvSpPr>
            <p:nvPr/>
          </p:nvSpPr>
          <p:spPr bwMode="auto">
            <a:xfrm flipH="1">
              <a:off x="4642510" y="5007261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Line 233"/>
            <p:cNvSpPr>
              <a:spLocks noChangeShapeType="1"/>
            </p:cNvSpPr>
            <p:nvPr/>
          </p:nvSpPr>
          <p:spPr bwMode="auto">
            <a:xfrm flipV="1">
              <a:off x="4857308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Line 234"/>
            <p:cNvSpPr>
              <a:spLocks noChangeShapeType="1"/>
            </p:cNvSpPr>
            <p:nvPr/>
          </p:nvSpPr>
          <p:spPr bwMode="auto">
            <a:xfrm flipV="1">
              <a:off x="4846802" y="4997922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Line 235"/>
            <p:cNvSpPr>
              <a:spLocks noChangeShapeType="1"/>
            </p:cNvSpPr>
            <p:nvPr/>
          </p:nvSpPr>
          <p:spPr bwMode="auto">
            <a:xfrm flipH="1">
              <a:off x="4398527" y="5177699"/>
              <a:ext cx="24398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Line 236"/>
            <p:cNvSpPr>
              <a:spLocks noChangeShapeType="1"/>
            </p:cNvSpPr>
            <p:nvPr/>
          </p:nvSpPr>
          <p:spPr bwMode="auto">
            <a:xfrm>
              <a:off x="4828124" y="536681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Rectangle 237"/>
            <p:cNvSpPr>
              <a:spLocks noChangeArrowheads="1"/>
            </p:cNvSpPr>
            <p:nvPr/>
          </p:nvSpPr>
          <p:spPr bwMode="auto">
            <a:xfrm>
              <a:off x="4837463" y="5294437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Line 238"/>
            <p:cNvSpPr>
              <a:spLocks noChangeShapeType="1"/>
            </p:cNvSpPr>
            <p:nvPr/>
          </p:nvSpPr>
          <p:spPr bwMode="auto">
            <a:xfrm>
              <a:off x="4846802" y="529443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Line 239"/>
            <p:cNvSpPr>
              <a:spLocks noChangeShapeType="1"/>
            </p:cNvSpPr>
            <p:nvPr/>
          </p:nvSpPr>
          <p:spPr bwMode="auto">
            <a:xfrm flipH="1" flipV="1">
              <a:off x="4779094" y="4898695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Line 240"/>
            <p:cNvSpPr>
              <a:spLocks noChangeShapeType="1"/>
            </p:cNvSpPr>
            <p:nvPr/>
          </p:nvSpPr>
          <p:spPr bwMode="auto">
            <a:xfrm flipH="1">
              <a:off x="4846802" y="48905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Line 241"/>
            <p:cNvSpPr>
              <a:spLocks noChangeShapeType="1"/>
            </p:cNvSpPr>
            <p:nvPr/>
          </p:nvSpPr>
          <p:spPr bwMode="auto">
            <a:xfrm flipH="1">
              <a:off x="4837463" y="48905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Line 242"/>
            <p:cNvSpPr>
              <a:spLocks noChangeShapeType="1"/>
            </p:cNvSpPr>
            <p:nvPr/>
          </p:nvSpPr>
          <p:spPr bwMode="auto">
            <a:xfrm flipH="1">
              <a:off x="4808278" y="489052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243"/>
            <p:cNvSpPr>
              <a:spLocks noChangeShapeType="1"/>
            </p:cNvSpPr>
            <p:nvPr/>
          </p:nvSpPr>
          <p:spPr bwMode="auto">
            <a:xfrm flipH="1">
              <a:off x="4798939" y="48905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Line 244"/>
            <p:cNvSpPr>
              <a:spLocks noChangeShapeType="1"/>
            </p:cNvSpPr>
            <p:nvPr/>
          </p:nvSpPr>
          <p:spPr bwMode="auto">
            <a:xfrm flipH="1">
              <a:off x="4779094" y="48905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Line 245"/>
            <p:cNvSpPr>
              <a:spLocks noChangeShapeType="1"/>
            </p:cNvSpPr>
            <p:nvPr/>
          </p:nvSpPr>
          <p:spPr bwMode="auto">
            <a:xfrm flipH="1">
              <a:off x="4779094" y="4944222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Line 246"/>
            <p:cNvSpPr>
              <a:spLocks noChangeShapeType="1"/>
            </p:cNvSpPr>
            <p:nvPr/>
          </p:nvSpPr>
          <p:spPr bwMode="auto">
            <a:xfrm flipH="1">
              <a:off x="4857308" y="49617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Line 247"/>
            <p:cNvSpPr>
              <a:spLocks noChangeShapeType="1"/>
            </p:cNvSpPr>
            <p:nvPr/>
          </p:nvSpPr>
          <p:spPr bwMode="auto">
            <a:xfrm flipH="1">
              <a:off x="4846802" y="496173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Line 248"/>
            <p:cNvSpPr>
              <a:spLocks noChangeShapeType="1"/>
            </p:cNvSpPr>
            <p:nvPr/>
          </p:nvSpPr>
          <p:spPr bwMode="auto">
            <a:xfrm flipH="1">
              <a:off x="4817617" y="496173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Line 249"/>
            <p:cNvSpPr>
              <a:spLocks noChangeShapeType="1"/>
            </p:cNvSpPr>
            <p:nvPr/>
          </p:nvSpPr>
          <p:spPr bwMode="auto">
            <a:xfrm flipH="1">
              <a:off x="4808278" y="49617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Line 250"/>
            <p:cNvSpPr>
              <a:spLocks noChangeShapeType="1"/>
            </p:cNvSpPr>
            <p:nvPr/>
          </p:nvSpPr>
          <p:spPr bwMode="auto">
            <a:xfrm flipH="1">
              <a:off x="4779094" y="49617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Line 251"/>
            <p:cNvSpPr>
              <a:spLocks noChangeShapeType="1"/>
            </p:cNvSpPr>
            <p:nvPr/>
          </p:nvSpPr>
          <p:spPr bwMode="auto">
            <a:xfrm flipH="1">
              <a:off x="4779094" y="4871845"/>
              <a:ext cx="67708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Line 254"/>
            <p:cNvSpPr>
              <a:spLocks noChangeShapeType="1"/>
            </p:cNvSpPr>
            <p:nvPr/>
          </p:nvSpPr>
          <p:spPr bwMode="auto">
            <a:xfrm flipH="1">
              <a:off x="4875987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Line 255"/>
            <p:cNvSpPr>
              <a:spLocks noChangeShapeType="1"/>
            </p:cNvSpPr>
            <p:nvPr/>
          </p:nvSpPr>
          <p:spPr bwMode="auto">
            <a:xfrm>
              <a:off x="4866648" y="492554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Line 256"/>
            <p:cNvSpPr>
              <a:spLocks noChangeShapeType="1"/>
            </p:cNvSpPr>
            <p:nvPr/>
          </p:nvSpPr>
          <p:spPr bwMode="auto">
            <a:xfrm flipH="1">
              <a:off x="4837463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257"/>
            <p:cNvSpPr>
              <a:spLocks noChangeShapeType="1"/>
            </p:cNvSpPr>
            <p:nvPr/>
          </p:nvSpPr>
          <p:spPr bwMode="auto">
            <a:xfrm flipH="1">
              <a:off x="4828124" y="492554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Line 258"/>
            <p:cNvSpPr>
              <a:spLocks noChangeShapeType="1"/>
            </p:cNvSpPr>
            <p:nvPr/>
          </p:nvSpPr>
          <p:spPr bwMode="auto">
            <a:xfrm flipH="1">
              <a:off x="4808278" y="492554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Line 259"/>
            <p:cNvSpPr>
              <a:spLocks noChangeShapeType="1"/>
            </p:cNvSpPr>
            <p:nvPr/>
          </p:nvSpPr>
          <p:spPr bwMode="auto">
            <a:xfrm>
              <a:off x="4798939" y="492554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Line 260"/>
            <p:cNvSpPr>
              <a:spLocks noChangeShapeType="1"/>
            </p:cNvSpPr>
            <p:nvPr/>
          </p:nvSpPr>
          <p:spPr bwMode="auto">
            <a:xfrm flipH="1">
              <a:off x="4769755" y="492554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Line 261"/>
            <p:cNvSpPr>
              <a:spLocks noChangeShapeType="1"/>
            </p:cNvSpPr>
            <p:nvPr/>
          </p:nvSpPr>
          <p:spPr bwMode="auto">
            <a:xfrm flipH="1">
              <a:off x="4759248" y="492554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Line 262"/>
            <p:cNvSpPr>
              <a:spLocks noChangeShapeType="1"/>
            </p:cNvSpPr>
            <p:nvPr/>
          </p:nvSpPr>
          <p:spPr bwMode="auto">
            <a:xfrm flipH="1">
              <a:off x="4730064" y="492554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Line 263"/>
            <p:cNvSpPr>
              <a:spLocks noChangeShapeType="1"/>
            </p:cNvSpPr>
            <p:nvPr/>
          </p:nvSpPr>
          <p:spPr bwMode="auto">
            <a:xfrm flipH="1">
              <a:off x="4779094" y="49710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Line 264"/>
            <p:cNvSpPr>
              <a:spLocks noChangeShapeType="1"/>
            </p:cNvSpPr>
            <p:nvPr/>
          </p:nvSpPr>
          <p:spPr bwMode="auto">
            <a:xfrm>
              <a:off x="4769755" y="488118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265"/>
            <p:cNvSpPr>
              <a:spLocks/>
            </p:cNvSpPr>
            <p:nvPr/>
          </p:nvSpPr>
          <p:spPr bwMode="auto">
            <a:xfrm>
              <a:off x="4769755" y="4881184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Line 266"/>
            <p:cNvSpPr>
              <a:spLocks noChangeShapeType="1"/>
            </p:cNvSpPr>
            <p:nvPr/>
          </p:nvSpPr>
          <p:spPr bwMode="auto">
            <a:xfrm flipV="1">
              <a:off x="4769755" y="49617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Freeform 267"/>
            <p:cNvSpPr>
              <a:spLocks/>
            </p:cNvSpPr>
            <p:nvPr/>
          </p:nvSpPr>
          <p:spPr bwMode="auto">
            <a:xfrm>
              <a:off x="4769755" y="4971072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Freeform 268"/>
            <p:cNvSpPr>
              <a:spLocks/>
            </p:cNvSpPr>
            <p:nvPr/>
          </p:nvSpPr>
          <p:spPr bwMode="auto">
            <a:xfrm>
              <a:off x="4769755" y="4953561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269"/>
            <p:cNvSpPr>
              <a:spLocks/>
            </p:cNvSpPr>
            <p:nvPr/>
          </p:nvSpPr>
          <p:spPr bwMode="auto">
            <a:xfrm>
              <a:off x="4769755" y="4898695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293"/>
            <p:cNvSpPr>
              <a:spLocks/>
            </p:cNvSpPr>
            <p:nvPr/>
          </p:nvSpPr>
          <p:spPr bwMode="auto">
            <a:xfrm>
              <a:off x="4866648" y="4961733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Line 294"/>
            <p:cNvSpPr>
              <a:spLocks noChangeShapeType="1"/>
            </p:cNvSpPr>
            <p:nvPr/>
          </p:nvSpPr>
          <p:spPr bwMode="auto">
            <a:xfrm>
              <a:off x="4886493" y="49617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Line 295"/>
            <p:cNvSpPr>
              <a:spLocks noChangeShapeType="1"/>
            </p:cNvSpPr>
            <p:nvPr/>
          </p:nvSpPr>
          <p:spPr bwMode="auto">
            <a:xfrm flipH="1" flipV="1">
              <a:off x="4875987" y="4944222"/>
              <a:ext cx="1050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Line 307"/>
            <p:cNvSpPr>
              <a:spLocks noChangeShapeType="1"/>
            </p:cNvSpPr>
            <p:nvPr/>
          </p:nvSpPr>
          <p:spPr bwMode="auto">
            <a:xfrm flipH="1">
              <a:off x="4875987" y="4898695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Line 31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Line 31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315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Line 316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Line 317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Line 318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Line 319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Line 320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Line 321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Line 322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Line 323"/>
            <p:cNvSpPr>
              <a:spLocks noChangeShapeType="1"/>
            </p:cNvSpPr>
            <p:nvPr/>
          </p:nvSpPr>
          <p:spPr bwMode="auto">
            <a:xfrm>
              <a:off x="4875987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Line 324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Line 325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Line 326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Line 327"/>
            <p:cNvSpPr>
              <a:spLocks noChangeShapeType="1"/>
            </p:cNvSpPr>
            <p:nvPr/>
          </p:nvSpPr>
          <p:spPr bwMode="auto">
            <a:xfrm>
              <a:off x="4875987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Line 328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Line 329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Line 330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Line 331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Line 332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Line 33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Line 33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Line 335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Line 336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Line 337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Line 338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Line 339"/>
            <p:cNvSpPr>
              <a:spLocks noChangeShapeType="1"/>
            </p:cNvSpPr>
            <p:nvPr/>
          </p:nvSpPr>
          <p:spPr bwMode="auto">
            <a:xfrm flipH="1">
              <a:off x="4866648" y="48986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Line 340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Line 341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342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Line 343"/>
            <p:cNvSpPr>
              <a:spLocks noChangeShapeType="1"/>
            </p:cNvSpPr>
            <p:nvPr/>
          </p:nvSpPr>
          <p:spPr bwMode="auto">
            <a:xfrm>
              <a:off x="4866648" y="48986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Line 344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Line 345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Line 346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Line 347"/>
            <p:cNvSpPr>
              <a:spLocks noChangeShapeType="1"/>
            </p:cNvSpPr>
            <p:nvPr/>
          </p:nvSpPr>
          <p:spPr bwMode="auto">
            <a:xfrm>
              <a:off x="4866648" y="49080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348"/>
            <p:cNvSpPr>
              <a:spLocks/>
            </p:cNvSpPr>
            <p:nvPr/>
          </p:nvSpPr>
          <p:spPr bwMode="auto">
            <a:xfrm>
              <a:off x="4866648" y="4881184"/>
              <a:ext cx="19845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7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Line 349"/>
            <p:cNvSpPr>
              <a:spLocks noChangeShapeType="1"/>
            </p:cNvSpPr>
            <p:nvPr/>
          </p:nvSpPr>
          <p:spPr bwMode="auto">
            <a:xfrm flipH="1">
              <a:off x="4875987" y="4871845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Line 350"/>
            <p:cNvSpPr>
              <a:spLocks noChangeShapeType="1"/>
            </p:cNvSpPr>
            <p:nvPr/>
          </p:nvSpPr>
          <p:spPr bwMode="auto">
            <a:xfrm>
              <a:off x="4875987" y="48905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Line 351"/>
            <p:cNvSpPr>
              <a:spLocks noChangeShapeType="1"/>
            </p:cNvSpPr>
            <p:nvPr/>
          </p:nvSpPr>
          <p:spPr bwMode="auto">
            <a:xfrm flipH="1">
              <a:off x="4866648" y="4898695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Line 352"/>
            <p:cNvSpPr>
              <a:spLocks noChangeShapeType="1"/>
            </p:cNvSpPr>
            <p:nvPr/>
          </p:nvSpPr>
          <p:spPr bwMode="auto">
            <a:xfrm flipH="1">
              <a:off x="4798939" y="4898695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Line 353"/>
            <p:cNvSpPr>
              <a:spLocks noChangeShapeType="1"/>
            </p:cNvSpPr>
            <p:nvPr/>
          </p:nvSpPr>
          <p:spPr bwMode="auto">
            <a:xfrm>
              <a:off x="4798939" y="48811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Line 354"/>
            <p:cNvSpPr>
              <a:spLocks noChangeShapeType="1"/>
            </p:cNvSpPr>
            <p:nvPr/>
          </p:nvSpPr>
          <p:spPr bwMode="auto">
            <a:xfrm>
              <a:off x="4798939" y="49710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Line 355"/>
            <p:cNvSpPr>
              <a:spLocks noChangeShapeType="1"/>
            </p:cNvSpPr>
            <p:nvPr/>
          </p:nvSpPr>
          <p:spPr bwMode="auto">
            <a:xfrm flipH="1">
              <a:off x="4798939" y="4961733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Freeform 356"/>
            <p:cNvSpPr>
              <a:spLocks/>
            </p:cNvSpPr>
            <p:nvPr/>
          </p:nvSpPr>
          <p:spPr bwMode="auto">
            <a:xfrm>
              <a:off x="4788433" y="4881184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Freeform 357"/>
            <p:cNvSpPr>
              <a:spLocks/>
            </p:cNvSpPr>
            <p:nvPr/>
          </p:nvSpPr>
          <p:spPr bwMode="auto">
            <a:xfrm>
              <a:off x="4788433" y="4881184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58"/>
            <p:cNvSpPr>
              <a:spLocks/>
            </p:cNvSpPr>
            <p:nvPr/>
          </p:nvSpPr>
          <p:spPr bwMode="auto">
            <a:xfrm>
              <a:off x="4788433" y="4961733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Freeform 359"/>
            <p:cNvSpPr>
              <a:spLocks/>
            </p:cNvSpPr>
            <p:nvPr/>
          </p:nvSpPr>
          <p:spPr bwMode="auto">
            <a:xfrm>
              <a:off x="4788433" y="4961733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60"/>
            <p:cNvSpPr>
              <a:spLocks/>
            </p:cNvSpPr>
            <p:nvPr/>
          </p:nvSpPr>
          <p:spPr bwMode="auto">
            <a:xfrm>
              <a:off x="4857308" y="4871845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Line 361"/>
            <p:cNvSpPr>
              <a:spLocks noChangeShapeType="1"/>
            </p:cNvSpPr>
            <p:nvPr/>
          </p:nvSpPr>
          <p:spPr bwMode="auto">
            <a:xfrm>
              <a:off x="485730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Line 362"/>
            <p:cNvSpPr>
              <a:spLocks noChangeShapeType="1"/>
            </p:cNvSpPr>
            <p:nvPr/>
          </p:nvSpPr>
          <p:spPr bwMode="auto">
            <a:xfrm flipH="1">
              <a:off x="485730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Line 363"/>
            <p:cNvSpPr>
              <a:spLocks noChangeShapeType="1"/>
            </p:cNvSpPr>
            <p:nvPr/>
          </p:nvSpPr>
          <p:spPr bwMode="auto">
            <a:xfrm flipH="1">
              <a:off x="4857308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Line 364"/>
            <p:cNvSpPr>
              <a:spLocks noChangeShapeType="1"/>
            </p:cNvSpPr>
            <p:nvPr/>
          </p:nvSpPr>
          <p:spPr bwMode="auto">
            <a:xfrm flipH="1">
              <a:off x="4857308" y="48543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Rectangle 365"/>
            <p:cNvSpPr>
              <a:spLocks noChangeArrowheads="1"/>
            </p:cNvSpPr>
            <p:nvPr/>
          </p:nvSpPr>
          <p:spPr bwMode="auto">
            <a:xfrm>
              <a:off x="4866648" y="4854334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Line 366"/>
            <p:cNvSpPr>
              <a:spLocks noChangeShapeType="1"/>
            </p:cNvSpPr>
            <p:nvPr/>
          </p:nvSpPr>
          <p:spPr bwMode="auto">
            <a:xfrm>
              <a:off x="485730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Line 367"/>
            <p:cNvSpPr>
              <a:spLocks noChangeShapeType="1"/>
            </p:cNvSpPr>
            <p:nvPr/>
          </p:nvSpPr>
          <p:spPr bwMode="auto">
            <a:xfrm flipV="1">
              <a:off x="4857308" y="485433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Line 370"/>
            <p:cNvSpPr>
              <a:spLocks noChangeShapeType="1"/>
            </p:cNvSpPr>
            <p:nvPr/>
          </p:nvSpPr>
          <p:spPr bwMode="auto">
            <a:xfrm flipH="1">
              <a:off x="4875987" y="486367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Rectangle 371"/>
            <p:cNvSpPr>
              <a:spLocks noChangeArrowheads="1"/>
            </p:cNvSpPr>
            <p:nvPr/>
          </p:nvSpPr>
          <p:spPr bwMode="auto">
            <a:xfrm>
              <a:off x="4857308" y="4871845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Line 372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Line 373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Line 374"/>
            <p:cNvSpPr>
              <a:spLocks noChangeShapeType="1"/>
            </p:cNvSpPr>
            <p:nvPr/>
          </p:nvSpPr>
          <p:spPr bwMode="auto">
            <a:xfrm>
              <a:off x="4875987" y="48811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Line 375"/>
            <p:cNvSpPr>
              <a:spLocks noChangeShapeType="1"/>
            </p:cNvSpPr>
            <p:nvPr/>
          </p:nvSpPr>
          <p:spPr bwMode="auto">
            <a:xfrm flipV="1">
              <a:off x="4875987" y="48718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Line 376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Line 377"/>
            <p:cNvSpPr>
              <a:spLocks noChangeShapeType="1"/>
            </p:cNvSpPr>
            <p:nvPr/>
          </p:nvSpPr>
          <p:spPr bwMode="auto">
            <a:xfrm flipH="1">
              <a:off x="486664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Freeform 378"/>
            <p:cNvSpPr>
              <a:spLocks/>
            </p:cNvSpPr>
            <p:nvPr/>
          </p:nvSpPr>
          <p:spPr bwMode="auto">
            <a:xfrm>
              <a:off x="4866648" y="4881184"/>
              <a:ext cx="9339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Freeform 379"/>
            <p:cNvSpPr>
              <a:spLocks/>
            </p:cNvSpPr>
            <p:nvPr/>
          </p:nvSpPr>
          <p:spPr bwMode="auto">
            <a:xfrm>
              <a:off x="4866648" y="488118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Line 380"/>
            <p:cNvSpPr>
              <a:spLocks noChangeShapeType="1"/>
            </p:cNvSpPr>
            <p:nvPr/>
          </p:nvSpPr>
          <p:spPr bwMode="auto">
            <a:xfrm>
              <a:off x="4866648" y="48718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Line 381"/>
            <p:cNvSpPr>
              <a:spLocks noChangeShapeType="1"/>
            </p:cNvSpPr>
            <p:nvPr/>
          </p:nvSpPr>
          <p:spPr bwMode="auto">
            <a:xfrm>
              <a:off x="486664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Line 398"/>
            <p:cNvSpPr>
              <a:spLocks noChangeShapeType="1"/>
            </p:cNvSpPr>
            <p:nvPr/>
          </p:nvSpPr>
          <p:spPr bwMode="auto">
            <a:xfrm flipH="1">
              <a:off x="4875987" y="48718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Line 399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Line 400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Line 401"/>
            <p:cNvSpPr>
              <a:spLocks noChangeShapeType="1"/>
            </p:cNvSpPr>
            <p:nvPr/>
          </p:nvSpPr>
          <p:spPr bwMode="auto">
            <a:xfrm>
              <a:off x="4875987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Line 402"/>
            <p:cNvSpPr>
              <a:spLocks noChangeShapeType="1"/>
            </p:cNvSpPr>
            <p:nvPr/>
          </p:nvSpPr>
          <p:spPr bwMode="auto">
            <a:xfrm>
              <a:off x="4875987" y="48811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Line 403"/>
            <p:cNvSpPr>
              <a:spLocks noChangeShapeType="1"/>
            </p:cNvSpPr>
            <p:nvPr/>
          </p:nvSpPr>
          <p:spPr bwMode="auto">
            <a:xfrm flipV="1">
              <a:off x="4866648" y="485433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Line 404"/>
            <p:cNvSpPr>
              <a:spLocks noChangeShapeType="1"/>
            </p:cNvSpPr>
            <p:nvPr/>
          </p:nvSpPr>
          <p:spPr bwMode="auto">
            <a:xfrm>
              <a:off x="486664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Line 407"/>
            <p:cNvSpPr>
              <a:spLocks noChangeShapeType="1"/>
            </p:cNvSpPr>
            <p:nvPr/>
          </p:nvSpPr>
          <p:spPr bwMode="auto">
            <a:xfrm flipV="1">
              <a:off x="4875987" y="486367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Line 415"/>
            <p:cNvSpPr>
              <a:spLocks noChangeShapeType="1"/>
            </p:cNvSpPr>
            <p:nvPr/>
          </p:nvSpPr>
          <p:spPr bwMode="auto">
            <a:xfrm flipH="1">
              <a:off x="4866647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Line 416"/>
            <p:cNvSpPr>
              <a:spLocks noChangeShapeType="1"/>
            </p:cNvSpPr>
            <p:nvPr/>
          </p:nvSpPr>
          <p:spPr bwMode="auto">
            <a:xfrm flipH="1">
              <a:off x="4857308" y="48636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Line 417"/>
            <p:cNvSpPr>
              <a:spLocks noChangeShapeType="1"/>
            </p:cNvSpPr>
            <p:nvPr/>
          </p:nvSpPr>
          <p:spPr bwMode="auto">
            <a:xfrm flipH="1">
              <a:off x="4837463" y="486367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Rectangle 418"/>
            <p:cNvSpPr>
              <a:spLocks noChangeArrowheads="1"/>
            </p:cNvSpPr>
            <p:nvPr/>
          </p:nvSpPr>
          <p:spPr bwMode="auto">
            <a:xfrm>
              <a:off x="4846802" y="4863673"/>
              <a:ext cx="19845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Line 419"/>
            <p:cNvSpPr>
              <a:spLocks noChangeShapeType="1"/>
            </p:cNvSpPr>
            <p:nvPr/>
          </p:nvSpPr>
          <p:spPr bwMode="auto">
            <a:xfrm flipH="1">
              <a:off x="4846802" y="48718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Freeform 462"/>
            <p:cNvSpPr>
              <a:spLocks/>
            </p:cNvSpPr>
            <p:nvPr/>
          </p:nvSpPr>
          <p:spPr bwMode="auto">
            <a:xfrm>
              <a:off x="4866647" y="496173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Rectangle 496"/>
            <p:cNvSpPr>
              <a:spLocks noChangeArrowheads="1"/>
            </p:cNvSpPr>
            <p:nvPr/>
          </p:nvSpPr>
          <p:spPr bwMode="auto">
            <a:xfrm>
              <a:off x="4857308" y="4971072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Line 497"/>
            <p:cNvSpPr>
              <a:spLocks noChangeShapeType="1"/>
            </p:cNvSpPr>
            <p:nvPr/>
          </p:nvSpPr>
          <p:spPr bwMode="auto">
            <a:xfrm flipH="1">
              <a:off x="4866647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Line 500"/>
            <p:cNvSpPr>
              <a:spLocks noChangeShapeType="1"/>
            </p:cNvSpPr>
            <p:nvPr/>
          </p:nvSpPr>
          <p:spPr bwMode="auto">
            <a:xfrm>
              <a:off x="4875987" y="49804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Freeform 501"/>
            <p:cNvSpPr>
              <a:spLocks/>
            </p:cNvSpPr>
            <p:nvPr/>
          </p:nvSpPr>
          <p:spPr bwMode="auto">
            <a:xfrm>
              <a:off x="4857308" y="498041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Line 502"/>
            <p:cNvSpPr>
              <a:spLocks noChangeShapeType="1"/>
            </p:cNvSpPr>
            <p:nvPr/>
          </p:nvSpPr>
          <p:spPr bwMode="auto">
            <a:xfrm>
              <a:off x="4857308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Line 503"/>
            <p:cNvSpPr>
              <a:spLocks noChangeShapeType="1"/>
            </p:cNvSpPr>
            <p:nvPr/>
          </p:nvSpPr>
          <p:spPr bwMode="auto">
            <a:xfrm flipH="1">
              <a:off x="4857308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Line 504"/>
            <p:cNvSpPr>
              <a:spLocks noChangeShapeType="1"/>
            </p:cNvSpPr>
            <p:nvPr/>
          </p:nvSpPr>
          <p:spPr bwMode="auto">
            <a:xfrm flipH="1">
              <a:off x="4857308" y="49979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Line 505"/>
            <p:cNvSpPr>
              <a:spLocks noChangeShapeType="1"/>
            </p:cNvSpPr>
            <p:nvPr/>
          </p:nvSpPr>
          <p:spPr bwMode="auto">
            <a:xfrm flipH="1">
              <a:off x="4857308" y="49979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Rectangle 506"/>
            <p:cNvSpPr>
              <a:spLocks noChangeArrowheads="1"/>
            </p:cNvSpPr>
            <p:nvPr/>
          </p:nvSpPr>
          <p:spPr bwMode="auto">
            <a:xfrm>
              <a:off x="4866647" y="4980411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Line 507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Line 508"/>
            <p:cNvSpPr>
              <a:spLocks noChangeShapeType="1"/>
            </p:cNvSpPr>
            <p:nvPr/>
          </p:nvSpPr>
          <p:spPr bwMode="auto">
            <a:xfrm>
              <a:off x="4857308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Line 509"/>
            <p:cNvSpPr>
              <a:spLocks noChangeShapeType="1"/>
            </p:cNvSpPr>
            <p:nvPr/>
          </p:nvSpPr>
          <p:spPr bwMode="auto">
            <a:xfrm>
              <a:off x="4857308" y="49804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Line 511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Line 512"/>
            <p:cNvSpPr>
              <a:spLocks noChangeShapeType="1"/>
            </p:cNvSpPr>
            <p:nvPr/>
          </p:nvSpPr>
          <p:spPr bwMode="auto">
            <a:xfrm>
              <a:off x="4866647" y="49804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Line 513"/>
            <p:cNvSpPr>
              <a:spLocks noChangeShapeType="1"/>
            </p:cNvSpPr>
            <p:nvPr/>
          </p:nvSpPr>
          <p:spPr bwMode="auto">
            <a:xfrm>
              <a:off x="4866647" y="49804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Line 515"/>
            <p:cNvSpPr>
              <a:spLocks noChangeShapeType="1"/>
            </p:cNvSpPr>
            <p:nvPr/>
          </p:nvSpPr>
          <p:spPr bwMode="auto">
            <a:xfrm flipH="1">
              <a:off x="4866647" y="49885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Line 516"/>
            <p:cNvSpPr>
              <a:spLocks noChangeShapeType="1"/>
            </p:cNvSpPr>
            <p:nvPr/>
          </p:nvSpPr>
          <p:spPr bwMode="auto">
            <a:xfrm flipH="1">
              <a:off x="4857308" y="49885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Line 517"/>
            <p:cNvSpPr>
              <a:spLocks noChangeShapeType="1"/>
            </p:cNvSpPr>
            <p:nvPr/>
          </p:nvSpPr>
          <p:spPr bwMode="auto">
            <a:xfrm flipH="1">
              <a:off x="4837463" y="498858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Rectangle 518"/>
            <p:cNvSpPr>
              <a:spLocks noChangeArrowheads="1"/>
            </p:cNvSpPr>
            <p:nvPr/>
          </p:nvSpPr>
          <p:spPr bwMode="auto">
            <a:xfrm>
              <a:off x="4846802" y="4980411"/>
              <a:ext cx="1984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Line 519"/>
            <p:cNvSpPr>
              <a:spLocks noChangeShapeType="1"/>
            </p:cNvSpPr>
            <p:nvPr/>
          </p:nvSpPr>
          <p:spPr bwMode="auto">
            <a:xfrm flipH="1">
              <a:off x="4846802" y="497107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Line 559"/>
            <p:cNvSpPr>
              <a:spLocks noChangeShapeType="1"/>
            </p:cNvSpPr>
            <p:nvPr/>
          </p:nvSpPr>
          <p:spPr bwMode="auto">
            <a:xfrm>
              <a:off x="4886493" y="49710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Line 560"/>
            <p:cNvSpPr>
              <a:spLocks noChangeShapeType="1"/>
            </p:cNvSpPr>
            <p:nvPr/>
          </p:nvSpPr>
          <p:spPr bwMode="auto">
            <a:xfrm>
              <a:off x="4886493" y="49710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Line 564"/>
            <p:cNvSpPr>
              <a:spLocks noChangeShapeType="1"/>
            </p:cNvSpPr>
            <p:nvPr/>
          </p:nvSpPr>
          <p:spPr bwMode="auto">
            <a:xfrm flipV="1">
              <a:off x="4857308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Line 565"/>
            <p:cNvSpPr>
              <a:spLocks noChangeShapeType="1"/>
            </p:cNvSpPr>
            <p:nvPr/>
          </p:nvSpPr>
          <p:spPr bwMode="auto">
            <a:xfrm flipV="1">
              <a:off x="4846802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Line 566"/>
            <p:cNvSpPr>
              <a:spLocks noChangeShapeType="1"/>
            </p:cNvSpPr>
            <p:nvPr/>
          </p:nvSpPr>
          <p:spPr bwMode="auto">
            <a:xfrm>
              <a:off x="4788433" y="49804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Line 567"/>
            <p:cNvSpPr>
              <a:spLocks noChangeShapeType="1"/>
            </p:cNvSpPr>
            <p:nvPr/>
          </p:nvSpPr>
          <p:spPr bwMode="auto">
            <a:xfrm flipH="1">
              <a:off x="4788433" y="4980411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Line 568"/>
            <p:cNvSpPr>
              <a:spLocks noChangeShapeType="1"/>
            </p:cNvSpPr>
            <p:nvPr/>
          </p:nvSpPr>
          <p:spPr bwMode="auto">
            <a:xfrm flipH="1">
              <a:off x="4788433" y="4871845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Line 569"/>
            <p:cNvSpPr>
              <a:spLocks noChangeShapeType="1"/>
            </p:cNvSpPr>
            <p:nvPr/>
          </p:nvSpPr>
          <p:spPr bwMode="auto">
            <a:xfrm flipV="1">
              <a:off x="4837463" y="4835656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Line 570"/>
            <p:cNvSpPr>
              <a:spLocks noChangeShapeType="1"/>
            </p:cNvSpPr>
            <p:nvPr/>
          </p:nvSpPr>
          <p:spPr bwMode="auto">
            <a:xfrm flipV="1">
              <a:off x="4828124" y="48274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Line 571"/>
            <p:cNvSpPr>
              <a:spLocks noChangeShapeType="1"/>
            </p:cNvSpPr>
            <p:nvPr/>
          </p:nvSpPr>
          <p:spPr bwMode="auto">
            <a:xfrm>
              <a:off x="4788433" y="4818145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Rectangle 572"/>
            <p:cNvSpPr>
              <a:spLocks noChangeArrowheads="1"/>
            </p:cNvSpPr>
            <p:nvPr/>
          </p:nvSpPr>
          <p:spPr bwMode="auto">
            <a:xfrm>
              <a:off x="4828124" y="4980411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573"/>
            <p:cNvSpPr>
              <a:spLocks noChangeArrowheads="1"/>
            </p:cNvSpPr>
            <p:nvPr/>
          </p:nvSpPr>
          <p:spPr bwMode="auto">
            <a:xfrm>
              <a:off x="4828124" y="4854334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Line 574"/>
            <p:cNvSpPr>
              <a:spLocks noChangeShapeType="1"/>
            </p:cNvSpPr>
            <p:nvPr/>
          </p:nvSpPr>
          <p:spPr bwMode="auto">
            <a:xfrm>
              <a:off x="4857308" y="48718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Line 580"/>
            <p:cNvSpPr>
              <a:spLocks noChangeShapeType="1"/>
            </p:cNvSpPr>
            <p:nvPr/>
          </p:nvSpPr>
          <p:spPr bwMode="auto">
            <a:xfrm flipV="1">
              <a:off x="3716776" y="2454201"/>
              <a:ext cx="5400" cy="19868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Line 581"/>
            <p:cNvSpPr>
              <a:spLocks noChangeShapeType="1"/>
            </p:cNvSpPr>
            <p:nvPr/>
          </p:nvSpPr>
          <p:spPr bwMode="auto">
            <a:xfrm flipV="1">
              <a:off x="3726115" y="2468488"/>
              <a:ext cx="7968" cy="19632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Line 582"/>
            <p:cNvSpPr>
              <a:spLocks noChangeShapeType="1"/>
            </p:cNvSpPr>
            <p:nvPr/>
          </p:nvSpPr>
          <p:spPr bwMode="auto">
            <a:xfrm flipV="1">
              <a:off x="3745961" y="2475632"/>
              <a:ext cx="7171" cy="19479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Line 583"/>
            <p:cNvSpPr>
              <a:spLocks noChangeShapeType="1"/>
            </p:cNvSpPr>
            <p:nvPr/>
          </p:nvSpPr>
          <p:spPr bwMode="auto">
            <a:xfrm flipV="1">
              <a:off x="3735454" y="2470869"/>
              <a:ext cx="5772" cy="19608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Line 584"/>
            <p:cNvSpPr>
              <a:spLocks noChangeShapeType="1"/>
            </p:cNvSpPr>
            <p:nvPr/>
          </p:nvSpPr>
          <p:spPr bwMode="auto">
            <a:xfrm flipV="1">
              <a:off x="3784484" y="4243793"/>
              <a:ext cx="1167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Line 622"/>
            <p:cNvSpPr>
              <a:spLocks noChangeShapeType="1"/>
            </p:cNvSpPr>
            <p:nvPr/>
          </p:nvSpPr>
          <p:spPr bwMode="auto">
            <a:xfrm flipV="1">
              <a:off x="5081445" y="4387381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Line 623"/>
            <p:cNvSpPr>
              <a:spLocks noChangeShapeType="1"/>
            </p:cNvSpPr>
            <p:nvPr/>
          </p:nvSpPr>
          <p:spPr bwMode="auto">
            <a:xfrm flipV="1">
              <a:off x="5061599" y="4387381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Line 624"/>
            <p:cNvSpPr>
              <a:spLocks noChangeShapeType="1"/>
            </p:cNvSpPr>
            <p:nvPr/>
          </p:nvSpPr>
          <p:spPr bwMode="auto">
            <a:xfrm flipV="1">
              <a:off x="5072106" y="4387381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Line 625"/>
            <p:cNvSpPr>
              <a:spLocks noChangeShapeType="1"/>
            </p:cNvSpPr>
            <p:nvPr/>
          </p:nvSpPr>
          <p:spPr bwMode="auto">
            <a:xfrm flipV="1">
              <a:off x="5052260" y="438738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626"/>
            <p:cNvSpPr>
              <a:spLocks noChangeShapeType="1"/>
            </p:cNvSpPr>
            <p:nvPr/>
          </p:nvSpPr>
          <p:spPr bwMode="auto">
            <a:xfrm flipV="1">
              <a:off x="5012569" y="4378042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Line 627"/>
            <p:cNvSpPr>
              <a:spLocks noChangeShapeType="1"/>
            </p:cNvSpPr>
            <p:nvPr/>
          </p:nvSpPr>
          <p:spPr bwMode="auto">
            <a:xfrm flipV="1">
              <a:off x="5061599" y="438738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Freeform 629"/>
            <p:cNvSpPr>
              <a:spLocks/>
            </p:cNvSpPr>
            <p:nvPr/>
          </p:nvSpPr>
          <p:spPr bwMode="auto">
            <a:xfrm>
              <a:off x="3872191" y="2332758"/>
              <a:ext cx="92873" cy="4752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685"/>
            <p:cNvSpPr>
              <a:spLocks/>
            </p:cNvSpPr>
            <p:nvPr/>
          </p:nvSpPr>
          <p:spPr bwMode="auto">
            <a:xfrm rot="20919426">
              <a:off x="3715020" y="2353279"/>
              <a:ext cx="129636" cy="11000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1" y="0"/>
                </a:cxn>
                <a:cxn ang="0">
                  <a:pos x="91" y="8"/>
                </a:cxn>
                <a:cxn ang="0">
                  <a:pos x="83" y="8"/>
                </a:cxn>
                <a:cxn ang="0">
                  <a:pos x="75" y="16"/>
                </a:cxn>
                <a:cxn ang="0">
                  <a:pos x="66" y="16"/>
                </a:cxn>
                <a:cxn ang="0">
                  <a:pos x="58" y="16"/>
                </a:cxn>
                <a:cxn ang="0">
                  <a:pos x="50" y="23"/>
                </a:cxn>
                <a:cxn ang="0">
                  <a:pos x="50" y="31"/>
                </a:cxn>
                <a:cxn ang="0">
                  <a:pos x="41" y="39"/>
                </a:cxn>
                <a:cxn ang="0">
                  <a:pos x="33" y="39"/>
                </a:cxn>
                <a:cxn ang="0">
                  <a:pos x="33" y="46"/>
                </a:cxn>
                <a:cxn ang="0">
                  <a:pos x="25" y="54"/>
                </a:cxn>
                <a:cxn ang="0">
                  <a:pos x="25" y="54"/>
                </a:cxn>
                <a:cxn ang="0">
                  <a:pos x="16" y="69"/>
                </a:cxn>
                <a:cxn ang="0">
                  <a:pos x="16" y="69"/>
                </a:cxn>
                <a:cxn ang="0">
                  <a:pos x="8" y="77"/>
                </a:cxn>
                <a:cxn ang="0">
                  <a:pos x="8" y="85"/>
                </a:cxn>
                <a:cxn ang="0">
                  <a:pos x="8" y="93"/>
                </a:cxn>
                <a:cxn ang="0">
                  <a:pos x="8" y="100"/>
                </a:cxn>
                <a:cxn ang="0">
                  <a:pos x="0" y="108"/>
                </a:cxn>
              </a:cxnLst>
              <a:rect l="0" t="0" r="r" b="b"/>
              <a:pathLst>
                <a:path w="100" h="108">
                  <a:moveTo>
                    <a:pt x="100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83" y="8"/>
                  </a:lnTo>
                  <a:lnTo>
                    <a:pt x="75" y="16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0" y="23"/>
                  </a:lnTo>
                  <a:lnTo>
                    <a:pt x="50" y="31"/>
                  </a:lnTo>
                  <a:lnTo>
                    <a:pt x="41" y="39"/>
                  </a:lnTo>
                  <a:lnTo>
                    <a:pt x="33" y="39"/>
                  </a:lnTo>
                  <a:lnTo>
                    <a:pt x="33" y="46"/>
                  </a:lnTo>
                  <a:lnTo>
                    <a:pt x="25" y="54"/>
                  </a:lnTo>
                  <a:lnTo>
                    <a:pt x="25" y="54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8" y="77"/>
                  </a:lnTo>
                  <a:lnTo>
                    <a:pt x="8" y="85"/>
                  </a:lnTo>
                  <a:lnTo>
                    <a:pt x="8" y="93"/>
                  </a:lnTo>
                  <a:lnTo>
                    <a:pt x="8" y="100"/>
                  </a:lnTo>
                  <a:lnTo>
                    <a:pt x="0" y="1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Freeform 686"/>
            <p:cNvSpPr>
              <a:spLocks/>
            </p:cNvSpPr>
            <p:nvPr/>
          </p:nvSpPr>
          <p:spPr bwMode="auto">
            <a:xfrm rot="20919426">
              <a:off x="3724242" y="2361438"/>
              <a:ext cx="129636" cy="101851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0"/>
                </a:cxn>
                <a:cxn ang="0">
                  <a:pos x="83" y="8"/>
                </a:cxn>
                <a:cxn ang="0">
                  <a:pos x="75" y="8"/>
                </a:cxn>
                <a:cxn ang="0">
                  <a:pos x="67" y="8"/>
                </a:cxn>
                <a:cxn ang="0">
                  <a:pos x="58" y="15"/>
                </a:cxn>
                <a:cxn ang="0">
                  <a:pos x="50" y="15"/>
                </a:cxn>
                <a:cxn ang="0">
                  <a:pos x="50" y="23"/>
                </a:cxn>
                <a:cxn ang="0">
                  <a:pos x="42" y="31"/>
                </a:cxn>
                <a:cxn ang="0">
                  <a:pos x="33" y="31"/>
                </a:cxn>
                <a:cxn ang="0">
                  <a:pos x="33" y="38"/>
                </a:cxn>
                <a:cxn ang="0">
                  <a:pos x="25" y="46"/>
                </a:cxn>
                <a:cxn ang="0">
                  <a:pos x="17" y="54"/>
                </a:cxn>
                <a:cxn ang="0">
                  <a:pos x="17" y="61"/>
                </a:cxn>
                <a:cxn ang="0">
                  <a:pos x="8" y="69"/>
                </a:cxn>
                <a:cxn ang="0">
                  <a:pos x="8" y="69"/>
                </a:cxn>
                <a:cxn ang="0">
                  <a:pos x="8" y="77"/>
                </a:cxn>
                <a:cxn ang="0">
                  <a:pos x="0" y="85"/>
                </a:cxn>
                <a:cxn ang="0">
                  <a:pos x="0" y="92"/>
                </a:cxn>
                <a:cxn ang="0">
                  <a:pos x="0" y="100"/>
                </a:cxn>
              </a:cxnLst>
              <a:rect l="0" t="0" r="r" b="b"/>
              <a:pathLst>
                <a:path w="100" h="100">
                  <a:moveTo>
                    <a:pt x="100" y="0"/>
                  </a:moveTo>
                  <a:lnTo>
                    <a:pt x="92" y="0"/>
                  </a:lnTo>
                  <a:lnTo>
                    <a:pt x="83" y="8"/>
                  </a:lnTo>
                  <a:lnTo>
                    <a:pt x="75" y="8"/>
                  </a:lnTo>
                  <a:lnTo>
                    <a:pt x="67" y="8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42" y="31"/>
                  </a:lnTo>
                  <a:lnTo>
                    <a:pt x="33" y="31"/>
                  </a:lnTo>
                  <a:lnTo>
                    <a:pt x="33" y="38"/>
                  </a:lnTo>
                  <a:lnTo>
                    <a:pt x="25" y="46"/>
                  </a:lnTo>
                  <a:lnTo>
                    <a:pt x="17" y="54"/>
                  </a:lnTo>
                  <a:lnTo>
                    <a:pt x="17" y="6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77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688"/>
            <p:cNvSpPr>
              <a:spLocks/>
            </p:cNvSpPr>
            <p:nvPr/>
          </p:nvSpPr>
          <p:spPr bwMode="auto">
            <a:xfrm rot="20919426">
              <a:off x="3744007" y="2378132"/>
              <a:ext cx="107598" cy="94722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5" y="0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58" y="16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41" y="23"/>
                </a:cxn>
                <a:cxn ang="0">
                  <a:pos x="33" y="31"/>
                </a:cxn>
                <a:cxn ang="0">
                  <a:pos x="25" y="31"/>
                </a:cxn>
                <a:cxn ang="0">
                  <a:pos x="25" y="39"/>
                </a:cxn>
                <a:cxn ang="0">
                  <a:pos x="16" y="46"/>
                </a:cxn>
                <a:cxn ang="0">
                  <a:pos x="16" y="54"/>
                </a:cxn>
                <a:cxn ang="0">
                  <a:pos x="8" y="54"/>
                </a:cxn>
                <a:cxn ang="0">
                  <a:pos x="8" y="62"/>
                </a:cxn>
                <a:cxn ang="0">
                  <a:pos x="8" y="70"/>
                </a:cxn>
                <a:cxn ang="0">
                  <a:pos x="0" y="77"/>
                </a:cxn>
                <a:cxn ang="0">
                  <a:pos x="0" y="85"/>
                </a:cxn>
                <a:cxn ang="0">
                  <a:pos x="0" y="93"/>
                </a:cxn>
              </a:cxnLst>
              <a:rect l="0" t="0" r="r" b="b"/>
              <a:pathLst>
                <a:path w="83" h="93">
                  <a:moveTo>
                    <a:pt x="83" y="0"/>
                  </a:moveTo>
                  <a:lnTo>
                    <a:pt x="75" y="0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58" y="16"/>
                  </a:lnTo>
                  <a:lnTo>
                    <a:pt x="50" y="16"/>
                  </a:lnTo>
                  <a:lnTo>
                    <a:pt x="41" y="16"/>
                  </a:lnTo>
                  <a:lnTo>
                    <a:pt x="41" y="23"/>
                  </a:lnTo>
                  <a:lnTo>
                    <a:pt x="33" y="31"/>
                  </a:lnTo>
                  <a:lnTo>
                    <a:pt x="25" y="31"/>
                  </a:lnTo>
                  <a:lnTo>
                    <a:pt x="25" y="39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8" y="54"/>
                  </a:lnTo>
                  <a:lnTo>
                    <a:pt x="8" y="62"/>
                  </a:lnTo>
                  <a:lnTo>
                    <a:pt x="8" y="70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9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Freeform 689"/>
            <p:cNvSpPr>
              <a:spLocks/>
            </p:cNvSpPr>
            <p:nvPr/>
          </p:nvSpPr>
          <p:spPr bwMode="auto">
            <a:xfrm rot="20919426">
              <a:off x="3733475" y="2369700"/>
              <a:ext cx="119265" cy="9370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84" y="0"/>
                </a:cxn>
                <a:cxn ang="0">
                  <a:pos x="75" y="0"/>
                </a:cxn>
                <a:cxn ang="0">
                  <a:pos x="67" y="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50" y="15"/>
                </a:cxn>
                <a:cxn ang="0">
                  <a:pos x="42" y="23"/>
                </a:cxn>
                <a:cxn ang="0">
                  <a:pos x="34" y="23"/>
                </a:cxn>
                <a:cxn ang="0">
                  <a:pos x="34" y="30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7" y="46"/>
                </a:cxn>
                <a:cxn ang="0">
                  <a:pos x="17" y="53"/>
                </a:cxn>
                <a:cxn ang="0">
                  <a:pos x="9" y="61"/>
                </a:cxn>
                <a:cxn ang="0">
                  <a:pos x="9" y="69"/>
                </a:cxn>
                <a:cxn ang="0">
                  <a:pos x="0" y="77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0" y="92"/>
                </a:cxn>
              </a:cxnLst>
              <a:rect l="0" t="0" r="r" b="b"/>
              <a:pathLst>
                <a:path w="92" h="92">
                  <a:moveTo>
                    <a:pt x="92" y="0"/>
                  </a:moveTo>
                  <a:lnTo>
                    <a:pt x="84" y="0"/>
                  </a:lnTo>
                  <a:lnTo>
                    <a:pt x="75" y="0"/>
                  </a:lnTo>
                  <a:lnTo>
                    <a:pt x="67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50" y="15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4" y="30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7" y="46"/>
                  </a:lnTo>
                  <a:lnTo>
                    <a:pt x="17" y="53"/>
                  </a:lnTo>
                  <a:lnTo>
                    <a:pt x="9" y="61"/>
                  </a:lnTo>
                  <a:lnTo>
                    <a:pt x="9" y="69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0" y="9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Freeform 700"/>
            <p:cNvSpPr>
              <a:spLocks/>
            </p:cNvSpPr>
            <p:nvPr/>
          </p:nvSpPr>
          <p:spPr bwMode="auto">
            <a:xfrm>
              <a:off x="3830304" y="2292908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0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50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Freeform 701"/>
            <p:cNvSpPr>
              <a:spLocks/>
            </p:cNvSpPr>
            <p:nvPr/>
          </p:nvSpPr>
          <p:spPr bwMode="auto">
            <a:xfrm>
              <a:off x="3839643" y="2302247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0"/>
                </a:cxn>
                <a:cxn ang="0">
                  <a:pos x="17" y="7"/>
                </a:cxn>
                <a:cxn ang="0">
                  <a:pos x="0" y="15"/>
                </a:cxn>
              </a:cxnLst>
              <a:rect l="0" t="0" r="r" b="b"/>
              <a:pathLst>
                <a:path w="59" h="15">
                  <a:moveTo>
                    <a:pt x="59" y="0"/>
                  </a:moveTo>
                  <a:lnTo>
                    <a:pt x="42" y="0"/>
                  </a:lnTo>
                  <a:lnTo>
                    <a:pt x="17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Freeform 702"/>
            <p:cNvSpPr>
              <a:spLocks/>
            </p:cNvSpPr>
            <p:nvPr/>
          </p:nvSpPr>
          <p:spPr bwMode="auto">
            <a:xfrm>
              <a:off x="3839643" y="2311586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8"/>
                </a:cxn>
                <a:cxn ang="0">
                  <a:pos x="17" y="8"/>
                </a:cxn>
                <a:cxn ang="0">
                  <a:pos x="0" y="16"/>
                </a:cxn>
              </a:cxnLst>
              <a:rect l="0" t="0" r="r" b="b"/>
              <a:pathLst>
                <a:path w="59" h="16">
                  <a:moveTo>
                    <a:pt x="59" y="0"/>
                  </a:moveTo>
                  <a:lnTo>
                    <a:pt x="42" y="8"/>
                  </a:lnTo>
                  <a:lnTo>
                    <a:pt x="17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Freeform 703"/>
            <p:cNvSpPr>
              <a:spLocks/>
            </p:cNvSpPr>
            <p:nvPr/>
          </p:nvSpPr>
          <p:spPr bwMode="auto">
            <a:xfrm>
              <a:off x="3839643" y="2319758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2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42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Freeform 705"/>
            <p:cNvSpPr>
              <a:spLocks/>
            </p:cNvSpPr>
            <p:nvPr/>
          </p:nvSpPr>
          <p:spPr bwMode="auto">
            <a:xfrm>
              <a:off x="5373290" y="2608292"/>
              <a:ext cx="39691" cy="143588"/>
            </a:xfrm>
            <a:custGeom>
              <a:avLst/>
              <a:gdLst/>
              <a:ahLst/>
              <a:cxnLst>
                <a:cxn ang="0">
                  <a:pos x="34" y="123"/>
                </a:cxn>
                <a:cxn ang="0">
                  <a:pos x="34" y="115"/>
                </a:cxn>
                <a:cxn ang="0">
                  <a:pos x="34" y="108"/>
                </a:cxn>
                <a:cxn ang="0">
                  <a:pos x="34" y="100"/>
                </a:cxn>
                <a:cxn ang="0">
                  <a:pos x="34" y="92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69"/>
                </a:cxn>
                <a:cxn ang="0">
                  <a:pos x="25" y="62"/>
                </a:cxn>
                <a:cxn ang="0">
                  <a:pos x="25" y="54"/>
                </a:cxn>
                <a:cxn ang="0">
                  <a:pos x="25" y="46"/>
                </a:cxn>
                <a:cxn ang="0">
                  <a:pos x="17" y="39"/>
                </a:cxn>
                <a:cxn ang="0">
                  <a:pos x="17" y="31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15"/>
                </a:cxn>
                <a:cxn ang="0">
                  <a:pos x="0" y="0"/>
                </a:cxn>
              </a:cxnLst>
              <a:rect l="0" t="0" r="r" b="b"/>
              <a:pathLst>
                <a:path w="34" h="123">
                  <a:moveTo>
                    <a:pt x="34" y="123"/>
                  </a:moveTo>
                  <a:lnTo>
                    <a:pt x="34" y="115"/>
                  </a:lnTo>
                  <a:lnTo>
                    <a:pt x="34" y="108"/>
                  </a:lnTo>
                  <a:lnTo>
                    <a:pt x="34" y="100"/>
                  </a:lnTo>
                  <a:lnTo>
                    <a:pt x="34" y="92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69"/>
                  </a:lnTo>
                  <a:lnTo>
                    <a:pt x="25" y="62"/>
                  </a:lnTo>
                  <a:lnTo>
                    <a:pt x="25" y="54"/>
                  </a:lnTo>
                  <a:lnTo>
                    <a:pt x="25" y="46"/>
                  </a:lnTo>
                  <a:lnTo>
                    <a:pt x="17" y="39"/>
                  </a:lnTo>
                  <a:lnTo>
                    <a:pt x="17" y="31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Freeform 706"/>
            <p:cNvSpPr>
              <a:spLocks/>
            </p:cNvSpPr>
            <p:nvPr/>
          </p:nvSpPr>
          <p:spPr bwMode="auto">
            <a:xfrm>
              <a:off x="5363951" y="2617631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25" y="31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25" y="31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Freeform 707"/>
            <p:cNvSpPr>
              <a:spLocks/>
            </p:cNvSpPr>
            <p:nvPr/>
          </p:nvSpPr>
          <p:spPr bwMode="auto">
            <a:xfrm>
              <a:off x="5354612" y="2617631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Freeform 708"/>
            <p:cNvSpPr>
              <a:spLocks/>
            </p:cNvSpPr>
            <p:nvPr/>
          </p:nvSpPr>
          <p:spPr bwMode="auto">
            <a:xfrm>
              <a:off x="5344106" y="2625802"/>
              <a:ext cx="39691" cy="126077"/>
            </a:xfrm>
            <a:custGeom>
              <a:avLst/>
              <a:gdLst/>
              <a:ahLst/>
              <a:cxnLst>
                <a:cxn ang="0">
                  <a:pos x="34" y="108"/>
                </a:cxn>
                <a:cxn ang="0">
                  <a:pos x="34" y="100"/>
                </a:cxn>
                <a:cxn ang="0">
                  <a:pos x="34" y="93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2"/>
                </a:cxn>
                <a:cxn ang="0">
                  <a:pos x="34" y="54"/>
                </a:cxn>
                <a:cxn ang="0">
                  <a:pos x="34" y="47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1"/>
                </a:cxn>
                <a:cxn ang="0">
                  <a:pos x="17" y="24"/>
                </a:cxn>
                <a:cxn ang="0">
                  <a:pos x="17" y="16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</a:cxnLst>
              <a:rect l="0" t="0" r="r" b="b"/>
              <a:pathLst>
                <a:path w="34" h="108">
                  <a:moveTo>
                    <a:pt x="34" y="108"/>
                  </a:moveTo>
                  <a:lnTo>
                    <a:pt x="34" y="100"/>
                  </a:lnTo>
                  <a:lnTo>
                    <a:pt x="34" y="93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2"/>
                  </a:lnTo>
                  <a:lnTo>
                    <a:pt x="34" y="54"/>
                  </a:lnTo>
                  <a:lnTo>
                    <a:pt x="34" y="47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1"/>
                  </a:lnTo>
                  <a:lnTo>
                    <a:pt x="17" y="24"/>
                  </a:lnTo>
                  <a:lnTo>
                    <a:pt x="17" y="16"/>
                  </a:lnTo>
                  <a:lnTo>
                    <a:pt x="9" y="8"/>
                  </a:lnTo>
                  <a:lnTo>
                    <a:pt x="9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Line 709"/>
            <p:cNvSpPr>
              <a:spLocks noChangeShapeType="1"/>
            </p:cNvSpPr>
            <p:nvPr/>
          </p:nvSpPr>
          <p:spPr bwMode="auto">
            <a:xfrm flipH="1">
              <a:off x="5334767" y="2742541"/>
              <a:ext cx="9339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Line 710"/>
            <p:cNvSpPr>
              <a:spLocks noChangeShapeType="1"/>
            </p:cNvSpPr>
            <p:nvPr/>
          </p:nvSpPr>
          <p:spPr bwMode="auto">
            <a:xfrm flipH="1">
              <a:off x="5402475" y="2751880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Line 711"/>
            <p:cNvSpPr>
              <a:spLocks noChangeShapeType="1"/>
            </p:cNvSpPr>
            <p:nvPr/>
          </p:nvSpPr>
          <p:spPr bwMode="auto">
            <a:xfrm flipH="1">
              <a:off x="5393136" y="2751880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Line 712"/>
            <p:cNvSpPr>
              <a:spLocks noChangeShapeType="1"/>
            </p:cNvSpPr>
            <p:nvPr/>
          </p:nvSpPr>
          <p:spPr bwMode="auto">
            <a:xfrm flipH="1">
              <a:off x="5373290" y="277872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Line 713"/>
            <p:cNvSpPr>
              <a:spLocks noChangeShapeType="1"/>
            </p:cNvSpPr>
            <p:nvPr/>
          </p:nvSpPr>
          <p:spPr bwMode="auto">
            <a:xfrm>
              <a:off x="5393136" y="27518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Line 714"/>
            <p:cNvSpPr>
              <a:spLocks noChangeShapeType="1"/>
            </p:cNvSpPr>
            <p:nvPr/>
          </p:nvSpPr>
          <p:spPr bwMode="auto">
            <a:xfrm flipH="1">
              <a:off x="5373290" y="2751880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Line 715"/>
            <p:cNvSpPr>
              <a:spLocks noChangeShapeType="1"/>
            </p:cNvSpPr>
            <p:nvPr/>
          </p:nvSpPr>
          <p:spPr bwMode="auto">
            <a:xfrm>
              <a:off x="5393136" y="27518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Line 716"/>
            <p:cNvSpPr>
              <a:spLocks noChangeShapeType="1"/>
            </p:cNvSpPr>
            <p:nvPr/>
          </p:nvSpPr>
          <p:spPr bwMode="auto">
            <a:xfrm>
              <a:off x="4651848" y="2177528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Line 717"/>
            <p:cNvSpPr>
              <a:spLocks noChangeShapeType="1"/>
            </p:cNvSpPr>
            <p:nvPr/>
          </p:nvSpPr>
          <p:spPr bwMode="auto">
            <a:xfrm>
              <a:off x="4662355" y="2177528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Line 718"/>
            <p:cNvSpPr>
              <a:spLocks noChangeShapeType="1"/>
            </p:cNvSpPr>
            <p:nvPr/>
          </p:nvSpPr>
          <p:spPr bwMode="auto">
            <a:xfrm>
              <a:off x="4681033" y="2177528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Line 719"/>
            <p:cNvSpPr>
              <a:spLocks noChangeShapeType="1"/>
            </p:cNvSpPr>
            <p:nvPr/>
          </p:nvSpPr>
          <p:spPr bwMode="auto">
            <a:xfrm>
              <a:off x="4671694" y="2177528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Line 720"/>
            <p:cNvSpPr>
              <a:spLocks noChangeShapeType="1"/>
            </p:cNvSpPr>
            <p:nvPr/>
          </p:nvSpPr>
          <p:spPr bwMode="auto">
            <a:xfrm>
              <a:off x="4720724" y="2158850"/>
              <a:ext cx="1167" cy="2253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Line 721"/>
            <p:cNvSpPr>
              <a:spLocks noChangeShapeType="1"/>
            </p:cNvSpPr>
            <p:nvPr/>
          </p:nvSpPr>
          <p:spPr bwMode="auto">
            <a:xfrm>
              <a:off x="4311381" y="2158850"/>
              <a:ext cx="1167" cy="2066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Line 722"/>
            <p:cNvSpPr>
              <a:spLocks noChangeShapeType="1"/>
            </p:cNvSpPr>
            <p:nvPr/>
          </p:nvSpPr>
          <p:spPr bwMode="auto">
            <a:xfrm>
              <a:off x="4349905" y="2158850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Line 723"/>
            <p:cNvSpPr>
              <a:spLocks noChangeShapeType="1"/>
            </p:cNvSpPr>
            <p:nvPr/>
          </p:nvSpPr>
          <p:spPr bwMode="auto">
            <a:xfrm>
              <a:off x="4349905" y="2168189"/>
              <a:ext cx="1167" cy="162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Freeform 725"/>
            <p:cNvSpPr>
              <a:spLocks/>
            </p:cNvSpPr>
            <p:nvPr/>
          </p:nvSpPr>
          <p:spPr bwMode="auto">
            <a:xfrm>
              <a:off x="4515265" y="2294266"/>
              <a:ext cx="136584" cy="8172"/>
            </a:xfrm>
            <a:custGeom>
              <a:avLst/>
              <a:gdLst/>
              <a:ahLst/>
              <a:cxnLst>
                <a:cxn ang="0">
                  <a:pos x="117" y="7"/>
                </a:cxn>
                <a:cxn ang="0">
                  <a:pos x="101" y="7"/>
                </a:cxn>
                <a:cxn ang="0">
                  <a:pos x="76" y="7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17" h="7">
                  <a:moveTo>
                    <a:pt x="117" y="7"/>
                  </a:moveTo>
                  <a:lnTo>
                    <a:pt x="101" y="7"/>
                  </a:lnTo>
                  <a:lnTo>
                    <a:pt x="76" y="7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Freeform 726"/>
            <p:cNvSpPr>
              <a:spLocks/>
            </p:cNvSpPr>
            <p:nvPr/>
          </p:nvSpPr>
          <p:spPr bwMode="auto">
            <a:xfrm>
              <a:off x="4515265" y="2302438"/>
              <a:ext cx="147090" cy="9339"/>
            </a:xfrm>
            <a:custGeom>
              <a:avLst/>
              <a:gdLst/>
              <a:ahLst/>
              <a:cxnLst>
                <a:cxn ang="0">
                  <a:pos x="126" y="8"/>
                </a:cxn>
                <a:cxn ang="0">
                  <a:pos x="101" y="8"/>
                </a:cxn>
                <a:cxn ang="0">
                  <a:pos x="76" y="8"/>
                </a:cxn>
                <a:cxn ang="0">
                  <a:pos x="51" y="8"/>
                </a:cxn>
                <a:cxn ang="0">
                  <a:pos x="25" y="8"/>
                </a:cxn>
                <a:cxn ang="0">
                  <a:pos x="0" y="0"/>
                </a:cxn>
              </a:cxnLst>
              <a:rect l="0" t="0" r="r" b="b"/>
              <a:pathLst>
                <a:path w="126" h="8">
                  <a:moveTo>
                    <a:pt x="126" y="8"/>
                  </a:moveTo>
                  <a:lnTo>
                    <a:pt x="101" y="8"/>
                  </a:lnTo>
                  <a:lnTo>
                    <a:pt x="76" y="8"/>
                  </a:lnTo>
                  <a:lnTo>
                    <a:pt x="51" y="8"/>
                  </a:lnTo>
                  <a:lnTo>
                    <a:pt x="25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Freeform 727"/>
            <p:cNvSpPr>
              <a:spLocks/>
            </p:cNvSpPr>
            <p:nvPr/>
          </p:nvSpPr>
          <p:spPr bwMode="auto">
            <a:xfrm>
              <a:off x="4319871" y="2338435"/>
              <a:ext cx="400854" cy="45719"/>
            </a:xfrm>
            <a:custGeom>
              <a:avLst/>
              <a:gdLst/>
              <a:ahLst/>
              <a:cxnLst>
                <a:cxn ang="0">
                  <a:pos x="209" y="16"/>
                </a:cxn>
                <a:cxn ang="0">
                  <a:pos x="184" y="8"/>
                </a:cxn>
                <a:cxn ang="0">
                  <a:pos x="167" y="8"/>
                </a:cxn>
                <a:cxn ang="0">
                  <a:pos x="142" y="0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84" y="0"/>
                </a:cxn>
                <a:cxn ang="0">
                  <a:pos x="58" y="0"/>
                </a:cxn>
                <a:cxn ang="0">
                  <a:pos x="33" y="0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209" h="16">
                  <a:moveTo>
                    <a:pt x="209" y="16"/>
                  </a:moveTo>
                  <a:lnTo>
                    <a:pt x="184" y="8"/>
                  </a:lnTo>
                  <a:lnTo>
                    <a:pt x="167" y="8"/>
                  </a:lnTo>
                  <a:lnTo>
                    <a:pt x="142" y="0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84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Freeform 728"/>
            <p:cNvSpPr>
              <a:spLocks/>
            </p:cNvSpPr>
            <p:nvPr/>
          </p:nvSpPr>
          <p:spPr bwMode="auto">
            <a:xfrm>
              <a:off x="4515265" y="2330455"/>
              <a:ext cx="165768" cy="8172"/>
            </a:xfrm>
            <a:custGeom>
              <a:avLst/>
              <a:gdLst/>
              <a:ahLst/>
              <a:cxnLst>
                <a:cxn ang="0">
                  <a:pos x="142" y="7"/>
                </a:cxn>
                <a:cxn ang="0">
                  <a:pos x="117" y="0"/>
                </a:cxn>
                <a:cxn ang="0">
                  <a:pos x="92" y="0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42" h="7">
                  <a:moveTo>
                    <a:pt x="142" y="7"/>
                  </a:moveTo>
                  <a:lnTo>
                    <a:pt x="117" y="0"/>
                  </a:lnTo>
                  <a:lnTo>
                    <a:pt x="92" y="0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Freeform 729"/>
            <p:cNvSpPr>
              <a:spLocks/>
            </p:cNvSpPr>
            <p:nvPr/>
          </p:nvSpPr>
          <p:spPr bwMode="auto">
            <a:xfrm>
              <a:off x="4515265" y="2311777"/>
              <a:ext cx="156429" cy="9339"/>
            </a:xfrm>
            <a:custGeom>
              <a:avLst/>
              <a:gdLst/>
              <a:ahLst/>
              <a:cxnLst>
                <a:cxn ang="0">
                  <a:pos x="134" y="8"/>
                </a:cxn>
                <a:cxn ang="0">
                  <a:pos x="109" y="8"/>
                </a:cxn>
                <a:cxn ang="0">
                  <a:pos x="92" y="8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34" h="8">
                  <a:moveTo>
                    <a:pt x="134" y="8"/>
                  </a:moveTo>
                  <a:lnTo>
                    <a:pt x="109" y="8"/>
                  </a:lnTo>
                  <a:lnTo>
                    <a:pt x="92" y="8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730"/>
            <p:cNvSpPr>
              <a:spLocks noChangeArrowheads="1"/>
            </p:cNvSpPr>
            <p:nvPr/>
          </p:nvSpPr>
          <p:spPr bwMode="auto">
            <a:xfrm>
              <a:off x="4622664" y="2158850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Line 731"/>
            <p:cNvSpPr>
              <a:spLocks noChangeShapeType="1"/>
            </p:cNvSpPr>
            <p:nvPr/>
          </p:nvSpPr>
          <p:spPr bwMode="auto">
            <a:xfrm>
              <a:off x="4379089" y="214133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Line 732"/>
            <p:cNvSpPr>
              <a:spLocks noChangeShapeType="1"/>
            </p:cNvSpPr>
            <p:nvPr/>
          </p:nvSpPr>
          <p:spPr bwMode="auto">
            <a:xfrm>
              <a:off x="4311381" y="2158850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Line 733"/>
            <p:cNvSpPr>
              <a:spLocks noChangeShapeType="1"/>
            </p:cNvSpPr>
            <p:nvPr/>
          </p:nvSpPr>
          <p:spPr bwMode="auto">
            <a:xfrm>
              <a:off x="4349905" y="2168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Rectangle 734"/>
            <p:cNvSpPr>
              <a:spLocks noChangeArrowheads="1"/>
            </p:cNvSpPr>
            <p:nvPr/>
          </p:nvSpPr>
          <p:spPr bwMode="auto">
            <a:xfrm>
              <a:off x="4349905" y="2158850"/>
              <a:ext cx="39691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Line 735"/>
            <p:cNvSpPr>
              <a:spLocks noChangeShapeType="1"/>
            </p:cNvSpPr>
            <p:nvPr/>
          </p:nvSpPr>
          <p:spPr bwMode="auto">
            <a:xfrm>
              <a:off x="5305582" y="2158850"/>
              <a:ext cx="1167" cy="4856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Line 736"/>
            <p:cNvSpPr>
              <a:spLocks noChangeShapeType="1"/>
            </p:cNvSpPr>
            <p:nvPr/>
          </p:nvSpPr>
          <p:spPr bwMode="auto">
            <a:xfrm>
              <a:off x="5373290" y="2177528"/>
              <a:ext cx="1167" cy="4307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Line 737"/>
            <p:cNvSpPr>
              <a:spLocks noChangeShapeType="1"/>
            </p:cNvSpPr>
            <p:nvPr/>
          </p:nvSpPr>
          <p:spPr bwMode="auto">
            <a:xfrm>
              <a:off x="5363951" y="2177528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Line 738"/>
            <p:cNvSpPr>
              <a:spLocks noChangeShapeType="1"/>
            </p:cNvSpPr>
            <p:nvPr/>
          </p:nvSpPr>
          <p:spPr bwMode="auto">
            <a:xfrm>
              <a:off x="5354612" y="2177528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Line 739"/>
            <p:cNvSpPr>
              <a:spLocks noChangeShapeType="1"/>
            </p:cNvSpPr>
            <p:nvPr/>
          </p:nvSpPr>
          <p:spPr bwMode="auto">
            <a:xfrm>
              <a:off x="5344106" y="2177528"/>
              <a:ext cx="1167" cy="4482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Freeform 740"/>
            <p:cNvSpPr>
              <a:spLocks/>
            </p:cNvSpPr>
            <p:nvPr/>
          </p:nvSpPr>
          <p:spPr bwMode="auto">
            <a:xfrm>
              <a:off x="5305582" y="2644481"/>
              <a:ext cx="38524" cy="98060"/>
            </a:xfrm>
            <a:custGeom>
              <a:avLst/>
              <a:gdLst/>
              <a:ahLst/>
              <a:cxnLst>
                <a:cxn ang="0">
                  <a:pos x="33" y="84"/>
                </a:cxn>
                <a:cxn ang="0">
                  <a:pos x="33" y="77"/>
                </a:cxn>
                <a:cxn ang="0">
                  <a:pos x="33" y="77"/>
                </a:cxn>
                <a:cxn ang="0">
                  <a:pos x="33" y="61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33" y="38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33" h="84">
                  <a:moveTo>
                    <a:pt x="33" y="84"/>
                  </a:moveTo>
                  <a:lnTo>
                    <a:pt x="33" y="77"/>
                  </a:lnTo>
                  <a:lnTo>
                    <a:pt x="33" y="77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3" y="38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Rectangle 741"/>
            <p:cNvSpPr>
              <a:spLocks noChangeArrowheads="1"/>
            </p:cNvSpPr>
            <p:nvPr/>
          </p:nvSpPr>
          <p:spPr bwMode="auto">
            <a:xfrm>
              <a:off x="5325428" y="2158850"/>
              <a:ext cx="77047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Line 1085"/>
            <p:cNvSpPr>
              <a:spLocks noChangeShapeType="1"/>
            </p:cNvSpPr>
            <p:nvPr/>
          </p:nvSpPr>
          <p:spPr bwMode="auto">
            <a:xfrm>
              <a:off x="4935522" y="51776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Line 1086"/>
            <p:cNvSpPr>
              <a:spLocks noChangeShapeType="1"/>
            </p:cNvSpPr>
            <p:nvPr/>
          </p:nvSpPr>
          <p:spPr bwMode="auto">
            <a:xfrm>
              <a:off x="4935522" y="517769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Freeform 1087"/>
            <p:cNvSpPr>
              <a:spLocks/>
            </p:cNvSpPr>
            <p:nvPr/>
          </p:nvSpPr>
          <p:spPr bwMode="auto">
            <a:xfrm>
              <a:off x="4954200" y="5160189"/>
              <a:ext cx="10506" cy="3502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30">
                  <a:moveTo>
                    <a:pt x="0" y="3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1145"/>
            <p:cNvSpPr>
              <a:spLocks/>
            </p:cNvSpPr>
            <p:nvPr/>
          </p:nvSpPr>
          <p:spPr bwMode="auto">
            <a:xfrm>
              <a:off x="4925016" y="517769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Line 1146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Freeform 1147"/>
            <p:cNvSpPr>
              <a:spLocks/>
            </p:cNvSpPr>
            <p:nvPr/>
          </p:nvSpPr>
          <p:spPr bwMode="auto">
            <a:xfrm>
              <a:off x="4925016" y="518703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Line 1148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Line 1149"/>
            <p:cNvSpPr>
              <a:spLocks noChangeShapeType="1"/>
            </p:cNvSpPr>
            <p:nvPr/>
          </p:nvSpPr>
          <p:spPr bwMode="auto">
            <a:xfrm flipV="1">
              <a:off x="4886492" y="516018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Line 1150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Line 1151"/>
            <p:cNvSpPr>
              <a:spLocks noChangeShapeType="1"/>
            </p:cNvSpPr>
            <p:nvPr/>
          </p:nvSpPr>
          <p:spPr bwMode="auto">
            <a:xfrm flipV="1">
              <a:off x="4925016" y="517769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Line 1152"/>
            <p:cNvSpPr>
              <a:spLocks noChangeShapeType="1"/>
            </p:cNvSpPr>
            <p:nvPr/>
          </p:nvSpPr>
          <p:spPr bwMode="auto">
            <a:xfrm flipV="1">
              <a:off x="4915677" y="516018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Freeform 1153"/>
            <p:cNvSpPr>
              <a:spLocks/>
            </p:cNvSpPr>
            <p:nvPr/>
          </p:nvSpPr>
          <p:spPr bwMode="auto">
            <a:xfrm>
              <a:off x="4925016" y="5160189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Line 1154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1155"/>
            <p:cNvSpPr>
              <a:spLocks/>
            </p:cNvSpPr>
            <p:nvPr/>
          </p:nvSpPr>
          <p:spPr bwMode="auto">
            <a:xfrm>
              <a:off x="4925016" y="5160189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Line 1156"/>
            <p:cNvSpPr>
              <a:spLocks noChangeShapeType="1"/>
            </p:cNvSpPr>
            <p:nvPr/>
          </p:nvSpPr>
          <p:spPr bwMode="auto">
            <a:xfrm>
              <a:off x="4935522" y="5150850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Line 1157"/>
            <p:cNvSpPr>
              <a:spLocks noChangeShapeType="1"/>
            </p:cNvSpPr>
            <p:nvPr/>
          </p:nvSpPr>
          <p:spPr bwMode="auto">
            <a:xfrm>
              <a:off x="4935522" y="517769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Line 1158"/>
            <p:cNvSpPr>
              <a:spLocks noChangeShapeType="1"/>
            </p:cNvSpPr>
            <p:nvPr/>
          </p:nvSpPr>
          <p:spPr bwMode="auto">
            <a:xfrm flipV="1">
              <a:off x="4886492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Line 1159"/>
            <p:cNvSpPr>
              <a:spLocks noChangeShapeType="1"/>
            </p:cNvSpPr>
            <p:nvPr/>
          </p:nvSpPr>
          <p:spPr bwMode="auto">
            <a:xfrm>
              <a:off x="4886492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Line 1160"/>
            <p:cNvSpPr>
              <a:spLocks noChangeShapeType="1"/>
            </p:cNvSpPr>
            <p:nvPr/>
          </p:nvSpPr>
          <p:spPr bwMode="auto">
            <a:xfrm>
              <a:off x="4895831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Line 1161"/>
            <p:cNvSpPr>
              <a:spLocks noChangeShapeType="1"/>
            </p:cNvSpPr>
            <p:nvPr/>
          </p:nvSpPr>
          <p:spPr bwMode="auto">
            <a:xfrm flipV="1">
              <a:off x="4857307" y="512400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Line 1162"/>
            <p:cNvSpPr>
              <a:spLocks noChangeShapeType="1"/>
            </p:cNvSpPr>
            <p:nvPr/>
          </p:nvSpPr>
          <p:spPr bwMode="auto">
            <a:xfrm flipH="1">
              <a:off x="4857307" y="5204549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Line 1163"/>
            <p:cNvSpPr>
              <a:spLocks noChangeShapeType="1"/>
            </p:cNvSpPr>
            <p:nvPr/>
          </p:nvSpPr>
          <p:spPr bwMode="auto">
            <a:xfrm flipV="1">
              <a:off x="4906338" y="5195210"/>
              <a:ext cx="47863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Line 1164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Line 1165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Line 1166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Line 1167"/>
            <p:cNvSpPr>
              <a:spLocks noChangeShapeType="1"/>
            </p:cNvSpPr>
            <p:nvPr/>
          </p:nvSpPr>
          <p:spPr bwMode="auto">
            <a:xfrm>
              <a:off x="4925016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Line 1168"/>
            <p:cNvSpPr>
              <a:spLocks noChangeShapeType="1"/>
            </p:cNvSpPr>
            <p:nvPr/>
          </p:nvSpPr>
          <p:spPr bwMode="auto">
            <a:xfrm flipH="1">
              <a:off x="4915677" y="5187038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Line 1169"/>
            <p:cNvSpPr>
              <a:spLocks noChangeShapeType="1"/>
            </p:cNvSpPr>
            <p:nvPr/>
          </p:nvSpPr>
          <p:spPr bwMode="auto">
            <a:xfrm flipH="1">
              <a:off x="4915677" y="5187038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Line 1170"/>
            <p:cNvSpPr>
              <a:spLocks noChangeShapeType="1"/>
            </p:cNvSpPr>
            <p:nvPr/>
          </p:nvSpPr>
          <p:spPr bwMode="auto">
            <a:xfrm flipV="1">
              <a:off x="4935522" y="520454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Line 1171"/>
            <p:cNvSpPr>
              <a:spLocks noChangeShapeType="1"/>
            </p:cNvSpPr>
            <p:nvPr/>
          </p:nvSpPr>
          <p:spPr bwMode="auto">
            <a:xfrm>
              <a:off x="4886492" y="518703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Line 1172"/>
            <p:cNvSpPr>
              <a:spLocks noChangeShapeType="1"/>
            </p:cNvSpPr>
            <p:nvPr/>
          </p:nvSpPr>
          <p:spPr bwMode="auto">
            <a:xfrm>
              <a:off x="4895831" y="52138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Freeform 1173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1174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Freeform 1175"/>
            <p:cNvSpPr>
              <a:spLocks/>
            </p:cNvSpPr>
            <p:nvPr/>
          </p:nvSpPr>
          <p:spPr bwMode="auto">
            <a:xfrm>
              <a:off x="4895831" y="521388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Rectangle 1176"/>
            <p:cNvSpPr>
              <a:spLocks noChangeArrowheads="1"/>
            </p:cNvSpPr>
            <p:nvPr/>
          </p:nvSpPr>
          <p:spPr bwMode="auto">
            <a:xfrm>
              <a:off x="4895831" y="5213888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Freeform 1177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Freeform 1178"/>
            <p:cNvSpPr>
              <a:spLocks/>
            </p:cNvSpPr>
            <p:nvPr/>
          </p:nvSpPr>
          <p:spPr bwMode="auto">
            <a:xfrm>
              <a:off x="4895831" y="52138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Freeform 1179"/>
            <p:cNvSpPr>
              <a:spLocks/>
            </p:cNvSpPr>
            <p:nvPr/>
          </p:nvSpPr>
          <p:spPr bwMode="auto">
            <a:xfrm>
              <a:off x="4886492" y="523139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Freeform 1180"/>
            <p:cNvSpPr>
              <a:spLocks/>
            </p:cNvSpPr>
            <p:nvPr/>
          </p:nvSpPr>
          <p:spPr bwMode="auto">
            <a:xfrm>
              <a:off x="4886492" y="523139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Line 1181"/>
            <p:cNvSpPr>
              <a:spLocks noChangeShapeType="1"/>
            </p:cNvSpPr>
            <p:nvPr/>
          </p:nvSpPr>
          <p:spPr bwMode="auto">
            <a:xfrm flipH="1">
              <a:off x="4895831" y="5213888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Line 1182"/>
            <p:cNvSpPr>
              <a:spLocks noChangeShapeType="1"/>
            </p:cNvSpPr>
            <p:nvPr/>
          </p:nvSpPr>
          <p:spPr bwMode="auto">
            <a:xfrm flipH="1">
              <a:off x="4886492" y="522206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Line 1183"/>
            <p:cNvSpPr>
              <a:spLocks noChangeShapeType="1"/>
            </p:cNvSpPr>
            <p:nvPr/>
          </p:nvSpPr>
          <p:spPr bwMode="auto">
            <a:xfrm>
              <a:off x="4886492" y="523139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Line 1184"/>
            <p:cNvSpPr>
              <a:spLocks noChangeShapeType="1"/>
            </p:cNvSpPr>
            <p:nvPr/>
          </p:nvSpPr>
          <p:spPr bwMode="auto">
            <a:xfrm>
              <a:off x="4886492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Line 1185"/>
            <p:cNvSpPr>
              <a:spLocks noChangeShapeType="1"/>
            </p:cNvSpPr>
            <p:nvPr/>
          </p:nvSpPr>
          <p:spPr bwMode="auto">
            <a:xfrm>
              <a:off x="4886492" y="522206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Line 1186"/>
            <p:cNvSpPr>
              <a:spLocks noChangeShapeType="1"/>
            </p:cNvSpPr>
            <p:nvPr/>
          </p:nvSpPr>
          <p:spPr bwMode="auto">
            <a:xfrm flipH="1">
              <a:off x="4857307" y="522206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Freeform 1187"/>
            <p:cNvSpPr>
              <a:spLocks/>
            </p:cNvSpPr>
            <p:nvPr/>
          </p:nvSpPr>
          <p:spPr bwMode="auto">
            <a:xfrm>
              <a:off x="4866647" y="522206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Freeform 1188"/>
            <p:cNvSpPr>
              <a:spLocks/>
            </p:cNvSpPr>
            <p:nvPr/>
          </p:nvSpPr>
          <p:spPr bwMode="auto">
            <a:xfrm>
              <a:off x="4866647" y="5222060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Line 1189"/>
            <p:cNvSpPr>
              <a:spLocks noChangeShapeType="1"/>
            </p:cNvSpPr>
            <p:nvPr/>
          </p:nvSpPr>
          <p:spPr bwMode="auto">
            <a:xfrm flipH="1">
              <a:off x="4925016" y="517769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Line 1190"/>
            <p:cNvSpPr>
              <a:spLocks noChangeShapeType="1"/>
            </p:cNvSpPr>
            <p:nvPr/>
          </p:nvSpPr>
          <p:spPr bwMode="auto">
            <a:xfrm flipH="1">
              <a:off x="4906338" y="51776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Line 1191"/>
            <p:cNvSpPr>
              <a:spLocks noChangeShapeType="1"/>
            </p:cNvSpPr>
            <p:nvPr/>
          </p:nvSpPr>
          <p:spPr bwMode="auto">
            <a:xfrm flipH="1">
              <a:off x="4875986" y="5177699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Line 1192"/>
            <p:cNvSpPr>
              <a:spLocks noChangeShapeType="1"/>
            </p:cNvSpPr>
            <p:nvPr/>
          </p:nvSpPr>
          <p:spPr bwMode="auto">
            <a:xfrm flipH="1">
              <a:off x="4866647" y="51776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Line 1193"/>
            <p:cNvSpPr>
              <a:spLocks noChangeShapeType="1"/>
            </p:cNvSpPr>
            <p:nvPr/>
          </p:nvSpPr>
          <p:spPr bwMode="auto">
            <a:xfrm flipH="1">
              <a:off x="4846801" y="5177699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Line 1194"/>
            <p:cNvSpPr>
              <a:spLocks noChangeShapeType="1"/>
            </p:cNvSpPr>
            <p:nvPr/>
          </p:nvSpPr>
          <p:spPr bwMode="auto">
            <a:xfrm flipH="1">
              <a:off x="4875986" y="50971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Line 1198"/>
            <p:cNvSpPr>
              <a:spLocks noChangeShapeType="1"/>
            </p:cNvSpPr>
            <p:nvPr/>
          </p:nvSpPr>
          <p:spPr bwMode="auto">
            <a:xfrm flipV="1">
              <a:off x="4935522" y="515085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Line 1199"/>
            <p:cNvSpPr>
              <a:spLocks noChangeShapeType="1"/>
            </p:cNvSpPr>
            <p:nvPr/>
          </p:nvSpPr>
          <p:spPr bwMode="auto">
            <a:xfrm>
              <a:off x="4935522" y="514151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Line 1202"/>
            <p:cNvSpPr>
              <a:spLocks noChangeShapeType="1"/>
            </p:cNvSpPr>
            <p:nvPr/>
          </p:nvSpPr>
          <p:spPr bwMode="auto">
            <a:xfrm flipV="1">
              <a:off x="4886492" y="51146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Line 1203"/>
            <p:cNvSpPr>
              <a:spLocks noChangeShapeType="1"/>
            </p:cNvSpPr>
            <p:nvPr/>
          </p:nvSpPr>
          <p:spPr bwMode="auto">
            <a:xfrm flipV="1">
              <a:off x="4886492" y="51146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Line 1204"/>
            <p:cNvSpPr>
              <a:spLocks noChangeShapeType="1"/>
            </p:cNvSpPr>
            <p:nvPr/>
          </p:nvSpPr>
          <p:spPr bwMode="auto">
            <a:xfrm>
              <a:off x="4906338" y="5132171"/>
              <a:ext cx="47863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Line 1205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Line 1206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Line 1207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Line 1208"/>
            <p:cNvSpPr>
              <a:spLocks noChangeShapeType="1"/>
            </p:cNvSpPr>
            <p:nvPr/>
          </p:nvSpPr>
          <p:spPr bwMode="auto">
            <a:xfrm>
              <a:off x="4925016" y="516018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Line 1210"/>
            <p:cNvSpPr>
              <a:spLocks noChangeShapeType="1"/>
            </p:cNvSpPr>
            <p:nvPr/>
          </p:nvSpPr>
          <p:spPr bwMode="auto">
            <a:xfrm>
              <a:off x="4925016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Line 1211"/>
            <p:cNvSpPr>
              <a:spLocks noChangeShapeType="1"/>
            </p:cNvSpPr>
            <p:nvPr/>
          </p:nvSpPr>
          <p:spPr bwMode="auto">
            <a:xfrm>
              <a:off x="4925016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Freeform 1212"/>
            <p:cNvSpPr>
              <a:spLocks/>
            </p:cNvSpPr>
            <p:nvPr/>
          </p:nvSpPr>
          <p:spPr bwMode="auto">
            <a:xfrm>
              <a:off x="4925016" y="5160188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Freeform 1213"/>
            <p:cNvSpPr>
              <a:spLocks/>
            </p:cNvSpPr>
            <p:nvPr/>
          </p:nvSpPr>
          <p:spPr bwMode="auto">
            <a:xfrm>
              <a:off x="4925016" y="516018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Line 1214"/>
            <p:cNvSpPr>
              <a:spLocks noChangeShapeType="1"/>
            </p:cNvSpPr>
            <p:nvPr/>
          </p:nvSpPr>
          <p:spPr bwMode="auto">
            <a:xfrm flipH="1">
              <a:off x="4915677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Line 1215"/>
            <p:cNvSpPr>
              <a:spLocks noChangeShapeType="1"/>
            </p:cNvSpPr>
            <p:nvPr/>
          </p:nvSpPr>
          <p:spPr bwMode="auto">
            <a:xfrm>
              <a:off x="4915677" y="5160188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Line 1216"/>
            <p:cNvSpPr>
              <a:spLocks noChangeShapeType="1"/>
            </p:cNvSpPr>
            <p:nvPr/>
          </p:nvSpPr>
          <p:spPr bwMode="auto">
            <a:xfrm flipV="1">
              <a:off x="4925016" y="515084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Line 1217"/>
            <p:cNvSpPr>
              <a:spLocks noChangeShapeType="1"/>
            </p:cNvSpPr>
            <p:nvPr/>
          </p:nvSpPr>
          <p:spPr bwMode="auto">
            <a:xfrm>
              <a:off x="4935523" y="5160188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Line 1218"/>
            <p:cNvSpPr>
              <a:spLocks noChangeShapeType="1"/>
            </p:cNvSpPr>
            <p:nvPr/>
          </p:nvSpPr>
          <p:spPr bwMode="auto">
            <a:xfrm flipH="1">
              <a:off x="4915677" y="517769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Line 1219"/>
            <p:cNvSpPr>
              <a:spLocks noChangeShapeType="1"/>
            </p:cNvSpPr>
            <p:nvPr/>
          </p:nvSpPr>
          <p:spPr bwMode="auto">
            <a:xfrm flipV="1">
              <a:off x="4935523" y="515084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Line 1220"/>
            <p:cNvSpPr>
              <a:spLocks noChangeShapeType="1"/>
            </p:cNvSpPr>
            <p:nvPr/>
          </p:nvSpPr>
          <p:spPr bwMode="auto">
            <a:xfrm>
              <a:off x="4886493" y="516018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1221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Freeform 1222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Freeform 1223"/>
            <p:cNvSpPr>
              <a:spLocks/>
            </p:cNvSpPr>
            <p:nvPr/>
          </p:nvSpPr>
          <p:spPr bwMode="auto">
            <a:xfrm>
              <a:off x="4895832" y="513217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Rectangle 1224"/>
            <p:cNvSpPr>
              <a:spLocks noChangeArrowheads="1"/>
            </p:cNvSpPr>
            <p:nvPr/>
          </p:nvSpPr>
          <p:spPr bwMode="auto">
            <a:xfrm>
              <a:off x="4895832" y="5132171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Freeform 1225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Freeform 1226"/>
            <p:cNvSpPr>
              <a:spLocks/>
            </p:cNvSpPr>
            <p:nvPr/>
          </p:nvSpPr>
          <p:spPr bwMode="auto">
            <a:xfrm>
              <a:off x="4895832" y="5123999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Line 1227"/>
            <p:cNvSpPr>
              <a:spLocks noChangeShapeType="1"/>
            </p:cNvSpPr>
            <p:nvPr/>
          </p:nvSpPr>
          <p:spPr bwMode="auto">
            <a:xfrm flipV="1">
              <a:off x="4895832" y="5123999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Line 1228"/>
            <p:cNvSpPr>
              <a:spLocks noChangeShapeType="1"/>
            </p:cNvSpPr>
            <p:nvPr/>
          </p:nvSpPr>
          <p:spPr bwMode="auto">
            <a:xfrm flipH="1">
              <a:off x="4895832" y="513217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Line 1229"/>
            <p:cNvSpPr>
              <a:spLocks noChangeShapeType="1"/>
            </p:cNvSpPr>
            <p:nvPr/>
          </p:nvSpPr>
          <p:spPr bwMode="auto">
            <a:xfrm flipH="1">
              <a:off x="4886493" y="512399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Line 1247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Line 1249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Line 1250"/>
            <p:cNvSpPr>
              <a:spLocks noChangeShapeType="1"/>
            </p:cNvSpPr>
            <p:nvPr/>
          </p:nvSpPr>
          <p:spPr bwMode="auto">
            <a:xfrm>
              <a:off x="4915677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Freeform 1262"/>
            <p:cNvSpPr>
              <a:spLocks/>
            </p:cNvSpPr>
            <p:nvPr/>
          </p:nvSpPr>
          <p:spPr bwMode="auto">
            <a:xfrm>
              <a:off x="4886493" y="510532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Freeform 1263"/>
            <p:cNvSpPr>
              <a:spLocks/>
            </p:cNvSpPr>
            <p:nvPr/>
          </p:nvSpPr>
          <p:spPr bwMode="auto">
            <a:xfrm>
              <a:off x="4886493" y="510532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Line 1264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Line 1267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Line 1268"/>
            <p:cNvSpPr>
              <a:spLocks noChangeShapeType="1"/>
            </p:cNvSpPr>
            <p:nvPr/>
          </p:nvSpPr>
          <p:spPr bwMode="auto">
            <a:xfrm>
              <a:off x="4906338" y="510532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Line 1277"/>
            <p:cNvSpPr>
              <a:spLocks noChangeShapeType="1"/>
            </p:cNvSpPr>
            <p:nvPr/>
          </p:nvSpPr>
          <p:spPr bwMode="auto">
            <a:xfrm>
              <a:off x="4886493" y="511466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Line 1278"/>
            <p:cNvSpPr>
              <a:spLocks noChangeShapeType="1"/>
            </p:cNvSpPr>
            <p:nvPr/>
          </p:nvSpPr>
          <p:spPr bwMode="auto">
            <a:xfrm flipH="1">
              <a:off x="4857308" y="5123999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1279"/>
            <p:cNvSpPr>
              <a:spLocks/>
            </p:cNvSpPr>
            <p:nvPr/>
          </p:nvSpPr>
          <p:spPr bwMode="auto">
            <a:xfrm>
              <a:off x="4866647" y="5114660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Freeform 1280"/>
            <p:cNvSpPr>
              <a:spLocks/>
            </p:cNvSpPr>
            <p:nvPr/>
          </p:nvSpPr>
          <p:spPr bwMode="auto">
            <a:xfrm>
              <a:off x="4866647" y="5114660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Line 1673"/>
            <p:cNvSpPr>
              <a:spLocks noChangeShapeType="1"/>
            </p:cNvSpPr>
            <p:nvPr/>
          </p:nvSpPr>
          <p:spPr bwMode="auto">
            <a:xfrm flipH="1">
              <a:off x="4875987" y="524891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Line 1674"/>
            <p:cNvSpPr>
              <a:spLocks noChangeShapeType="1"/>
            </p:cNvSpPr>
            <p:nvPr/>
          </p:nvSpPr>
          <p:spPr bwMode="auto">
            <a:xfrm>
              <a:off x="4886493" y="5097150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Line 1675"/>
            <p:cNvSpPr>
              <a:spLocks noChangeShapeType="1"/>
            </p:cNvSpPr>
            <p:nvPr/>
          </p:nvSpPr>
          <p:spPr bwMode="auto">
            <a:xfrm>
              <a:off x="4875987" y="5097150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Freeform 1700"/>
            <p:cNvSpPr>
              <a:spLocks/>
            </p:cNvSpPr>
            <p:nvPr/>
          </p:nvSpPr>
          <p:spPr bwMode="auto">
            <a:xfrm>
              <a:off x="4515266" y="4647708"/>
              <a:ext cx="273167" cy="305854"/>
            </a:xfrm>
            <a:custGeom>
              <a:avLst/>
              <a:gdLst/>
              <a:ahLst/>
              <a:cxnLst>
                <a:cxn ang="0">
                  <a:pos x="234" y="254"/>
                </a:cxn>
                <a:cxn ang="0">
                  <a:pos x="184" y="262"/>
                </a:cxn>
                <a:cxn ang="0">
                  <a:pos x="126" y="262"/>
                </a:cxn>
                <a:cxn ang="0">
                  <a:pos x="67" y="254"/>
                </a:cxn>
                <a:cxn ang="0">
                  <a:pos x="34" y="238"/>
                </a:cxn>
                <a:cxn ang="0">
                  <a:pos x="9" y="200"/>
                </a:cxn>
                <a:cxn ang="0">
                  <a:pos x="0" y="177"/>
                </a:cxn>
                <a:cxn ang="0">
                  <a:pos x="0" y="169"/>
                </a:cxn>
                <a:cxn ang="0">
                  <a:pos x="0" y="154"/>
                </a:cxn>
                <a:cxn ang="0">
                  <a:pos x="9" y="131"/>
                </a:cxn>
                <a:cxn ang="0">
                  <a:pos x="25" y="92"/>
                </a:cxn>
                <a:cxn ang="0">
                  <a:pos x="34" y="61"/>
                </a:cxn>
                <a:cxn ang="0">
                  <a:pos x="51" y="31"/>
                </a:cxn>
                <a:cxn ang="0">
                  <a:pos x="67" y="15"/>
                </a:cxn>
                <a:cxn ang="0">
                  <a:pos x="76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09" y="0"/>
                </a:cxn>
                <a:cxn ang="0">
                  <a:pos x="117" y="8"/>
                </a:cxn>
                <a:cxn ang="0">
                  <a:pos x="126" y="23"/>
                </a:cxn>
                <a:cxn ang="0">
                  <a:pos x="151" y="61"/>
                </a:cxn>
                <a:cxn ang="0">
                  <a:pos x="167" y="108"/>
                </a:cxn>
                <a:cxn ang="0">
                  <a:pos x="176" y="146"/>
                </a:cxn>
                <a:cxn ang="0">
                  <a:pos x="184" y="169"/>
                </a:cxn>
                <a:cxn ang="0">
                  <a:pos x="193" y="208"/>
                </a:cxn>
                <a:cxn ang="0">
                  <a:pos x="209" y="215"/>
                </a:cxn>
                <a:cxn ang="0">
                  <a:pos x="226" y="215"/>
                </a:cxn>
                <a:cxn ang="0">
                  <a:pos x="234" y="215"/>
                </a:cxn>
                <a:cxn ang="0">
                  <a:pos x="234" y="254"/>
                </a:cxn>
              </a:cxnLst>
              <a:rect l="0" t="0" r="r" b="b"/>
              <a:pathLst>
                <a:path w="234" h="262">
                  <a:moveTo>
                    <a:pt x="234" y="254"/>
                  </a:moveTo>
                  <a:lnTo>
                    <a:pt x="184" y="262"/>
                  </a:lnTo>
                  <a:lnTo>
                    <a:pt x="126" y="262"/>
                  </a:lnTo>
                  <a:lnTo>
                    <a:pt x="67" y="254"/>
                  </a:lnTo>
                  <a:lnTo>
                    <a:pt x="34" y="238"/>
                  </a:lnTo>
                  <a:lnTo>
                    <a:pt x="9" y="200"/>
                  </a:lnTo>
                  <a:lnTo>
                    <a:pt x="0" y="177"/>
                  </a:lnTo>
                  <a:lnTo>
                    <a:pt x="0" y="169"/>
                  </a:lnTo>
                  <a:lnTo>
                    <a:pt x="0" y="154"/>
                  </a:lnTo>
                  <a:lnTo>
                    <a:pt x="9" y="131"/>
                  </a:lnTo>
                  <a:lnTo>
                    <a:pt x="25" y="92"/>
                  </a:lnTo>
                  <a:lnTo>
                    <a:pt x="34" y="61"/>
                  </a:lnTo>
                  <a:lnTo>
                    <a:pt x="51" y="31"/>
                  </a:lnTo>
                  <a:lnTo>
                    <a:pt x="67" y="15"/>
                  </a:lnTo>
                  <a:lnTo>
                    <a:pt x="76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09" y="0"/>
                  </a:lnTo>
                  <a:lnTo>
                    <a:pt x="117" y="8"/>
                  </a:lnTo>
                  <a:lnTo>
                    <a:pt x="126" y="23"/>
                  </a:lnTo>
                  <a:lnTo>
                    <a:pt x="151" y="61"/>
                  </a:lnTo>
                  <a:lnTo>
                    <a:pt x="167" y="108"/>
                  </a:lnTo>
                  <a:lnTo>
                    <a:pt x="176" y="146"/>
                  </a:lnTo>
                  <a:lnTo>
                    <a:pt x="184" y="169"/>
                  </a:lnTo>
                  <a:lnTo>
                    <a:pt x="193" y="208"/>
                  </a:lnTo>
                  <a:lnTo>
                    <a:pt x="209" y="215"/>
                  </a:lnTo>
                  <a:lnTo>
                    <a:pt x="226" y="215"/>
                  </a:lnTo>
                  <a:lnTo>
                    <a:pt x="234" y="215"/>
                  </a:lnTo>
                  <a:lnTo>
                    <a:pt x="234" y="25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Freeform 1701"/>
            <p:cNvSpPr>
              <a:spLocks/>
            </p:cNvSpPr>
            <p:nvPr/>
          </p:nvSpPr>
          <p:spPr bwMode="auto">
            <a:xfrm>
              <a:off x="4574802" y="4333682"/>
              <a:ext cx="106232" cy="304687"/>
            </a:xfrm>
            <a:custGeom>
              <a:avLst/>
              <a:gdLst/>
              <a:ahLst/>
              <a:cxnLst>
                <a:cxn ang="0">
                  <a:pos x="41" y="261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23"/>
                </a:cxn>
                <a:cxn ang="0">
                  <a:pos x="75" y="192"/>
                </a:cxn>
                <a:cxn ang="0">
                  <a:pos x="83" y="169"/>
                </a:cxn>
                <a:cxn ang="0">
                  <a:pos x="83" y="161"/>
                </a:cxn>
                <a:cxn ang="0">
                  <a:pos x="83" y="146"/>
                </a:cxn>
                <a:cxn ang="0">
                  <a:pos x="83" y="123"/>
                </a:cxn>
                <a:cxn ang="0">
                  <a:pos x="91" y="92"/>
                </a:cxn>
                <a:cxn ang="0">
                  <a:pos x="91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83" y="53"/>
                </a:cxn>
                <a:cxn ang="0">
                  <a:pos x="75" y="30"/>
                </a:cxn>
                <a:cxn ang="0">
                  <a:pos x="66" y="15"/>
                </a:cxn>
                <a:cxn ang="0">
                  <a:pos x="58" y="0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25" y="7"/>
                </a:cxn>
                <a:cxn ang="0">
                  <a:pos x="16" y="23"/>
                </a:cxn>
                <a:cxn ang="0">
                  <a:pos x="8" y="69"/>
                </a:cxn>
                <a:cxn ang="0">
                  <a:pos x="0" y="138"/>
                </a:cxn>
                <a:cxn ang="0">
                  <a:pos x="8" y="184"/>
                </a:cxn>
                <a:cxn ang="0">
                  <a:pos x="8" y="223"/>
                </a:cxn>
                <a:cxn ang="0">
                  <a:pos x="16" y="238"/>
                </a:cxn>
                <a:cxn ang="0">
                  <a:pos x="25" y="246"/>
                </a:cxn>
                <a:cxn ang="0">
                  <a:pos x="25" y="254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1"/>
                </a:cxn>
              </a:cxnLst>
              <a:rect l="0" t="0" r="r" b="b"/>
              <a:pathLst>
                <a:path w="91" h="261">
                  <a:moveTo>
                    <a:pt x="41" y="261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23"/>
                  </a:lnTo>
                  <a:lnTo>
                    <a:pt x="75" y="192"/>
                  </a:lnTo>
                  <a:lnTo>
                    <a:pt x="83" y="169"/>
                  </a:lnTo>
                  <a:lnTo>
                    <a:pt x="83" y="161"/>
                  </a:lnTo>
                  <a:lnTo>
                    <a:pt x="83" y="146"/>
                  </a:lnTo>
                  <a:lnTo>
                    <a:pt x="83" y="123"/>
                  </a:lnTo>
                  <a:lnTo>
                    <a:pt x="91" y="92"/>
                  </a:lnTo>
                  <a:lnTo>
                    <a:pt x="91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83" y="53"/>
                  </a:lnTo>
                  <a:lnTo>
                    <a:pt x="75" y="30"/>
                  </a:lnTo>
                  <a:lnTo>
                    <a:pt x="66" y="15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25" y="7"/>
                  </a:lnTo>
                  <a:lnTo>
                    <a:pt x="16" y="23"/>
                  </a:lnTo>
                  <a:lnTo>
                    <a:pt x="8" y="69"/>
                  </a:lnTo>
                  <a:lnTo>
                    <a:pt x="0" y="138"/>
                  </a:lnTo>
                  <a:lnTo>
                    <a:pt x="8" y="184"/>
                  </a:lnTo>
                  <a:lnTo>
                    <a:pt x="8" y="223"/>
                  </a:lnTo>
                  <a:lnTo>
                    <a:pt x="16" y="238"/>
                  </a:lnTo>
                  <a:lnTo>
                    <a:pt x="25" y="246"/>
                  </a:lnTo>
                  <a:lnTo>
                    <a:pt x="25" y="254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Freeform 1702"/>
            <p:cNvSpPr>
              <a:spLocks/>
            </p:cNvSpPr>
            <p:nvPr/>
          </p:nvSpPr>
          <p:spPr bwMode="auto">
            <a:xfrm>
              <a:off x="4593480" y="4117717"/>
              <a:ext cx="87554" cy="197288"/>
            </a:xfrm>
            <a:custGeom>
              <a:avLst/>
              <a:gdLst/>
              <a:ahLst/>
              <a:cxnLst>
                <a:cxn ang="0">
                  <a:pos x="34" y="169"/>
                </a:cxn>
                <a:cxn ang="0">
                  <a:pos x="42" y="169"/>
                </a:cxn>
                <a:cxn ang="0">
                  <a:pos x="50" y="169"/>
                </a:cxn>
                <a:cxn ang="0">
                  <a:pos x="59" y="146"/>
                </a:cxn>
                <a:cxn ang="0">
                  <a:pos x="59" y="131"/>
                </a:cxn>
                <a:cxn ang="0">
                  <a:pos x="67" y="115"/>
                </a:cxn>
                <a:cxn ang="0">
                  <a:pos x="67" y="108"/>
                </a:cxn>
                <a:cxn ang="0">
                  <a:pos x="67" y="100"/>
                </a:cxn>
                <a:cxn ang="0">
                  <a:pos x="67" y="77"/>
                </a:cxn>
                <a:cxn ang="0">
                  <a:pos x="75" y="61"/>
                </a:cxn>
                <a:cxn ang="0">
                  <a:pos x="75" y="54"/>
                </a:cxn>
                <a:cxn ang="0">
                  <a:pos x="67" y="46"/>
                </a:cxn>
                <a:cxn ang="0">
                  <a:pos x="67" y="46"/>
                </a:cxn>
                <a:cxn ang="0">
                  <a:pos x="67" y="38"/>
                </a:cxn>
                <a:cxn ang="0">
                  <a:pos x="67" y="23"/>
                </a:cxn>
                <a:cxn ang="0">
                  <a:pos x="59" y="8"/>
                </a:cxn>
                <a:cxn ang="0">
                  <a:pos x="50" y="0"/>
                </a:cxn>
                <a:cxn ang="0">
                  <a:pos x="42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9" y="15"/>
                </a:cxn>
                <a:cxn ang="0">
                  <a:pos x="0" y="46"/>
                </a:cxn>
                <a:cxn ang="0">
                  <a:pos x="0" y="92"/>
                </a:cxn>
                <a:cxn ang="0">
                  <a:pos x="0" y="123"/>
                </a:cxn>
                <a:cxn ang="0">
                  <a:pos x="0" y="146"/>
                </a:cxn>
                <a:cxn ang="0">
                  <a:pos x="9" y="154"/>
                </a:cxn>
                <a:cxn ang="0">
                  <a:pos x="17" y="161"/>
                </a:cxn>
                <a:cxn ang="0">
                  <a:pos x="17" y="169"/>
                </a:cxn>
                <a:cxn ang="0">
                  <a:pos x="25" y="169"/>
                </a:cxn>
                <a:cxn ang="0">
                  <a:pos x="34" y="169"/>
                </a:cxn>
                <a:cxn ang="0">
                  <a:pos x="34" y="169"/>
                </a:cxn>
              </a:cxnLst>
              <a:rect l="0" t="0" r="r" b="b"/>
              <a:pathLst>
                <a:path w="75" h="169">
                  <a:moveTo>
                    <a:pt x="34" y="169"/>
                  </a:moveTo>
                  <a:lnTo>
                    <a:pt x="42" y="169"/>
                  </a:lnTo>
                  <a:lnTo>
                    <a:pt x="50" y="169"/>
                  </a:lnTo>
                  <a:lnTo>
                    <a:pt x="59" y="146"/>
                  </a:lnTo>
                  <a:lnTo>
                    <a:pt x="59" y="131"/>
                  </a:lnTo>
                  <a:lnTo>
                    <a:pt x="67" y="115"/>
                  </a:lnTo>
                  <a:lnTo>
                    <a:pt x="67" y="108"/>
                  </a:lnTo>
                  <a:lnTo>
                    <a:pt x="67" y="100"/>
                  </a:lnTo>
                  <a:lnTo>
                    <a:pt x="67" y="77"/>
                  </a:lnTo>
                  <a:lnTo>
                    <a:pt x="75" y="61"/>
                  </a:lnTo>
                  <a:lnTo>
                    <a:pt x="75" y="54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67" y="38"/>
                  </a:lnTo>
                  <a:lnTo>
                    <a:pt x="67" y="23"/>
                  </a:lnTo>
                  <a:lnTo>
                    <a:pt x="59" y="8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8"/>
                  </a:lnTo>
                  <a:lnTo>
                    <a:pt x="9" y="15"/>
                  </a:lnTo>
                  <a:lnTo>
                    <a:pt x="0" y="46"/>
                  </a:lnTo>
                  <a:lnTo>
                    <a:pt x="0" y="92"/>
                  </a:lnTo>
                  <a:lnTo>
                    <a:pt x="0" y="123"/>
                  </a:lnTo>
                  <a:lnTo>
                    <a:pt x="0" y="146"/>
                  </a:lnTo>
                  <a:lnTo>
                    <a:pt x="9" y="154"/>
                  </a:lnTo>
                  <a:lnTo>
                    <a:pt x="17" y="161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34" y="169"/>
                  </a:lnTo>
                  <a:lnTo>
                    <a:pt x="34" y="1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Freeform 1703"/>
            <p:cNvSpPr>
              <a:spLocks/>
            </p:cNvSpPr>
            <p:nvPr/>
          </p:nvSpPr>
          <p:spPr bwMode="auto">
            <a:xfrm>
              <a:off x="4281789" y="4638369"/>
              <a:ext cx="214798" cy="305854"/>
            </a:xfrm>
            <a:custGeom>
              <a:avLst/>
              <a:gdLst/>
              <a:ahLst/>
              <a:cxnLst>
                <a:cxn ang="0">
                  <a:pos x="83" y="262"/>
                </a:cxn>
                <a:cxn ang="0">
                  <a:pos x="109" y="262"/>
                </a:cxn>
                <a:cxn ang="0">
                  <a:pos x="134" y="254"/>
                </a:cxn>
                <a:cxn ang="0">
                  <a:pos x="142" y="239"/>
                </a:cxn>
                <a:cxn ang="0">
                  <a:pos x="150" y="223"/>
                </a:cxn>
                <a:cxn ang="0">
                  <a:pos x="159" y="200"/>
                </a:cxn>
                <a:cxn ang="0">
                  <a:pos x="159" y="185"/>
                </a:cxn>
                <a:cxn ang="0">
                  <a:pos x="175" y="169"/>
                </a:cxn>
                <a:cxn ang="0">
                  <a:pos x="167" y="162"/>
                </a:cxn>
                <a:cxn ang="0">
                  <a:pos x="167" y="154"/>
                </a:cxn>
                <a:cxn ang="0">
                  <a:pos x="167" y="146"/>
                </a:cxn>
                <a:cxn ang="0">
                  <a:pos x="175" y="123"/>
                </a:cxn>
                <a:cxn ang="0">
                  <a:pos x="175" y="100"/>
                </a:cxn>
                <a:cxn ang="0">
                  <a:pos x="184" y="85"/>
                </a:cxn>
                <a:cxn ang="0">
                  <a:pos x="175" y="77"/>
                </a:cxn>
                <a:cxn ang="0">
                  <a:pos x="175" y="69"/>
                </a:cxn>
                <a:cxn ang="0">
                  <a:pos x="175" y="54"/>
                </a:cxn>
                <a:cxn ang="0">
                  <a:pos x="159" y="39"/>
                </a:cxn>
                <a:cxn ang="0">
                  <a:pos x="142" y="16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75" y="0"/>
                </a:cxn>
                <a:cxn ang="0">
                  <a:pos x="50" y="8"/>
                </a:cxn>
                <a:cxn ang="0">
                  <a:pos x="33" y="23"/>
                </a:cxn>
                <a:cxn ang="0">
                  <a:pos x="8" y="77"/>
                </a:cxn>
                <a:cxn ang="0">
                  <a:pos x="0" y="139"/>
                </a:cxn>
                <a:cxn ang="0">
                  <a:pos x="8" y="185"/>
                </a:cxn>
                <a:cxn ang="0">
                  <a:pos x="17" y="223"/>
                </a:cxn>
                <a:cxn ang="0">
                  <a:pos x="25" y="239"/>
                </a:cxn>
                <a:cxn ang="0">
                  <a:pos x="42" y="254"/>
                </a:cxn>
                <a:cxn ang="0">
                  <a:pos x="58" y="262"/>
                </a:cxn>
                <a:cxn ang="0">
                  <a:pos x="67" y="262"/>
                </a:cxn>
                <a:cxn ang="0">
                  <a:pos x="83" y="262"/>
                </a:cxn>
                <a:cxn ang="0">
                  <a:pos x="83" y="262"/>
                </a:cxn>
              </a:cxnLst>
              <a:rect l="0" t="0" r="r" b="b"/>
              <a:pathLst>
                <a:path w="184" h="262">
                  <a:moveTo>
                    <a:pt x="83" y="262"/>
                  </a:moveTo>
                  <a:lnTo>
                    <a:pt x="109" y="262"/>
                  </a:lnTo>
                  <a:lnTo>
                    <a:pt x="134" y="254"/>
                  </a:lnTo>
                  <a:lnTo>
                    <a:pt x="142" y="239"/>
                  </a:lnTo>
                  <a:lnTo>
                    <a:pt x="150" y="223"/>
                  </a:lnTo>
                  <a:lnTo>
                    <a:pt x="159" y="200"/>
                  </a:lnTo>
                  <a:lnTo>
                    <a:pt x="159" y="185"/>
                  </a:lnTo>
                  <a:lnTo>
                    <a:pt x="175" y="169"/>
                  </a:lnTo>
                  <a:lnTo>
                    <a:pt x="167" y="162"/>
                  </a:lnTo>
                  <a:lnTo>
                    <a:pt x="167" y="154"/>
                  </a:lnTo>
                  <a:lnTo>
                    <a:pt x="167" y="146"/>
                  </a:lnTo>
                  <a:lnTo>
                    <a:pt x="175" y="123"/>
                  </a:lnTo>
                  <a:lnTo>
                    <a:pt x="175" y="100"/>
                  </a:lnTo>
                  <a:lnTo>
                    <a:pt x="184" y="85"/>
                  </a:lnTo>
                  <a:lnTo>
                    <a:pt x="175" y="77"/>
                  </a:lnTo>
                  <a:lnTo>
                    <a:pt x="175" y="69"/>
                  </a:lnTo>
                  <a:lnTo>
                    <a:pt x="175" y="54"/>
                  </a:lnTo>
                  <a:lnTo>
                    <a:pt x="159" y="39"/>
                  </a:lnTo>
                  <a:lnTo>
                    <a:pt x="142" y="16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75" y="0"/>
                  </a:lnTo>
                  <a:lnTo>
                    <a:pt x="50" y="8"/>
                  </a:lnTo>
                  <a:lnTo>
                    <a:pt x="33" y="23"/>
                  </a:lnTo>
                  <a:lnTo>
                    <a:pt x="8" y="77"/>
                  </a:lnTo>
                  <a:lnTo>
                    <a:pt x="0" y="139"/>
                  </a:lnTo>
                  <a:lnTo>
                    <a:pt x="8" y="185"/>
                  </a:lnTo>
                  <a:lnTo>
                    <a:pt x="17" y="223"/>
                  </a:lnTo>
                  <a:lnTo>
                    <a:pt x="25" y="239"/>
                  </a:lnTo>
                  <a:lnTo>
                    <a:pt x="42" y="254"/>
                  </a:lnTo>
                  <a:lnTo>
                    <a:pt x="58" y="262"/>
                  </a:lnTo>
                  <a:lnTo>
                    <a:pt x="67" y="262"/>
                  </a:lnTo>
                  <a:lnTo>
                    <a:pt x="83" y="262"/>
                  </a:lnTo>
                  <a:lnTo>
                    <a:pt x="83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Freeform 1704"/>
            <p:cNvSpPr>
              <a:spLocks/>
            </p:cNvSpPr>
            <p:nvPr/>
          </p:nvSpPr>
          <p:spPr bwMode="auto">
            <a:xfrm>
              <a:off x="4066991" y="4647708"/>
              <a:ext cx="127245" cy="314026"/>
            </a:xfrm>
            <a:custGeom>
              <a:avLst/>
              <a:gdLst/>
              <a:ahLst/>
              <a:cxnLst>
                <a:cxn ang="0">
                  <a:pos x="50" y="269"/>
                </a:cxn>
                <a:cxn ang="0">
                  <a:pos x="67" y="262"/>
                </a:cxn>
                <a:cxn ang="0">
                  <a:pos x="84" y="254"/>
                </a:cxn>
                <a:cxn ang="0">
                  <a:pos x="92" y="231"/>
                </a:cxn>
                <a:cxn ang="0">
                  <a:pos x="100" y="200"/>
                </a:cxn>
                <a:cxn ang="0">
                  <a:pos x="100" y="185"/>
                </a:cxn>
                <a:cxn ang="0">
                  <a:pos x="109" y="169"/>
                </a:cxn>
                <a:cxn ang="0">
                  <a:pos x="100" y="161"/>
                </a:cxn>
                <a:cxn ang="0">
                  <a:pos x="100" y="154"/>
                </a:cxn>
                <a:cxn ang="0">
                  <a:pos x="100" y="154"/>
                </a:cxn>
                <a:cxn ang="0">
                  <a:pos x="109" y="123"/>
                </a:cxn>
                <a:cxn ang="0">
                  <a:pos x="109" y="100"/>
                </a:cxn>
                <a:cxn ang="0">
                  <a:pos x="109" y="85"/>
                </a:cxn>
                <a:cxn ang="0">
                  <a:pos x="109" y="77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38"/>
                </a:cxn>
                <a:cxn ang="0">
                  <a:pos x="84" y="15"/>
                </a:cxn>
                <a:cxn ang="0">
                  <a:pos x="75" y="8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15"/>
                </a:cxn>
                <a:cxn ang="0">
                  <a:pos x="17" y="31"/>
                </a:cxn>
                <a:cxn ang="0">
                  <a:pos x="0" y="77"/>
                </a:cxn>
                <a:cxn ang="0">
                  <a:pos x="0" y="138"/>
                </a:cxn>
                <a:cxn ang="0">
                  <a:pos x="0" y="192"/>
                </a:cxn>
                <a:cxn ang="0">
                  <a:pos x="9" y="223"/>
                </a:cxn>
                <a:cxn ang="0">
                  <a:pos x="9" y="238"/>
                </a:cxn>
                <a:cxn ang="0">
                  <a:pos x="25" y="254"/>
                </a:cxn>
                <a:cxn ang="0">
                  <a:pos x="34" y="262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50" y="269"/>
                </a:cxn>
              </a:cxnLst>
              <a:rect l="0" t="0" r="r" b="b"/>
              <a:pathLst>
                <a:path w="109" h="269">
                  <a:moveTo>
                    <a:pt x="50" y="269"/>
                  </a:moveTo>
                  <a:lnTo>
                    <a:pt x="67" y="262"/>
                  </a:lnTo>
                  <a:lnTo>
                    <a:pt x="84" y="254"/>
                  </a:lnTo>
                  <a:lnTo>
                    <a:pt x="92" y="231"/>
                  </a:lnTo>
                  <a:lnTo>
                    <a:pt x="100" y="200"/>
                  </a:lnTo>
                  <a:lnTo>
                    <a:pt x="100" y="185"/>
                  </a:lnTo>
                  <a:lnTo>
                    <a:pt x="109" y="169"/>
                  </a:lnTo>
                  <a:lnTo>
                    <a:pt x="100" y="161"/>
                  </a:lnTo>
                  <a:lnTo>
                    <a:pt x="100" y="154"/>
                  </a:lnTo>
                  <a:lnTo>
                    <a:pt x="100" y="154"/>
                  </a:lnTo>
                  <a:lnTo>
                    <a:pt x="109" y="123"/>
                  </a:lnTo>
                  <a:lnTo>
                    <a:pt x="109" y="100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38"/>
                  </a:lnTo>
                  <a:lnTo>
                    <a:pt x="84" y="15"/>
                  </a:lnTo>
                  <a:lnTo>
                    <a:pt x="75" y="8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15"/>
                  </a:lnTo>
                  <a:lnTo>
                    <a:pt x="17" y="31"/>
                  </a:lnTo>
                  <a:lnTo>
                    <a:pt x="0" y="77"/>
                  </a:lnTo>
                  <a:lnTo>
                    <a:pt x="0" y="138"/>
                  </a:lnTo>
                  <a:lnTo>
                    <a:pt x="0" y="192"/>
                  </a:lnTo>
                  <a:lnTo>
                    <a:pt x="9" y="223"/>
                  </a:lnTo>
                  <a:lnTo>
                    <a:pt x="9" y="238"/>
                  </a:lnTo>
                  <a:lnTo>
                    <a:pt x="25" y="254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50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1705"/>
            <p:cNvSpPr>
              <a:spLocks/>
            </p:cNvSpPr>
            <p:nvPr/>
          </p:nvSpPr>
          <p:spPr bwMode="auto">
            <a:xfrm>
              <a:off x="4310974" y="4315004"/>
              <a:ext cx="156429" cy="305854"/>
            </a:xfrm>
            <a:custGeom>
              <a:avLst/>
              <a:gdLst/>
              <a:ahLst/>
              <a:cxnLst>
                <a:cxn ang="0">
                  <a:pos x="58" y="262"/>
                </a:cxn>
                <a:cxn ang="0">
                  <a:pos x="75" y="262"/>
                </a:cxn>
                <a:cxn ang="0">
                  <a:pos x="100" y="254"/>
                </a:cxn>
                <a:cxn ang="0">
                  <a:pos x="109" y="239"/>
                </a:cxn>
                <a:cxn ang="0">
                  <a:pos x="117" y="223"/>
                </a:cxn>
                <a:cxn ang="0">
                  <a:pos x="117" y="200"/>
                </a:cxn>
                <a:cxn ang="0">
                  <a:pos x="125" y="185"/>
                </a:cxn>
                <a:cxn ang="0">
                  <a:pos x="134" y="169"/>
                </a:cxn>
                <a:cxn ang="0">
                  <a:pos x="125" y="162"/>
                </a:cxn>
                <a:cxn ang="0">
                  <a:pos x="125" y="154"/>
                </a:cxn>
                <a:cxn ang="0">
                  <a:pos x="125" y="146"/>
                </a:cxn>
                <a:cxn ang="0">
                  <a:pos x="134" y="123"/>
                </a:cxn>
                <a:cxn ang="0">
                  <a:pos x="134" y="100"/>
                </a:cxn>
                <a:cxn ang="0">
                  <a:pos x="134" y="85"/>
                </a:cxn>
                <a:cxn ang="0">
                  <a:pos x="134" y="77"/>
                </a:cxn>
                <a:cxn ang="0">
                  <a:pos x="134" y="69"/>
                </a:cxn>
                <a:cxn ang="0">
                  <a:pos x="134" y="54"/>
                </a:cxn>
                <a:cxn ang="0">
                  <a:pos x="117" y="39"/>
                </a:cxn>
                <a:cxn ang="0">
                  <a:pos x="109" y="16"/>
                </a:cxn>
                <a:cxn ang="0">
                  <a:pos x="92" y="0"/>
                </a:cxn>
                <a:cxn ang="0">
                  <a:pos x="75" y="0"/>
                </a:cxn>
                <a:cxn ang="0">
                  <a:pos x="50" y="0"/>
                </a:cxn>
                <a:cxn ang="0">
                  <a:pos x="33" y="8"/>
                </a:cxn>
                <a:cxn ang="0">
                  <a:pos x="17" y="23"/>
                </a:cxn>
                <a:cxn ang="0">
                  <a:pos x="0" y="77"/>
                </a:cxn>
                <a:cxn ang="0">
                  <a:pos x="0" y="139"/>
                </a:cxn>
                <a:cxn ang="0">
                  <a:pos x="0" y="185"/>
                </a:cxn>
                <a:cxn ang="0">
                  <a:pos x="8" y="223"/>
                </a:cxn>
                <a:cxn ang="0">
                  <a:pos x="8" y="239"/>
                </a:cxn>
                <a:cxn ang="0">
                  <a:pos x="25" y="254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67" y="262"/>
                </a:cxn>
                <a:cxn ang="0">
                  <a:pos x="58" y="262"/>
                </a:cxn>
              </a:cxnLst>
              <a:rect l="0" t="0" r="r" b="b"/>
              <a:pathLst>
                <a:path w="134" h="262">
                  <a:moveTo>
                    <a:pt x="58" y="262"/>
                  </a:moveTo>
                  <a:lnTo>
                    <a:pt x="75" y="262"/>
                  </a:lnTo>
                  <a:lnTo>
                    <a:pt x="100" y="254"/>
                  </a:lnTo>
                  <a:lnTo>
                    <a:pt x="109" y="239"/>
                  </a:lnTo>
                  <a:lnTo>
                    <a:pt x="117" y="223"/>
                  </a:lnTo>
                  <a:lnTo>
                    <a:pt x="117" y="200"/>
                  </a:lnTo>
                  <a:lnTo>
                    <a:pt x="125" y="185"/>
                  </a:lnTo>
                  <a:lnTo>
                    <a:pt x="134" y="169"/>
                  </a:lnTo>
                  <a:lnTo>
                    <a:pt x="125" y="162"/>
                  </a:lnTo>
                  <a:lnTo>
                    <a:pt x="125" y="154"/>
                  </a:lnTo>
                  <a:lnTo>
                    <a:pt x="125" y="146"/>
                  </a:lnTo>
                  <a:lnTo>
                    <a:pt x="134" y="123"/>
                  </a:lnTo>
                  <a:lnTo>
                    <a:pt x="134" y="100"/>
                  </a:lnTo>
                  <a:lnTo>
                    <a:pt x="134" y="85"/>
                  </a:lnTo>
                  <a:lnTo>
                    <a:pt x="134" y="77"/>
                  </a:lnTo>
                  <a:lnTo>
                    <a:pt x="134" y="69"/>
                  </a:lnTo>
                  <a:lnTo>
                    <a:pt x="134" y="54"/>
                  </a:lnTo>
                  <a:lnTo>
                    <a:pt x="117" y="39"/>
                  </a:lnTo>
                  <a:lnTo>
                    <a:pt x="109" y="16"/>
                  </a:lnTo>
                  <a:lnTo>
                    <a:pt x="92" y="0"/>
                  </a:lnTo>
                  <a:lnTo>
                    <a:pt x="75" y="0"/>
                  </a:lnTo>
                  <a:lnTo>
                    <a:pt x="50" y="0"/>
                  </a:lnTo>
                  <a:lnTo>
                    <a:pt x="33" y="8"/>
                  </a:lnTo>
                  <a:lnTo>
                    <a:pt x="17" y="23"/>
                  </a:lnTo>
                  <a:lnTo>
                    <a:pt x="0" y="77"/>
                  </a:lnTo>
                  <a:lnTo>
                    <a:pt x="0" y="139"/>
                  </a:lnTo>
                  <a:lnTo>
                    <a:pt x="0" y="185"/>
                  </a:lnTo>
                  <a:lnTo>
                    <a:pt x="8" y="223"/>
                  </a:lnTo>
                  <a:lnTo>
                    <a:pt x="8" y="239"/>
                  </a:lnTo>
                  <a:lnTo>
                    <a:pt x="25" y="254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67" y="262"/>
                  </a:lnTo>
                  <a:lnTo>
                    <a:pt x="58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Freeform 1706"/>
            <p:cNvSpPr>
              <a:spLocks/>
            </p:cNvSpPr>
            <p:nvPr/>
          </p:nvSpPr>
          <p:spPr bwMode="auto">
            <a:xfrm>
              <a:off x="4340158" y="4090867"/>
              <a:ext cx="127245" cy="224137"/>
            </a:xfrm>
            <a:custGeom>
              <a:avLst/>
              <a:gdLst/>
              <a:ahLst/>
              <a:cxnLst>
                <a:cxn ang="0">
                  <a:pos x="50" y="192"/>
                </a:cxn>
                <a:cxn ang="0">
                  <a:pos x="67" y="184"/>
                </a:cxn>
                <a:cxn ang="0">
                  <a:pos x="75" y="184"/>
                </a:cxn>
                <a:cxn ang="0">
                  <a:pos x="92" y="161"/>
                </a:cxn>
                <a:cxn ang="0">
                  <a:pos x="92" y="138"/>
                </a:cxn>
                <a:cxn ang="0">
                  <a:pos x="92" y="131"/>
                </a:cxn>
                <a:cxn ang="0">
                  <a:pos x="100" y="123"/>
                </a:cxn>
                <a:cxn ang="0">
                  <a:pos x="100" y="115"/>
                </a:cxn>
                <a:cxn ang="0">
                  <a:pos x="100" y="108"/>
                </a:cxn>
                <a:cxn ang="0">
                  <a:pos x="100" y="84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54"/>
                </a:cxn>
                <a:cxn ang="0">
                  <a:pos x="100" y="46"/>
                </a:cxn>
                <a:cxn ang="0">
                  <a:pos x="100" y="38"/>
                </a:cxn>
                <a:cxn ang="0">
                  <a:pos x="92" y="23"/>
                </a:cxn>
                <a:cxn ang="0">
                  <a:pos x="84" y="7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15"/>
                </a:cxn>
                <a:cxn ang="0">
                  <a:pos x="8" y="54"/>
                </a:cxn>
                <a:cxn ang="0">
                  <a:pos x="0" y="100"/>
                </a:cxn>
                <a:cxn ang="0">
                  <a:pos x="8" y="131"/>
                </a:cxn>
                <a:cxn ang="0">
                  <a:pos x="8" y="161"/>
                </a:cxn>
                <a:cxn ang="0">
                  <a:pos x="17" y="169"/>
                </a:cxn>
                <a:cxn ang="0">
                  <a:pos x="25" y="177"/>
                </a:cxn>
                <a:cxn ang="0">
                  <a:pos x="33" y="184"/>
                </a:cxn>
                <a:cxn ang="0">
                  <a:pos x="42" y="184"/>
                </a:cxn>
                <a:cxn ang="0">
                  <a:pos x="50" y="184"/>
                </a:cxn>
                <a:cxn ang="0">
                  <a:pos x="50" y="192"/>
                </a:cxn>
              </a:cxnLst>
              <a:rect l="0" t="0" r="r" b="b"/>
              <a:pathLst>
                <a:path w="109" h="192">
                  <a:moveTo>
                    <a:pt x="50" y="192"/>
                  </a:moveTo>
                  <a:lnTo>
                    <a:pt x="67" y="184"/>
                  </a:lnTo>
                  <a:lnTo>
                    <a:pt x="75" y="184"/>
                  </a:lnTo>
                  <a:lnTo>
                    <a:pt x="92" y="161"/>
                  </a:lnTo>
                  <a:lnTo>
                    <a:pt x="92" y="138"/>
                  </a:lnTo>
                  <a:lnTo>
                    <a:pt x="92" y="131"/>
                  </a:lnTo>
                  <a:lnTo>
                    <a:pt x="100" y="123"/>
                  </a:lnTo>
                  <a:lnTo>
                    <a:pt x="100" y="115"/>
                  </a:lnTo>
                  <a:lnTo>
                    <a:pt x="100" y="108"/>
                  </a:lnTo>
                  <a:lnTo>
                    <a:pt x="100" y="84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2" y="23"/>
                  </a:lnTo>
                  <a:lnTo>
                    <a:pt x="84" y="7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15"/>
                  </a:lnTo>
                  <a:lnTo>
                    <a:pt x="8" y="54"/>
                  </a:lnTo>
                  <a:lnTo>
                    <a:pt x="0" y="100"/>
                  </a:lnTo>
                  <a:lnTo>
                    <a:pt x="8" y="131"/>
                  </a:lnTo>
                  <a:lnTo>
                    <a:pt x="8" y="161"/>
                  </a:lnTo>
                  <a:lnTo>
                    <a:pt x="17" y="169"/>
                  </a:lnTo>
                  <a:lnTo>
                    <a:pt x="25" y="177"/>
                  </a:lnTo>
                  <a:lnTo>
                    <a:pt x="33" y="184"/>
                  </a:lnTo>
                  <a:lnTo>
                    <a:pt x="42" y="184"/>
                  </a:lnTo>
                  <a:lnTo>
                    <a:pt x="50" y="184"/>
                  </a:lnTo>
                  <a:lnTo>
                    <a:pt x="50" y="19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1707"/>
            <p:cNvSpPr>
              <a:spLocks/>
            </p:cNvSpPr>
            <p:nvPr/>
          </p:nvSpPr>
          <p:spPr bwMode="auto">
            <a:xfrm>
              <a:off x="4066991" y="4360532"/>
              <a:ext cx="127245" cy="287176"/>
            </a:xfrm>
            <a:custGeom>
              <a:avLst/>
              <a:gdLst/>
              <a:ahLst/>
              <a:cxnLst>
                <a:cxn ang="0">
                  <a:pos x="50" y="246"/>
                </a:cxn>
                <a:cxn ang="0">
                  <a:pos x="67" y="238"/>
                </a:cxn>
                <a:cxn ang="0">
                  <a:pos x="84" y="231"/>
                </a:cxn>
                <a:cxn ang="0">
                  <a:pos x="92" y="207"/>
                </a:cxn>
                <a:cxn ang="0">
                  <a:pos x="92" y="177"/>
                </a:cxn>
                <a:cxn ang="0">
                  <a:pos x="100" y="169"/>
                </a:cxn>
                <a:cxn ang="0">
                  <a:pos x="100" y="154"/>
                </a:cxn>
                <a:cxn ang="0">
                  <a:pos x="100" y="146"/>
                </a:cxn>
                <a:cxn ang="0">
                  <a:pos x="100" y="138"/>
                </a:cxn>
                <a:cxn ang="0">
                  <a:pos x="100" y="130"/>
                </a:cxn>
                <a:cxn ang="0">
                  <a:pos x="100" y="107"/>
                </a:cxn>
                <a:cxn ang="0">
                  <a:pos x="109" y="84"/>
                </a:cxn>
                <a:cxn ang="0">
                  <a:pos x="109" y="77"/>
                </a:cxn>
                <a:cxn ang="0">
                  <a:pos x="100" y="69"/>
                </a:cxn>
                <a:cxn ang="0">
                  <a:pos x="109" y="61"/>
                </a:cxn>
                <a:cxn ang="0">
                  <a:pos x="100" y="46"/>
                </a:cxn>
                <a:cxn ang="0">
                  <a:pos x="92" y="30"/>
                </a:cxn>
                <a:cxn ang="0">
                  <a:pos x="84" y="15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23"/>
                </a:cxn>
                <a:cxn ang="0">
                  <a:pos x="9" y="69"/>
                </a:cxn>
                <a:cxn ang="0">
                  <a:pos x="0" y="123"/>
                </a:cxn>
                <a:cxn ang="0">
                  <a:pos x="9" y="169"/>
                </a:cxn>
                <a:cxn ang="0">
                  <a:pos x="9" y="200"/>
                </a:cxn>
                <a:cxn ang="0">
                  <a:pos x="17" y="215"/>
                </a:cxn>
                <a:cxn ang="0">
                  <a:pos x="25" y="231"/>
                </a:cxn>
                <a:cxn ang="0">
                  <a:pos x="34" y="238"/>
                </a:cxn>
                <a:cxn ang="0">
                  <a:pos x="42" y="238"/>
                </a:cxn>
                <a:cxn ang="0">
                  <a:pos x="50" y="238"/>
                </a:cxn>
                <a:cxn ang="0">
                  <a:pos x="50" y="246"/>
                </a:cxn>
              </a:cxnLst>
              <a:rect l="0" t="0" r="r" b="b"/>
              <a:pathLst>
                <a:path w="109" h="246">
                  <a:moveTo>
                    <a:pt x="50" y="246"/>
                  </a:moveTo>
                  <a:lnTo>
                    <a:pt x="67" y="238"/>
                  </a:lnTo>
                  <a:lnTo>
                    <a:pt x="84" y="231"/>
                  </a:lnTo>
                  <a:lnTo>
                    <a:pt x="92" y="207"/>
                  </a:lnTo>
                  <a:lnTo>
                    <a:pt x="92" y="177"/>
                  </a:lnTo>
                  <a:lnTo>
                    <a:pt x="100" y="169"/>
                  </a:lnTo>
                  <a:lnTo>
                    <a:pt x="100" y="154"/>
                  </a:lnTo>
                  <a:lnTo>
                    <a:pt x="100" y="146"/>
                  </a:lnTo>
                  <a:lnTo>
                    <a:pt x="100" y="138"/>
                  </a:lnTo>
                  <a:lnTo>
                    <a:pt x="100" y="130"/>
                  </a:lnTo>
                  <a:lnTo>
                    <a:pt x="100" y="107"/>
                  </a:lnTo>
                  <a:lnTo>
                    <a:pt x="109" y="84"/>
                  </a:lnTo>
                  <a:lnTo>
                    <a:pt x="109" y="77"/>
                  </a:lnTo>
                  <a:lnTo>
                    <a:pt x="100" y="69"/>
                  </a:lnTo>
                  <a:lnTo>
                    <a:pt x="109" y="61"/>
                  </a:lnTo>
                  <a:lnTo>
                    <a:pt x="100" y="46"/>
                  </a:lnTo>
                  <a:lnTo>
                    <a:pt x="92" y="30"/>
                  </a:lnTo>
                  <a:lnTo>
                    <a:pt x="84" y="15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23"/>
                  </a:lnTo>
                  <a:lnTo>
                    <a:pt x="9" y="69"/>
                  </a:lnTo>
                  <a:lnTo>
                    <a:pt x="0" y="123"/>
                  </a:lnTo>
                  <a:lnTo>
                    <a:pt x="9" y="169"/>
                  </a:lnTo>
                  <a:lnTo>
                    <a:pt x="9" y="200"/>
                  </a:lnTo>
                  <a:lnTo>
                    <a:pt x="17" y="215"/>
                  </a:lnTo>
                  <a:lnTo>
                    <a:pt x="25" y="231"/>
                  </a:lnTo>
                  <a:lnTo>
                    <a:pt x="34" y="238"/>
                  </a:lnTo>
                  <a:lnTo>
                    <a:pt x="42" y="238"/>
                  </a:lnTo>
                  <a:lnTo>
                    <a:pt x="50" y="238"/>
                  </a:lnTo>
                  <a:lnTo>
                    <a:pt x="50" y="24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Freeform 1708"/>
            <p:cNvSpPr>
              <a:spLocks/>
            </p:cNvSpPr>
            <p:nvPr/>
          </p:nvSpPr>
          <p:spPr bwMode="auto">
            <a:xfrm>
              <a:off x="4077497" y="4037167"/>
              <a:ext cx="106232" cy="314026"/>
            </a:xfrm>
            <a:custGeom>
              <a:avLst/>
              <a:gdLst/>
              <a:ahLst/>
              <a:cxnLst>
                <a:cxn ang="0">
                  <a:pos x="41" y="269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30"/>
                </a:cxn>
                <a:cxn ang="0">
                  <a:pos x="75" y="200"/>
                </a:cxn>
                <a:cxn ang="0">
                  <a:pos x="83" y="177"/>
                </a:cxn>
                <a:cxn ang="0">
                  <a:pos x="83" y="161"/>
                </a:cxn>
                <a:cxn ang="0">
                  <a:pos x="83" y="154"/>
                </a:cxn>
                <a:cxn ang="0">
                  <a:pos x="83" y="123"/>
                </a:cxn>
                <a:cxn ang="0">
                  <a:pos x="83" y="100"/>
                </a:cxn>
                <a:cxn ang="0">
                  <a:pos x="91" y="84"/>
                </a:cxn>
                <a:cxn ang="0">
                  <a:pos x="83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75" y="38"/>
                </a:cxn>
                <a:cxn ang="0">
                  <a:pos x="66" y="15"/>
                </a:cxn>
                <a:cxn ang="0">
                  <a:pos x="58" y="7"/>
                </a:cxn>
                <a:cxn ang="0">
                  <a:pos x="50" y="0"/>
                </a:cxn>
                <a:cxn ang="0">
                  <a:pos x="33" y="0"/>
                </a:cxn>
                <a:cxn ang="0">
                  <a:pos x="25" y="15"/>
                </a:cxn>
                <a:cxn ang="0">
                  <a:pos x="16" y="30"/>
                </a:cxn>
                <a:cxn ang="0">
                  <a:pos x="8" y="77"/>
                </a:cxn>
                <a:cxn ang="0">
                  <a:pos x="0" y="138"/>
                </a:cxn>
                <a:cxn ang="0">
                  <a:pos x="8" y="192"/>
                </a:cxn>
                <a:cxn ang="0">
                  <a:pos x="8" y="223"/>
                </a:cxn>
                <a:cxn ang="0">
                  <a:pos x="8" y="238"/>
                </a:cxn>
                <a:cxn ang="0">
                  <a:pos x="25" y="254"/>
                </a:cxn>
                <a:cxn ang="0">
                  <a:pos x="25" y="261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9"/>
                </a:cxn>
              </a:cxnLst>
              <a:rect l="0" t="0" r="r" b="b"/>
              <a:pathLst>
                <a:path w="91" h="269">
                  <a:moveTo>
                    <a:pt x="41" y="269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30"/>
                  </a:lnTo>
                  <a:lnTo>
                    <a:pt x="75" y="200"/>
                  </a:lnTo>
                  <a:lnTo>
                    <a:pt x="83" y="177"/>
                  </a:lnTo>
                  <a:lnTo>
                    <a:pt x="83" y="161"/>
                  </a:lnTo>
                  <a:lnTo>
                    <a:pt x="83" y="154"/>
                  </a:lnTo>
                  <a:lnTo>
                    <a:pt x="83" y="123"/>
                  </a:lnTo>
                  <a:lnTo>
                    <a:pt x="83" y="100"/>
                  </a:lnTo>
                  <a:lnTo>
                    <a:pt x="91" y="84"/>
                  </a:lnTo>
                  <a:lnTo>
                    <a:pt x="83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75" y="38"/>
                  </a:lnTo>
                  <a:lnTo>
                    <a:pt x="66" y="15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33" y="0"/>
                  </a:lnTo>
                  <a:lnTo>
                    <a:pt x="25" y="15"/>
                  </a:lnTo>
                  <a:lnTo>
                    <a:pt x="16" y="30"/>
                  </a:lnTo>
                  <a:lnTo>
                    <a:pt x="8" y="77"/>
                  </a:lnTo>
                  <a:lnTo>
                    <a:pt x="0" y="138"/>
                  </a:lnTo>
                  <a:lnTo>
                    <a:pt x="8" y="192"/>
                  </a:lnTo>
                  <a:lnTo>
                    <a:pt x="8" y="223"/>
                  </a:lnTo>
                  <a:lnTo>
                    <a:pt x="8" y="238"/>
                  </a:lnTo>
                  <a:lnTo>
                    <a:pt x="25" y="254"/>
                  </a:lnTo>
                  <a:lnTo>
                    <a:pt x="25" y="261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Oval 1709"/>
            <p:cNvSpPr>
              <a:spLocks noChangeArrowheads="1"/>
            </p:cNvSpPr>
            <p:nvPr/>
          </p:nvSpPr>
          <p:spPr bwMode="auto">
            <a:xfrm>
              <a:off x="3872038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Oval 1710"/>
            <p:cNvSpPr>
              <a:spLocks noChangeArrowheads="1"/>
            </p:cNvSpPr>
            <p:nvPr/>
          </p:nvSpPr>
          <p:spPr bwMode="auto">
            <a:xfrm>
              <a:off x="3833514" y="4117717"/>
              <a:ext cx="38524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Oval 1711"/>
            <p:cNvSpPr>
              <a:spLocks noChangeArrowheads="1"/>
            </p:cNvSpPr>
            <p:nvPr/>
          </p:nvSpPr>
          <p:spPr bwMode="auto">
            <a:xfrm>
              <a:off x="3901223" y="4099038"/>
              <a:ext cx="39691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Oval 1712"/>
            <p:cNvSpPr>
              <a:spLocks noChangeArrowheads="1"/>
            </p:cNvSpPr>
            <p:nvPr/>
          </p:nvSpPr>
          <p:spPr bwMode="auto">
            <a:xfrm>
              <a:off x="3930407" y="4054678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Oval 1713"/>
            <p:cNvSpPr>
              <a:spLocks noChangeArrowheads="1"/>
            </p:cNvSpPr>
            <p:nvPr/>
          </p:nvSpPr>
          <p:spPr bwMode="auto">
            <a:xfrm>
              <a:off x="3950253" y="3955450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Oval 1714"/>
            <p:cNvSpPr>
              <a:spLocks noChangeArrowheads="1"/>
            </p:cNvSpPr>
            <p:nvPr/>
          </p:nvSpPr>
          <p:spPr bwMode="auto">
            <a:xfrm>
              <a:off x="3901223" y="4018489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Oval 1715"/>
            <p:cNvSpPr>
              <a:spLocks noChangeArrowheads="1"/>
            </p:cNvSpPr>
            <p:nvPr/>
          </p:nvSpPr>
          <p:spPr bwMode="auto">
            <a:xfrm>
              <a:off x="3959592" y="417141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Oval 1716"/>
            <p:cNvSpPr>
              <a:spLocks noChangeArrowheads="1"/>
            </p:cNvSpPr>
            <p:nvPr/>
          </p:nvSpPr>
          <p:spPr bwMode="auto">
            <a:xfrm>
              <a:off x="3901223" y="41982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Oval 1717"/>
            <p:cNvSpPr>
              <a:spLocks noChangeArrowheads="1"/>
            </p:cNvSpPr>
            <p:nvPr/>
          </p:nvSpPr>
          <p:spPr bwMode="auto">
            <a:xfrm>
              <a:off x="3862699" y="4162077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Oval 1718"/>
            <p:cNvSpPr>
              <a:spLocks noChangeArrowheads="1"/>
            </p:cNvSpPr>
            <p:nvPr/>
          </p:nvSpPr>
          <p:spPr bwMode="auto">
            <a:xfrm>
              <a:off x="4008622" y="4127056"/>
              <a:ext cx="39691" cy="1751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Oval 1719"/>
            <p:cNvSpPr>
              <a:spLocks noChangeArrowheads="1"/>
            </p:cNvSpPr>
            <p:nvPr/>
          </p:nvSpPr>
          <p:spPr bwMode="auto">
            <a:xfrm>
              <a:off x="3979437" y="419826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Oval 1720"/>
            <p:cNvSpPr>
              <a:spLocks noChangeArrowheads="1"/>
            </p:cNvSpPr>
            <p:nvPr/>
          </p:nvSpPr>
          <p:spPr bwMode="auto">
            <a:xfrm>
              <a:off x="3911729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Oval 1721"/>
            <p:cNvSpPr>
              <a:spLocks noChangeArrowheads="1"/>
            </p:cNvSpPr>
            <p:nvPr/>
          </p:nvSpPr>
          <p:spPr bwMode="auto">
            <a:xfrm>
              <a:off x="3882545" y="4117717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Oval 1722"/>
            <p:cNvSpPr>
              <a:spLocks noChangeArrowheads="1"/>
            </p:cNvSpPr>
            <p:nvPr/>
          </p:nvSpPr>
          <p:spPr bwMode="auto">
            <a:xfrm>
              <a:off x="3959592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Oval 1723"/>
            <p:cNvSpPr>
              <a:spLocks noChangeArrowheads="1"/>
            </p:cNvSpPr>
            <p:nvPr/>
          </p:nvSpPr>
          <p:spPr bwMode="auto">
            <a:xfrm>
              <a:off x="4028467" y="4297493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Oval 1724"/>
            <p:cNvSpPr>
              <a:spLocks noChangeArrowheads="1"/>
            </p:cNvSpPr>
            <p:nvPr/>
          </p:nvSpPr>
          <p:spPr bwMode="auto">
            <a:xfrm>
              <a:off x="3940914" y="3991639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Oval 1725"/>
            <p:cNvSpPr>
              <a:spLocks noChangeArrowheads="1"/>
            </p:cNvSpPr>
            <p:nvPr/>
          </p:nvSpPr>
          <p:spPr bwMode="auto">
            <a:xfrm>
              <a:off x="3988776" y="4144566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Oval 1726"/>
            <p:cNvSpPr>
              <a:spLocks noChangeArrowheads="1"/>
            </p:cNvSpPr>
            <p:nvPr/>
          </p:nvSpPr>
          <p:spPr bwMode="auto">
            <a:xfrm>
              <a:off x="3988776" y="4261305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Oval 1727"/>
            <p:cNvSpPr>
              <a:spLocks noChangeArrowheads="1"/>
            </p:cNvSpPr>
            <p:nvPr/>
          </p:nvSpPr>
          <p:spPr bwMode="auto">
            <a:xfrm>
              <a:off x="3970098" y="40721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Oval 1728"/>
            <p:cNvSpPr>
              <a:spLocks noChangeArrowheads="1"/>
            </p:cNvSpPr>
            <p:nvPr/>
          </p:nvSpPr>
          <p:spPr bwMode="auto">
            <a:xfrm>
              <a:off x="4017961" y="4171416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Oval 1729"/>
            <p:cNvSpPr>
              <a:spLocks noChangeArrowheads="1"/>
            </p:cNvSpPr>
            <p:nvPr/>
          </p:nvSpPr>
          <p:spPr bwMode="auto">
            <a:xfrm>
              <a:off x="3921068" y="4261305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Oval 1730"/>
            <p:cNvSpPr>
              <a:spLocks noChangeArrowheads="1"/>
            </p:cNvSpPr>
            <p:nvPr/>
          </p:nvSpPr>
          <p:spPr bwMode="auto">
            <a:xfrm>
              <a:off x="3950253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Oval 1731"/>
            <p:cNvSpPr>
              <a:spLocks noChangeArrowheads="1"/>
            </p:cNvSpPr>
            <p:nvPr/>
          </p:nvSpPr>
          <p:spPr bwMode="auto">
            <a:xfrm>
              <a:off x="4028467" y="4234455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Oval 1732"/>
            <p:cNvSpPr>
              <a:spLocks noChangeArrowheads="1"/>
            </p:cNvSpPr>
            <p:nvPr/>
          </p:nvSpPr>
          <p:spPr bwMode="auto">
            <a:xfrm>
              <a:off x="3862699" y="42251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Oval 1733"/>
            <p:cNvSpPr>
              <a:spLocks noChangeArrowheads="1"/>
            </p:cNvSpPr>
            <p:nvPr/>
          </p:nvSpPr>
          <p:spPr bwMode="auto">
            <a:xfrm>
              <a:off x="3950253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Oval 1734"/>
            <p:cNvSpPr>
              <a:spLocks noChangeArrowheads="1"/>
            </p:cNvSpPr>
            <p:nvPr/>
          </p:nvSpPr>
          <p:spPr bwMode="auto">
            <a:xfrm>
              <a:off x="3959592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Oval 1735"/>
            <p:cNvSpPr>
              <a:spLocks noChangeArrowheads="1"/>
            </p:cNvSpPr>
            <p:nvPr/>
          </p:nvSpPr>
          <p:spPr bwMode="auto">
            <a:xfrm>
              <a:off x="3901223" y="4414232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Oval 1736"/>
            <p:cNvSpPr>
              <a:spLocks noChangeArrowheads="1"/>
            </p:cNvSpPr>
            <p:nvPr/>
          </p:nvSpPr>
          <p:spPr bwMode="auto">
            <a:xfrm>
              <a:off x="3930407" y="4494781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Oval 1737"/>
            <p:cNvSpPr>
              <a:spLocks noChangeArrowheads="1"/>
            </p:cNvSpPr>
            <p:nvPr/>
          </p:nvSpPr>
          <p:spPr bwMode="auto">
            <a:xfrm>
              <a:off x="3999283" y="4467931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Oval 1738"/>
            <p:cNvSpPr>
              <a:spLocks noChangeArrowheads="1"/>
            </p:cNvSpPr>
            <p:nvPr/>
          </p:nvSpPr>
          <p:spPr bwMode="auto">
            <a:xfrm>
              <a:off x="3979437" y="4395553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Oval 1739"/>
            <p:cNvSpPr>
              <a:spLocks noChangeArrowheads="1"/>
            </p:cNvSpPr>
            <p:nvPr/>
          </p:nvSpPr>
          <p:spPr bwMode="auto">
            <a:xfrm>
              <a:off x="3852193" y="4333682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Oval 1740"/>
            <p:cNvSpPr>
              <a:spLocks noChangeArrowheads="1"/>
            </p:cNvSpPr>
            <p:nvPr/>
          </p:nvSpPr>
          <p:spPr bwMode="auto">
            <a:xfrm>
              <a:off x="3950253" y="4360532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Oval 1741"/>
            <p:cNvSpPr>
              <a:spLocks noChangeArrowheads="1"/>
            </p:cNvSpPr>
            <p:nvPr/>
          </p:nvSpPr>
          <p:spPr bwMode="auto">
            <a:xfrm>
              <a:off x="3833514" y="427881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Oval 1742"/>
            <p:cNvSpPr>
              <a:spLocks noChangeArrowheads="1"/>
            </p:cNvSpPr>
            <p:nvPr/>
          </p:nvSpPr>
          <p:spPr bwMode="auto">
            <a:xfrm>
              <a:off x="4203575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Oval 1743"/>
            <p:cNvSpPr>
              <a:spLocks noChangeArrowheads="1"/>
            </p:cNvSpPr>
            <p:nvPr/>
          </p:nvSpPr>
          <p:spPr bwMode="auto">
            <a:xfrm>
              <a:off x="4243266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Oval 1744"/>
            <p:cNvSpPr>
              <a:spLocks noChangeArrowheads="1"/>
            </p:cNvSpPr>
            <p:nvPr/>
          </p:nvSpPr>
          <p:spPr bwMode="auto">
            <a:xfrm>
              <a:off x="4261944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Oval 1745"/>
            <p:cNvSpPr>
              <a:spLocks noChangeArrowheads="1"/>
            </p:cNvSpPr>
            <p:nvPr/>
          </p:nvSpPr>
          <p:spPr bwMode="auto">
            <a:xfrm>
              <a:off x="4243266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Oval 1746"/>
            <p:cNvSpPr>
              <a:spLocks noChangeArrowheads="1"/>
            </p:cNvSpPr>
            <p:nvPr/>
          </p:nvSpPr>
          <p:spPr bwMode="auto">
            <a:xfrm>
              <a:off x="4291128" y="4171416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Oval 1747"/>
            <p:cNvSpPr>
              <a:spLocks noChangeArrowheads="1"/>
            </p:cNvSpPr>
            <p:nvPr/>
          </p:nvSpPr>
          <p:spPr bwMode="auto">
            <a:xfrm>
              <a:off x="4243266" y="4198266"/>
              <a:ext cx="18678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Oval 1748"/>
            <p:cNvSpPr>
              <a:spLocks noChangeArrowheads="1"/>
            </p:cNvSpPr>
            <p:nvPr/>
          </p:nvSpPr>
          <p:spPr bwMode="auto">
            <a:xfrm>
              <a:off x="4194236" y="4162077"/>
              <a:ext cx="38524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Oval 1749"/>
            <p:cNvSpPr>
              <a:spLocks noChangeArrowheads="1"/>
            </p:cNvSpPr>
            <p:nvPr/>
          </p:nvSpPr>
          <p:spPr bwMode="auto">
            <a:xfrm>
              <a:off x="4243266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Oval 1750"/>
            <p:cNvSpPr>
              <a:spLocks noChangeArrowheads="1"/>
            </p:cNvSpPr>
            <p:nvPr/>
          </p:nvSpPr>
          <p:spPr bwMode="auto">
            <a:xfrm>
              <a:off x="4223420" y="411771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Oval 1751"/>
            <p:cNvSpPr>
              <a:spLocks noChangeArrowheads="1"/>
            </p:cNvSpPr>
            <p:nvPr/>
          </p:nvSpPr>
          <p:spPr bwMode="auto">
            <a:xfrm>
              <a:off x="4291128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Oval 1752"/>
            <p:cNvSpPr>
              <a:spLocks noChangeArrowheads="1"/>
            </p:cNvSpPr>
            <p:nvPr/>
          </p:nvSpPr>
          <p:spPr bwMode="auto">
            <a:xfrm>
              <a:off x="4261944" y="4261305"/>
              <a:ext cx="1984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Oval 1753"/>
            <p:cNvSpPr>
              <a:spLocks noChangeArrowheads="1"/>
            </p:cNvSpPr>
            <p:nvPr/>
          </p:nvSpPr>
          <p:spPr bwMode="auto">
            <a:xfrm>
              <a:off x="4291128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Oval 1754"/>
            <p:cNvSpPr>
              <a:spLocks noChangeArrowheads="1"/>
            </p:cNvSpPr>
            <p:nvPr/>
          </p:nvSpPr>
          <p:spPr bwMode="auto">
            <a:xfrm>
              <a:off x="4203575" y="422511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Oval 1755"/>
            <p:cNvSpPr>
              <a:spLocks noChangeArrowheads="1"/>
            </p:cNvSpPr>
            <p:nvPr/>
          </p:nvSpPr>
          <p:spPr bwMode="auto">
            <a:xfrm>
              <a:off x="4281789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Oval 1756"/>
            <p:cNvSpPr>
              <a:spLocks noChangeArrowheads="1"/>
            </p:cNvSpPr>
            <p:nvPr/>
          </p:nvSpPr>
          <p:spPr bwMode="auto">
            <a:xfrm>
              <a:off x="4291128" y="428815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Oval 1757"/>
            <p:cNvSpPr>
              <a:spLocks noChangeArrowheads="1"/>
            </p:cNvSpPr>
            <p:nvPr/>
          </p:nvSpPr>
          <p:spPr bwMode="auto">
            <a:xfrm>
              <a:off x="4720725" y="4045339"/>
              <a:ext cx="1984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Oval 1758"/>
            <p:cNvSpPr>
              <a:spLocks noChangeArrowheads="1"/>
            </p:cNvSpPr>
            <p:nvPr/>
          </p:nvSpPr>
          <p:spPr bwMode="auto">
            <a:xfrm>
              <a:off x="4749910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Oval 1759"/>
            <p:cNvSpPr>
              <a:spLocks noChangeArrowheads="1"/>
            </p:cNvSpPr>
            <p:nvPr/>
          </p:nvSpPr>
          <p:spPr bwMode="auto">
            <a:xfrm>
              <a:off x="4769755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Oval 1760"/>
            <p:cNvSpPr>
              <a:spLocks noChangeArrowheads="1"/>
            </p:cNvSpPr>
            <p:nvPr/>
          </p:nvSpPr>
          <p:spPr bwMode="auto">
            <a:xfrm>
              <a:off x="4749910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Oval 1761"/>
            <p:cNvSpPr>
              <a:spLocks noChangeArrowheads="1"/>
            </p:cNvSpPr>
            <p:nvPr/>
          </p:nvSpPr>
          <p:spPr bwMode="auto">
            <a:xfrm>
              <a:off x="4798940" y="41714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Oval 1762"/>
            <p:cNvSpPr>
              <a:spLocks noChangeArrowheads="1"/>
            </p:cNvSpPr>
            <p:nvPr/>
          </p:nvSpPr>
          <p:spPr bwMode="auto">
            <a:xfrm>
              <a:off x="4749910" y="4198266"/>
              <a:ext cx="1984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Oval 1763"/>
            <p:cNvSpPr>
              <a:spLocks noChangeArrowheads="1"/>
            </p:cNvSpPr>
            <p:nvPr/>
          </p:nvSpPr>
          <p:spPr bwMode="auto">
            <a:xfrm>
              <a:off x="4700879" y="4162077"/>
              <a:ext cx="39691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Oval 1764"/>
            <p:cNvSpPr>
              <a:spLocks noChangeArrowheads="1"/>
            </p:cNvSpPr>
            <p:nvPr/>
          </p:nvSpPr>
          <p:spPr bwMode="auto">
            <a:xfrm>
              <a:off x="4749910" y="4162077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Oval 1765"/>
            <p:cNvSpPr>
              <a:spLocks noChangeArrowheads="1"/>
            </p:cNvSpPr>
            <p:nvPr/>
          </p:nvSpPr>
          <p:spPr bwMode="auto">
            <a:xfrm>
              <a:off x="4730064" y="411771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Oval 1766"/>
            <p:cNvSpPr>
              <a:spLocks noChangeArrowheads="1"/>
            </p:cNvSpPr>
            <p:nvPr/>
          </p:nvSpPr>
          <p:spPr bwMode="auto">
            <a:xfrm>
              <a:off x="4808279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Oval 1767"/>
            <p:cNvSpPr>
              <a:spLocks noChangeArrowheads="1"/>
            </p:cNvSpPr>
            <p:nvPr/>
          </p:nvSpPr>
          <p:spPr bwMode="auto">
            <a:xfrm>
              <a:off x="4769755" y="4261305"/>
              <a:ext cx="18678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Oval 1768"/>
            <p:cNvSpPr>
              <a:spLocks noChangeArrowheads="1"/>
            </p:cNvSpPr>
            <p:nvPr/>
          </p:nvSpPr>
          <p:spPr bwMode="auto">
            <a:xfrm>
              <a:off x="4798940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Oval 1769"/>
            <p:cNvSpPr>
              <a:spLocks noChangeArrowheads="1"/>
            </p:cNvSpPr>
            <p:nvPr/>
          </p:nvSpPr>
          <p:spPr bwMode="auto">
            <a:xfrm>
              <a:off x="4710219" y="4225116"/>
              <a:ext cx="30352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Oval 1770"/>
            <p:cNvSpPr>
              <a:spLocks noChangeArrowheads="1"/>
            </p:cNvSpPr>
            <p:nvPr/>
          </p:nvSpPr>
          <p:spPr bwMode="auto">
            <a:xfrm>
              <a:off x="4788433" y="423445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Oval 1771"/>
            <p:cNvSpPr>
              <a:spLocks noChangeArrowheads="1"/>
            </p:cNvSpPr>
            <p:nvPr/>
          </p:nvSpPr>
          <p:spPr bwMode="auto">
            <a:xfrm>
              <a:off x="4808279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Oval 1772"/>
            <p:cNvSpPr>
              <a:spLocks noChangeArrowheads="1"/>
            </p:cNvSpPr>
            <p:nvPr/>
          </p:nvSpPr>
          <p:spPr bwMode="auto">
            <a:xfrm>
              <a:off x="4476742" y="404533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Oval 1773"/>
            <p:cNvSpPr>
              <a:spLocks noChangeArrowheads="1"/>
            </p:cNvSpPr>
            <p:nvPr/>
          </p:nvSpPr>
          <p:spPr bwMode="auto">
            <a:xfrm>
              <a:off x="4505927" y="4099038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Oval 1774"/>
            <p:cNvSpPr>
              <a:spLocks noChangeArrowheads="1"/>
            </p:cNvSpPr>
            <p:nvPr/>
          </p:nvSpPr>
          <p:spPr bwMode="auto">
            <a:xfrm>
              <a:off x="4525772" y="4054678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Oval 1775"/>
            <p:cNvSpPr>
              <a:spLocks noChangeArrowheads="1"/>
            </p:cNvSpPr>
            <p:nvPr/>
          </p:nvSpPr>
          <p:spPr bwMode="auto">
            <a:xfrm>
              <a:off x="4505927" y="401848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Oval 1776"/>
            <p:cNvSpPr>
              <a:spLocks noChangeArrowheads="1"/>
            </p:cNvSpPr>
            <p:nvPr/>
          </p:nvSpPr>
          <p:spPr bwMode="auto">
            <a:xfrm>
              <a:off x="4554957" y="41714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Oval 1777"/>
            <p:cNvSpPr>
              <a:spLocks noChangeArrowheads="1"/>
            </p:cNvSpPr>
            <p:nvPr/>
          </p:nvSpPr>
          <p:spPr bwMode="auto">
            <a:xfrm>
              <a:off x="4505927" y="41982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Oval 1778"/>
            <p:cNvSpPr>
              <a:spLocks noChangeArrowheads="1"/>
            </p:cNvSpPr>
            <p:nvPr/>
          </p:nvSpPr>
          <p:spPr bwMode="auto">
            <a:xfrm>
              <a:off x="4467403" y="4162077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Oval 1779"/>
            <p:cNvSpPr>
              <a:spLocks noChangeArrowheads="1"/>
            </p:cNvSpPr>
            <p:nvPr/>
          </p:nvSpPr>
          <p:spPr bwMode="auto">
            <a:xfrm>
              <a:off x="4515266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Oval 1780"/>
            <p:cNvSpPr>
              <a:spLocks noChangeArrowheads="1"/>
            </p:cNvSpPr>
            <p:nvPr/>
          </p:nvSpPr>
          <p:spPr bwMode="auto">
            <a:xfrm>
              <a:off x="4486081" y="4117717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Oval 1781"/>
            <p:cNvSpPr>
              <a:spLocks noChangeArrowheads="1"/>
            </p:cNvSpPr>
            <p:nvPr/>
          </p:nvSpPr>
          <p:spPr bwMode="auto">
            <a:xfrm>
              <a:off x="4564296" y="40184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Oval 1782"/>
            <p:cNvSpPr>
              <a:spLocks noChangeArrowheads="1"/>
            </p:cNvSpPr>
            <p:nvPr/>
          </p:nvSpPr>
          <p:spPr bwMode="auto">
            <a:xfrm>
              <a:off x="4525772" y="4261305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Oval 1783"/>
            <p:cNvSpPr>
              <a:spLocks noChangeArrowheads="1"/>
            </p:cNvSpPr>
            <p:nvPr/>
          </p:nvSpPr>
          <p:spPr bwMode="auto">
            <a:xfrm>
              <a:off x="4554957" y="41083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Oval 1784"/>
            <p:cNvSpPr>
              <a:spLocks noChangeArrowheads="1"/>
            </p:cNvSpPr>
            <p:nvPr/>
          </p:nvSpPr>
          <p:spPr bwMode="auto">
            <a:xfrm>
              <a:off x="4467403" y="4225116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Oval 1785"/>
            <p:cNvSpPr>
              <a:spLocks noChangeArrowheads="1"/>
            </p:cNvSpPr>
            <p:nvPr/>
          </p:nvSpPr>
          <p:spPr bwMode="auto">
            <a:xfrm>
              <a:off x="4544450" y="4234455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Oval 1786"/>
            <p:cNvSpPr>
              <a:spLocks noChangeArrowheads="1"/>
            </p:cNvSpPr>
            <p:nvPr/>
          </p:nvSpPr>
          <p:spPr bwMode="auto">
            <a:xfrm>
              <a:off x="4564296" y="4288154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Oval 1787"/>
            <p:cNvSpPr>
              <a:spLocks noChangeArrowheads="1"/>
            </p:cNvSpPr>
            <p:nvPr/>
          </p:nvSpPr>
          <p:spPr bwMode="auto">
            <a:xfrm>
              <a:off x="4857309" y="4395553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Oval 1788"/>
            <p:cNvSpPr>
              <a:spLocks noChangeArrowheads="1"/>
            </p:cNvSpPr>
            <p:nvPr/>
          </p:nvSpPr>
          <p:spPr bwMode="auto">
            <a:xfrm>
              <a:off x="4886493" y="435119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Oval 1789"/>
            <p:cNvSpPr>
              <a:spLocks noChangeArrowheads="1"/>
            </p:cNvSpPr>
            <p:nvPr/>
          </p:nvSpPr>
          <p:spPr bwMode="auto">
            <a:xfrm>
              <a:off x="4906339" y="4395553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Oval 1790"/>
            <p:cNvSpPr>
              <a:spLocks noChangeArrowheads="1"/>
            </p:cNvSpPr>
            <p:nvPr/>
          </p:nvSpPr>
          <p:spPr bwMode="auto">
            <a:xfrm>
              <a:off x="4886493" y="4423571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Oval 1791"/>
            <p:cNvSpPr>
              <a:spLocks noChangeArrowheads="1"/>
            </p:cNvSpPr>
            <p:nvPr/>
          </p:nvSpPr>
          <p:spPr bwMode="auto">
            <a:xfrm>
              <a:off x="4935523" y="4270644"/>
              <a:ext cx="38524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Oval 1792"/>
            <p:cNvSpPr>
              <a:spLocks noChangeArrowheads="1"/>
            </p:cNvSpPr>
            <p:nvPr/>
          </p:nvSpPr>
          <p:spPr bwMode="auto">
            <a:xfrm>
              <a:off x="4886493" y="424379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Oval 1793"/>
            <p:cNvSpPr>
              <a:spLocks noChangeArrowheads="1"/>
            </p:cNvSpPr>
            <p:nvPr/>
          </p:nvSpPr>
          <p:spPr bwMode="auto">
            <a:xfrm>
              <a:off x="4846802" y="427881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Oval 1794"/>
            <p:cNvSpPr>
              <a:spLocks noChangeArrowheads="1"/>
            </p:cNvSpPr>
            <p:nvPr/>
          </p:nvSpPr>
          <p:spPr bwMode="auto">
            <a:xfrm>
              <a:off x="4895832" y="4288154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Oval 1795"/>
            <p:cNvSpPr>
              <a:spLocks noChangeArrowheads="1"/>
            </p:cNvSpPr>
            <p:nvPr/>
          </p:nvSpPr>
          <p:spPr bwMode="auto">
            <a:xfrm>
              <a:off x="4866648" y="4333682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Oval 1796"/>
            <p:cNvSpPr>
              <a:spLocks noChangeArrowheads="1"/>
            </p:cNvSpPr>
            <p:nvPr/>
          </p:nvSpPr>
          <p:spPr bwMode="auto">
            <a:xfrm>
              <a:off x="4944862" y="4423571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Oval 1797"/>
            <p:cNvSpPr>
              <a:spLocks noChangeArrowheads="1"/>
            </p:cNvSpPr>
            <p:nvPr/>
          </p:nvSpPr>
          <p:spPr bwMode="auto">
            <a:xfrm>
              <a:off x="4906339" y="418075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Oval 1798"/>
            <p:cNvSpPr>
              <a:spLocks noChangeArrowheads="1"/>
            </p:cNvSpPr>
            <p:nvPr/>
          </p:nvSpPr>
          <p:spPr bwMode="auto">
            <a:xfrm>
              <a:off x="4935523" y="4333682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Oval 1799"/>
            <p:cNvSpPr>
              <a:spLocks noChangeArrowheads="1"/>
            </p:cNvSpPr>
            <p:nvPr/>
          </p:nvSpPr>
          <p:spPr bwMode="auto">
            <a:xfrm>
              <a:off x="4846802" y="4216944"/>
              <a:ext cx="39691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Oval 1800"/>
            <p:cNvSpPr>
              <a:spLocks noChangeArrowheads="1"/>
            </p:cNvSpPr>
            <p:nvPr/>
          </p:nvSpPr>
          <p:spPr bwMode="auto">
            <a:xfrm>
              <a:off x="4925017" y="4216944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Oval 1801"/>
            <p:cNvSpPr>
              <a:spLocks noChangeArrowheads="1"/>
            </p:cNvSpPr>
            <p:nvPr/>
          </p:nvSpPr>
          <p:spPr bwMode="auto">
            <a:xfrm>
              <a:off x="4944862" y="416207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Line 12"/>
            <p:cNvSpPr>
              <a:spLocks noChangeShapeType="1"/>
            </p:cNvSpPr>
            <p:nvPr/>
          </p:nvSpPr>
          <p:spPr bwMode="auto">
            <a:xfrm>
              <a:off x="3776945" y="2470869"/>
              <a:ext cx="8337" cy="19385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Freeform 629"/>
            <p:cNvSpPr>
              <a:spLocks/>
            </p:cNvSpPr>
            <p:nvPr/>
          </p:nvSpPr>
          <p:spPr bwMode="auto">
            <a:xfrm rot="20180047">
              <a:off x="3767863" y="2400590"/>
              <a:ext cx="119265" cy="45719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Line 716"/>
            <p:cNvSpPr>
              <a:spLocks noChangeShapeType="1"/>
            </p:cNvSpPr>
            <p:nvPr/>
          </p:nvSpPr>
          <p:spPr bwMode="auto">
            <a:xfrm>
              <a:off x="3910334" y="2179414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Line 717"/>
            <p:cNvSpPr>
              <a:spLocks noChangeShapeType="1"/>
            </p:cNvSpPr>
            <p:nvPr/>
          </p:nvSpPr>
          <p:spPr bwMode="auto">
            <a:xfrm>
              <a:off x="3920841" y="2179414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Line 718"/>
            <p:cNvSpPr>
              <a:spLocks noChangeShapeType="1"/>
            </p:cNvSpPr>
            <p:nvPr/>
          </p:nvSpPr>
          <p:spPr bwMode="auto">
            <a:xfrm>
              <a:off x="3939519" y="2179414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Line 719"/>
            <p:cNvSpPr>
              <a:spLocks noChangeShapeType="1"/>
            </p:cNvSpPr>
            <p:nvPr/>
          </p:nvSpPr>
          <p:spPr bwMode="auto">
            <a:xfrm>
              <a:off x="3930180" y="2179414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Line 720"/>
            <p:cNvSpPr>
              <a:spLocks noChangeShapeType="1"/>
            </p:cNvSpPr>
            <p:nvPr/>
          </p:nvSpPr>
          <p:spPr bwMode="auto">
            <a:xfrm>
              <a:off x="3960532" y="2180903"/>
              <a:ext cx="2151" cy="154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Rectangle 730"/>
            <p:cNvSpPr>
              <a:spLocks noChangeArrowheads="1"/>
            </p:cNvSpPr>
            <p:nvPr/>
          </p:nvSpPr>
          <p:spPr bwMode="auto">
            <a:xfrm>
              <a:off x="3881150" y="2160736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Line 735"/>
            <p:cNvSpPr>
              <a:spLocks noChangeShapeType="1"/>
            </p:cNvSpPr>
            <p:nvPr/>
          </p:nvSpPr>
          <p:spPr bwMode="auto">
            <a:xfrm>
              <a:off x="4312899" y="2370757"/>
              <a:ext cx="402259" cy="16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14" name="Rak 3406"/>
          <p:cNvCxnSpPr/>
          <p:nvPr/>
        </p:nvCxnSpPr>
        <p:spPr>
          <a:xfrm>
            <a:off x="2249980" y="2813790"/>
            <a:ext cx="1032424" cy="0"/>
          </a:xfrm>
          <a:prstGeom prst="line">
            <a:avLst/>
          </a:prstGeom>
          <a:ln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6" name="Rak 3406"/>
          <p:cNvCxnSpPr/>
          <p:nvPr/>
        </p:nvCxnSpPr>
        <p:spPr>
          <a:xfrm>
            <a:off x="2249980" y="2813790"/>
            <a:ext cx="685839" cy="0"/>
          </a:xfrm>
          <a:prstGeom prst="line">
            <a:avLst/>
          </a:prstGeom>
          <a:ln cap="rnd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9" name="Straight Connector 628"/>
          <p:cNvCxnSpPr/>
          <p:nvPr/>
        </p:nvCxnSpPr>
        <p:spPr>
          <a:xfrm flipV="1">
            <a:off x="3282404" y="1870534"/>
            <a:ext cx="0" cy="948146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0" name="TextBox 629"/>
          <p:cNvSpPr txBox="1"/>
          <p:nvPr/>
        </p:nvSpPr>
        <p:spPr>
          <a:xfrm>
            <a:off x="1730526" y="4064000"/>
            <a:ext cx="55777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Temperature (Gas)</a:t>
            </a:r>
          </a:p>
          <a:p>
            <a:pPr marL="285750" indent="-285750">
              <a:buFont typeface="Arial"/>
              <a:buChar char="•"/>
            </a:pPr>
            <a:r>
              <a:rPr lang="en-US" dirty="0"/>
              <a:t>E</a:t>
            </a:r>
            <a:r>
              <a:rPr lang="en-US" dirty="0" smtClean="0"/>
              <a:t>nsure fuming even with low slag temperature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very fast fuming and high yield.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Agitation (Slag)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mixing of solid carbon into the slag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large gas/slag surface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Ensure settling of metals</a:t>
            </a:r>
            <a:endParaRPr lang="en-US" dirty="0"/>
          </a:p>
        </p:txBody>
      </p:sp>
      <p:sp>
        <p:nvSpPr>
          <p:cNvPr id="631" name="textruta 3404"/>
          <p:cNvSpPr txBox="1"/>
          <p:nvPr/>
        </p:nvSpPr>
        <p:spPr>
          <a:xfrm>
            <a:off x="3635896" y="1617830"/>
            <a:ext cx="1024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Gas</a:t>
            </a:r>
          </a:p>
          <a:p>
            <a:r>
              <a:rPr lang="en-US" sz="1200" dirty="0" err="1" smtClean="0"/>
              <a:t>T</a:t>
            </a:r>
            <a:r>
              <a:rPr lang="en-US" sz="1200" baseline="-25000" dirty="0" err="1" smtClean="0"/>
              <a:t>gas</a:t>
            </a:r>
            <a:r>
              <a:rPr lang="en-US" sz="1200" dirty="0" smtClean="0"/>
              <a:t>= 3 500 </a:t>
            </a:r>
            <a:r>
              <a:rPr lang="en-US" sz="1200" baseline="30000" dirty="0" smtClean="0"/>
              <a:t>0</a:t>
            </a:r>
            <a:r>
              <a:rPr lang="en-US" sz="1200" dirty="0" smtClean="0"/>
              <a:t>C</a:t>
            </a:r>
          </a:p>
          <a:p>
            <a:r>
              <a:rPr lang="en-US" sz="1200" dirty="0" err="1" smtClean="0"/>
              <a:t>P</a:t>
            </a:r>
            <a:r>
              <a:rPr lang="en-US" sz="1200" baseline="-25000" dirty="0" err="1" smtClean="0"/>
              <a:t>Zn</a:t>
            </a:r>
            <a:r>
              <a:rPr lang="en-US" sz="1200" dirty="0" smtClean="0"/>
              <a:t>= 0</a:t>
            </a:r>
            <a:endParaRPr lang="en-US" sz="1200" dirty="0"/>
          </a:p>
        </p:txBody>
      </p:sp>
      <p:sp>
        <p:nvSpPr>
          <p:cNvPr id="632" name="Freeform 631"/>
          <p:cNvSpPr/>
          <p:nvPr/>
        </p:nvSpPr>
        <p:spPr>
          <a:xfrm>
            <a:off x="4773145" y="1617830"/>
            <a:ext cx="128865" cy="1487113"/>
          </a:xfrm>
          <a:custGeom>
            <a:avLst/>
            <a:gdLst>
              <a:gd name="connsiteX0" fmla="*/ 52099 w 73266"/>
              <a:gd name="connsiteY0" fmla="*/ 0 h 546100"/>
              <a:gd name="connsiteX1" fmla="*/ 56333 w 73266"/>
              <a:gd name="connsiteY1" fmla="*/ 50800 h 546100"/>
              <a:gd name="connsiteX2" fmla="*/ 64799 w 73266"/>
              <a:gd name="connsiteY2" fmla="*/ 71967 h 546100"/>
              <a:gd name="connsiteX3" fmla="*/ 69033 w 73266"/>
              <a:gd name="connsiteY3" fmla="*/ 84667 h 546100"/>
              <a:gd name="connsiteX4" fmla="*/ 64799 w 73266"/>
              <a:gd name="connsiteY4" fmla="*/ 118534 h 546100"/>
              <a:gd name="connsiteX5" fmla="*/ 60566 w 73266"/>
              <a:gd name="connsiteY5" fmla="*/ 131234 h 546100"/>
              <a:gd name="connsiteX6" fmla="*/ 47866 w 73266"/>
              <a:gd name="connsiteY6" fmla="*/ 139700 h 546100"/>
              <a:gd name="connsiteX7" fmla="*/ 39399 w 73266"/>
              <a:gd name="connsiteY7" fmla="*/ 152400 h 546100"/>
              <a:gd name="connsiteX8" fmla="*/ 35166 w 73266"/>
              <a:gd name="connsiteY8" fmla="*/ 165100 h 546100"/>
              <a:gd name="connsiteX9" fmla="*/ 22466 w 73266"/>
              <a:gd name="connsiteY9" fmla="*/ 173567 h 546100"/>
              <a:gd name="connsiteX10" fmla="*/ 9766 w 73266"/>
              <a:gd name="connsiteY10" fmla="*/ 186267 h 546100"/>
              <a:gd name="connsiteX11" fmla="*/ 1299 w 73266"/>
              <a:gd name="connsiteY11" fmla="*/ 211667 h 546100"/>
              <a:gd name="connsiteX12" fmla="*/ 30933 w 73266"/>
              <a:gd name="connsiteY12" fmla="*/ 241300 h 546100"/>
              <a:gd name="connsiteX13" fmla="*/ 43633 w 73266"/>
              <a:gd name="connsiteY13" fmla="*/ 249767 h 546100"/>
              <a:gd name="connsiteX14" fmla="*/ 60566 w 73266"/>
              <a:gd name="connsiteY14" fmla="*/ 258234 h 546100"/>
              <a:gd name="connsiteX15" fmla="*/ 64799 w 73266"/>
              <a:gd name="connsiteY15" fmla="*/ 287867 h 546100"/>
              <a:gd name="connsiteX16" fmla="*/ 73266 w 73266"/>
              <a:gd name="connsiteY16" fmla="*/ 304800 h 546100"/>
              <a:gd name="connsiteX17" fmla="*/ 69033 w 73266"/>
              <a:gd name="connsiteY17" fmla="*/ 364067 h 546100"/>
              <a:gd name="connsiteX18" fmla="*/ 64799 w 73266"/>
              <a:gd name="connsiteY18" fmla="*/ 376767 h 546100"/>
              <a:gd name="connsiteX19" fmla="*/ 39399 w 73266"/>
              <a:gd name="connsiteY19" fmla="*/ 397934 h 546100"/>
              <a:gd name="connsiteX20" fmla="*/ 13999 w 73266"/>
              <a:gd name="connsiteY20" fmla="*/ 406400 h 546100"/>
              <a:gd name="connsiteX21" fmla="*/ 5533 w 73266"/>
              <a:gd name="connsiteY21" fmla="*/ 419100 h 546100"/>
              <a:gd name="connsiteX22" fmla="*/ 22466 w 73266"/>
              <a:gd name="connsiteY22" fmla="*/ 448734 h 546100"/>
              <a:gd name="connsiteX23" fmla="*/ 47866 w 73266"/>
              <a:gd name="connsiteY23" fmla="*/ 491067 h 546100"/>
              <a:gd name="connsiteX24" fmla="*/ 56333 w 73266"/>
              <a:gd name="connsiteY24" fmla="*/ 503767 h 546100"/>
              <a:gd name="connsiteX25" fmla="*/ 60566 w 73266"/>
              <a:gd name="connsiteY25" fmla="*/ 524934 h 546100"/>
              <a:gd name="connsiteX26" fmla="*/ 64799 w 73266"/>
              <a:gd name="connsiteY26" fmla="*/ 537634 h 546100"/>
              <a:gd name="connsiteX27" fmla="*/ 60566 w 73266"/>
              <a:gd name="connsiteY27" fmla="*/ 546100 h 54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3266" h="546100">
                <a:moveTo>
                  <a:pt x="52099" y="0"/>
                </a:moveTo>
                <a:cubicBezTo>
                  <a:pt x="53510" y="16933"/>
                  <a:pt x="53380" y="34067"/>
                  <a:pt x="56333" y="50800"/>
                </a:cubicBezTo>
                <a:cubicBezTo>
                  <a:pt x="57654" y="58283"/>
                  <a:pt x="62131" y="64852"/>
                  <a:pt x="64799" y="71967"/>
                </a:cubicBezTo>
                <a:cubicBezTo>
                  <a:pt x="66366" y="76145"/>
                  <a:pt x="67622" y="80434"/>
                  <a:pt x="69033" y="84667"/>
                </a:cubicBezTo>
                <a:cubicBezTo>
                  <a:pt x="67622" y="95956"/>
                  <a:pt x="66834" y="107341"/>
                  <a:pt x="64799" y="118534"/>
                </a:cubicBezTo>
                <a:cubicBezTo>
                  <a:pt x="64001" y="122924"/>
                  <a:pt x="63354" y="127750"/>
                  <a:pt x="60566" y="131234"/>
                </a:cubicBezTo>
                <a:cubicBezTo>
                  <a:pt x="57388" y="135207"/>
                  <a:pt x="52099" y="136878"/>
                  <a:pt x="47866" y="139700"/>
                </a:cubicBezTo>
                <a:cubicBezTo>
                  <a:pt x="45044" y="143933"/>
                  <a:pt x="41674" y="147849"/>
                  <a:pt x="39399" y="152400"/>
                </a:cubicBezTo>
                <a:cubicBezTo>
                  <a:pt x="37403" y="156391"/>
                  <a:pt x="37954" y="161615"/>
                  <a:pt x="35166" y="165100"/>
                </a:cubicBezTo>
                <a:cubicBezTo>
                  <a:pt x="31988" y="169073"/>
                  <a:pt x="26375" y="170310"/>
                  <a:pt x="22466" y="173567"/>
                </a:cubicBezTo>
                <a:cubicBezTo>
                  <a:pt x="17867" y="177400"/>
                  <a:pt x="13999" y="182034"/>
                  <a:pt x="9766" y="186267"/>
                </a:cubicBezTo>
                <a:cubicBezTo>
                  <a:pt x="6944" y="194734"/>
                  <a:pt x="-3652" y="204241"/>
                  <a:pt x="1299" y="211667"/>
                </a:cubicBezTo>
                <a:cubicBezTo>
                  <a:pt x="20708" y="240780"/>
                  <a:pt x="8579" y="233849"/>
                  <a:pt x="30933" y="241300"/>
                </a:cubicBezTo>
                <a:cubicBezTo>
                  <a:pt x="35166" y="244122"/>
                  <a:pt x="39216" y="247243"/>
                  <a:pt x="43633" y="249767"/>
                </a:cubicBezTo>
                <a:cubicBezTo>
                  <a:pt x="49112" y="252898"/>
                  <a:pt x="57501" y="252717"/>
                  <a:pt x="60566" y="258234"/>
                </a:cubicBezTo>
                <a:cubicBezTo>
                  <a:pt x="65412" y="266956"/>
                  <a:pt x="62174" y="278241"/>
                  <a:pt x="64799" y="287867"/>
                </a:cubicBezTo>
                <a:cubicBezTo>
                  <a:pt x="66459" y="293955"/>
                  <a:pt x="70444" y="299156"/>
                  <a:pt x="73266" y="304800"/>
                </a:cubicBezTo>
                <a:cubicBezTo>
                  <a:pt x="71855" y="324556"/>
                  <a:pt x="71347" y="344397"/>
                  <a:pt x="69033" y="364067"/>
                </a:cubicBezTo>
                <a:cubicBezTo>
                  <a:pt x="68512" y="368499"/>
                  <a:pt x="67274" y="373054"/>
                  <a:pt x="64799" y="376767"/>
                </a:cubicBezTo>
                <a:cubicBezTo>
                  <a:pt x="60602" y="383063"/>
                  <a:pt x="46797" y="394646"/>
                  <a:pt x="39399" y="397934"/>
                </a:cubicBezTo>
                <a:cubicBezTo>
                  <a:pt x="31244" y="401559"/>
                  <a:pt x="13999" y="406400"/>
                  <a:pt x="13999" y="406400"/>
                </a:cubicBezTo>
                <a:cubicBezTo>
                  <a:pt x="11177" y="410633"/>
                  <a:pt x="6252" y="414063"/>
                  <a:pt x="5533" y="419100"/>
                </a:cubicBezTo>
                <a:cubicBezTo>
                  <a:pt x="3107" y="436083"/>
                  <a:pt x="13997" y="437846"/>
                  <a:pt x="22466" y="448734"/>
                </a:cubicBezTo>
                <a:cubicBezTo>
                  <a:pt x="44770" y="477411"/>
                  <a:pt x="33688" y="466257"/>
                  <a:pt x="47866" y="491067"/>
                </a:cubicBezTo>
                <a:cubicBezTo>
                  <a:pt x="50390" y="495484"/>
                  <a:pt x="53511" y="499534"/>
                  <a:pt x="56333" y="503767"/>
                </a:cubicBezTo>
                <a:cubicBezTo>
                  <a:pt x="57744" y="510823"/>
                  <a:pt x="58821" y="517953"/>
                  <a:pt x="60566" y="524934"/>
                </a:cubicBezTo>
                <a:cubicBezTo>
                  <a:pt x="61648" y="529263"/>
                  <a:pt x="64799" y="533172"/>
                  <a:pt x="64799" y="537634"/>
                </a:cubicBezTo>
                <a:cubicBezTo>
                  <a:pt x="64799" y="540789"/>
                  <a:pt x="61977" y="543278"/>
                  <a:pt x="60566" y="546100"/>
                </a:cubicBezTo>
              </a:path>
            </a:pathLst>
          </a:cu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3" name="textruta 3404"/>
          <p:cNvSpPr txBox="1"/>
          <p:nvPr/>
        </p:nvSpPr>
        <p:spPr>
          <a:xfrm>
            <a:off x="4977863" y="1617842"/>
            <a:ext cx="1047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Liquid Slag</a:t>
            </a:r>
          </a:p>
          <a:p>
            <a:r>
              <a:rPr lang="en-US" sz="1200" dirty="0" err="1" smtClean="0"/>
              <a:t>T</a:t>
            </a:r>
            <a:r>
              <a:rPr lang="en-US" sz="1200" baseline="-25000" dirty="0" err="1" smtClean="0"/>
              <a:t>slag</a:t>
            </a:r>
            <a:r>
              <a:rPr lang="en-US" sz="1200" dirty="0" smtClean="0"/>
              <a:t>= 1 </a:t>
            </a:r>
            <a:r>
              <a:rPr lang="en-US" sz="1200" dirty="0"/>
              <a:t>2</a:t>
            </a:r>
            <a:r>
              <a:rPr lang="en-US" sz="1200" dirty="0" smtClean="0"/>
              <a:t>00 </a:t>
            </a:r>
            <a:r>
              <a:rPr lang="en-US" sz="1200" baseline="30000" dirty="0" smtClean="0"/>
              <a:t>0</a:t>
            </a:r>
            <a:r>
              <a:rPr lang="en-US" sz="1200" dirty="0" smtClean="0"/>
              <a:t>C</a:t>
            </a:r>
          </a:p>
        </p:txBody>
      </p:sp>
      <p:sp>
        <p:nvSpPr>
          <p:cNvPr id="634" name="TextBox 633"/>
          <p:cNvSpPr txBox="1"/>
          <p:nvPr/>
        </p:nvSpPr>
        <p:spPr>
          <a:xfrm>
            <a:off x="5214613" y="2712500"/>
            <a:ext cx="4343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 </a:t>
            </a:r>
            <a:r>
              <a:rPr lang="en-US" sz="1000" dirty="0" err="1" smtClean="0"/>
              <a:t>CuO</a:t>
            </a:r>
            <a:endParaRPr lang="en-US" sz="1000" dirty="0"/>
          </a:p>
        </p:txBody>
      </p:sp>
      <p:sp>
        <p:nvSpPr>
          <p:cNvPr id="635" name="TextBox 634"/>
          <p:cNvSpPr txBox="1"/>
          <p:nvPr/>
        </p:nvSpPr>
        <p:spPr>
          <a:xfrm>
            <a:off x="4571769" y="3303123"/>
            <a:ext cx="18902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Collecting Valuables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smtClean="0"/>
              <a:t>Agitation</a:t>
            </a:r>
            <a:r>
              <a:rPr lang="en-US" sz="1000" dirty="0"/>
              <a:t> </a:t>
            </a:r>
            <a:r>
              <a:rPr lang="en-US" sz="1000" dirty="0" smtClean="0"/>
              <a:t>building Cu droplets</a:t>
            </a:r>
          </a:p>
          <a:p>
            <a:pPr marL="171450" indent="-171450">
              <a:buFont typeface="Arial"/>
              <a:buChar char="•"/>
            </a:pPr>
            <a:r>
              <a:rPr lang="en-US" sz="1000" dirty="0" smtClean="0"/>
              <a:t>Gravity separation</a:t>
            </a:r>
            <a:endParaRPr lang="en-US" sz="1000" dirty="0"/>
          </a:p>
        </p:txBody>
      </p:sp>
      <p:sp>
        <p:nvSpPr>
          <p:cNvPr id="636" name="TextBox 635"/>
          <p:cNvSpPr txBox="1"/>
          <p:nvPr/>
        </p:nvSpPr>
        <p:spPr>
          <a:xfrm>
            <a:off x="5766609" y="2067492"/>
            <a:ext cx="320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Cu</a:t>
            </a:r>
            <a:endParaRPr lang="en-US" sz="1000" dirty="0"/>
          </a:p>
        </p:txBody>
      </p:sp>
      <p:sp>
        <p:nvSpPr>
          <p:cNvPr id="637" name="Cloud 636"/>
          <p:cNvSpPr/>
          <p:nvPr/>
        </p:nvSpPr>
        <p:spPr>
          <a:xfrm>
            <a:off x="6052952" y="1934292"/>
            <a:ext cx="558801" cy="570985"/>
          </a:xfrm>
          <a:prstGeom prst="cloud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8" name="TextBox 637"/>
          <p:cNvSpPr txBox="1"/>
          <p:nvPr/>
        </p:nvSpPr>
        <p:spPr>
          <a:xfrm>
            <a:off x="6523580" y="1805312"/>
            <a:ext cx="5615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Carbon</a:t>
            </a:r>
            <a:endParaRPr lang="en-US" sz="1000" dirty="0"/>
          </a:p>
        </p:txBody>
      </p:sp>
      <p:sp>
        <p:nvSpPr>
          <p:cNvPr id="639" name="Left Arrow 638"/>
          <p:cNvSpPr/>
          <p:nvPr/>
        </p:nvSpPr>
        <p:spPr>
          <a:xfrm>
            <a:off x="4902010" y="2776407"/>
            <a:ext cx="342375" cy="10685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0" name="Left Arrow 639"/>
          <p:cNvSpPr/>
          <p:nvPr/>
        </p:nvSpPr>
        <p:spPr>
          <a:xfrm rot="8025412">
            <a:off x="5531916" y="2626899"/>
            <a:ext cx="240637" cy="90112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1" name="Left Arrow 640"/>
          <p:cNvSpPr/>
          <p:nvPr/>
        </p:nvSpPr>
        <p:spPr>
          <a:xfrm rot="10800000">
            <a:off x="5055469" y="2313712"/>
            <a:ext cx="642285" cy="107751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2" name="Decagon 641"/>
          <p:cNvSpPr/>
          <p:nvPr/>
        </p:nvSpPr>
        <p:spPr>
          <a:xfrm>
            <a:off x="6025671" y="2203450"/>
            <a:ext cx="45719" cy="132839"/>
          </a:xfrm>
          <a:prstGeom prst="decagon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3" name="Dodecagon 642"/>
          <p:cNvSpPr/>
          <p:nvPr/>
        </p:nvSpPr>
        <p:spPr>
          <a:xfrm>
            <a:off x="6038371" y="2010342"/>
            <a:ext cx="63500" cy="138330"/>
          </a:xfrm>
          <a:prstGeom prst="dodecagon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4" name="Dodecagon 643"/>
          <p:cNvSpPr/>
          <p:nvPr/>
        </p:nvSpPr>
        <p:spPr>
          <a:xfrm>
            <a:off x="4902010" y="2336289"/>
            <a:ext cx="75853" cy="77285"/>
          </a:xfrm>
          <a:prstGeom prst="dodecagon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5" name="Dodecagon 644"/>
          <p:cNvSpPr/>
          <p:nvPr/>
        </p:nvSpPr>
        <p:spPr>
          <a:xfrm>
            <a:off x="4793713" y="2723639"/>
            <a:ext cx="50800" cy="65061"/>
          </a:xfrm>
          <a:prstGeom prst="dodecagon">
            <a:avLst/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6" name="Dodecagon 645"/>
          <p:cNvSpPr/>
          <p:nvPr/>
        </p:nvSpPr>
        <p:spPr>
          <a:xfrm>
            <a:off x="5938652" y="2840323"/>
            <a:ext cx="393700" cy="344984"/>
          </a:xfrm>
          <a:prstGeom prst="dodecagon">
            <a:avLst/>
          </a:prstGeom>
          <a:solidFill>
            <a:schemeClr val="accent6">
              <a:alpha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7" name="TextBox 646"/>
          <p:cNvSpPr txBox="1"/>
          <p:nvPr/>
        </p:nvSpPr>
        <p:spPr>
          <a:xfrm>
            <a:off x="5880909" y="2607242"/>
            <a:ext cx="320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Cu</a:t>
            </a:r>
            <a:endParaRPr lang="en-US" sz="1000" dirty="0"/>
          </a:p>
        </p:txBody>
      </p:sp>
      <p:sp>
        <p:nvSpPr>
          <p:cNvPr id="648" name="TextBox 647"/>
          <p:cNvSpPr txBox="1"/>
          <p:nvPr/>
        </p:nvSpPr>
        <p:spPr>
          <a:xfrm>
            <a:off x="5931116" y="2978093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Ag</a:t>
            </a:r>
            <a:endParaRPr lang="en-US" sz="800" dirty="0"/>
          </a:p>
        </p:txBody>
      </p:sp>
      <p:sp>
        <p:nvSpPr>
          <p:cNvPr id="649" name="TextBox 648"/>
          <p:cNvSpPr txBox="1"/>
          <p:nvPr/>
        </p:nvSpPr>
        <p:spPr>
          <a:xfrm>
            <a:off x="6038371" y="2844804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Au</a:t>
            </a:r>
            <a:endParaRPr lang="en-US" sz="800" dirty="0"/>
          </a:p>
        </p:txBody>
      </p:sp>
      <p:sp>
        <p:nvSpPr>
          <p:cNvPr id="650" name="Down Arrow 649"/>
          <p:cNvSpPr/>
          <p:nvPr/>
        </p:nvSpPr>
        <p:spPr>
          <a:xfrm>
            <a:off x="6459352" y="2939451"/>
            <a:ext cx="152401" cy="28397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1" name="TextBox 650"/>
          <p:cNvSpPr txBox="1"/>
          <p:nvPr/>
        </p:nvSpPr>
        <p:spPr>
          <a:xfrm>
            <a:off x="6713352" y="292657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Gravity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800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 smtClean="0"/>
              <a:t>ArcFume</a:t>
            </a:r>
            <a:r>
              <a:rPr lang="en-GB" dirty="0" smtClean="0"/>
              <a:t> – Challenges Deep Cleaning of slag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916832"/>
            <a:ext cx="204665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 smtClean="0"/>
              <a:t>Industry residuals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Fly ashes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Filter dust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Leach residuals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Slag, etc.</a:t>
            </a:r>
            <a:endParaRPr lang="en-GB" sz="1400" dirty="0"/>
          </a:p>
        </p:txBody>
      </p:sp>
      <p:sp>
        <p:nvSpPr>
          <p:cNvPr id="6" name="Striped Right Arrow 5"/>
          <p:cNvSpPr/>
          <p:nvPr/>
        </p:nvSpPr>
        <p:spPr>
          <a:xfrm>
            <a:off x="3007907" y="2420888"/>
            <a:ext cx="555981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/>
          <p:cNvSpPr txBox="1"/>
          <p:nvPr/>
        </p:nvSpPr>
        <p:spPr>
          <a:xfrm>
            <a:off x="467544" y="3789040"/>
            <a:ext cx="24384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Challenges Metal/ Matte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Smelting point</a:t>
            </a:r>
            <a:endParaRPr lang="en-GB" sz="1400" dirty="0"/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Value concentration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Separation from slag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Keep iron in slag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Penalty elements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03414" y="3798332"/>
            <a:ext cx="23979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Challenges Fume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Carry over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Value concentration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Penalty elements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851252" y="3795648"/>
            <a:ext cx="285687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Challenges Mineral Product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Smelting point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Viscosity</a:t>
            </a:r>
            <a:endParaRPr lang="en-GB" sz="1400" dirty="0"/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Metal separation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sz="1400" dirty="0" smtClean="0"/>
              <a:t>Granulation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GB" sz="1400" dirty="0"/>
              <a:t>A</a:t>
            </a:r>
            <a:r>
              <a:rPr lang="en-GB" sz="1400" dirty="0" smtClean="0"/>
              <a:t>morphous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GB" sz="1400" dirty="0" smtClean="0"/>
              <a:t>&lt; 0,3% Cu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GB" sz="1400" dirty="0" smtClean="0"/>
              <a:t>&lt; 0,03% </a:t>
            </a:r>
            <a:r>
              <a:rPr lang="en-GB" sz="1400" dirty="0" err="1" smtClean="0"/>
              <a:t>Pb</a:t>
            </a:r>
            <a:r>
              <a:rPr lang="en-GB" sz="1400" dirty="0" smtClean="0"/>
              <a:t> (&lt;1 mm)</a:t>
            </a:r>
          </a:p>
          <a:p>
            <a:pPr marL="1200150" lvl="2" indent="-285750">
              <a:buFont typeface="Arial" charset="0"/>
              <a:buChar char="•"/>
            </a:pPr>
            <a:r>
              <a:rPr lang="en-GB" sz="1400" dirty="0" smtClean="0"/>
              <a:t>1% Zn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4399892" y="1556792"/>
            <a:ext cx="3986762" cy="1954716"/>
            <a:chOff x="3059832" y="1259468"/>
            <a:chExt cx="5350212" cy="2623217"/>
          </a:xfrm>
        </p:grpSpPr>
        <p:sp>
          <p:nvSpPr>
            <p:cNvPr id="5" name="Freeform 4"/>
            <p:cNvSpPr/>
            <p:nvPr/>
          </p:nvSpPr>
          <p:spPr>
            <a:xfrm>
              <a:off x="5106483" y="1811288"/>
              <a:ext cx="1192696" cy="1219200"/>
            </a:xfrm>
            <a:custGeom>
              <a:avLst/>
              <a:gdLst>
                <a:gd name="connsiteX0" fmla="*/ 26504 w 1192696"/>
                <a:gd name="connsiteY0" fmla="*/ 530087 h 1219200"/>
                <a:gd name="connsiteX1" fmla="*/ 26504 w 1192696"/>
                <a:gd name="connsiteY1" fmla="*/ 530087 h 1219200"/>
                <a:gd name="connsiteX2" fmla="*/ 119270 w 1192696"/>
                <a:gd name="connsiteY2" fmla="*/ 622852 h 1219200"/>
                <a:gd name="connsiteX3" fmla="*/ 145774 w 1192696"/>
                <a:gd name="connsiteY3" fmla="*/ 662609 h 1219200"/>
                <a:gd name="connsiteX4" fmla="*/ 225287 w 1192696"/>
                <a:gd name="connsiteY4" fmla="*/ 768626 h 1219200"/>
                <a:gd name="connsiteX5" fmla="*/ 251791 w 1192696"/>
                <a:gd name="connsiteY5" fmla="*/ 808383 h 1219200"/>
                <a:gd name="connsiteX6" fmla="*/ 331304 w 1192696"/>
                <a:gd name="connsiteY6" fmla="*/ 887896 h 1219200"/>
                <a:gd name="connsiteX7" fmla="*/ 410817 w 1192696"/>
                <a:gd name="connsiteY7" fmla="*/ 993913 h 1219200"/>
                <a:gd name="connsiteX8" fmla="*/ 490331 w 1192696"/>
                <a:gd name="connsiteY8" fmla="*/ 1099930 h 1219200"/>
                <a:gd name="connsiteX9" fmla="*/ 530087 w 1192696"/>
                <a:gd name="connsiteY9" fmla="*/ 1113183 h 1219200"/>
                <a:gd name="connsiteX10" fmla="*/ 583096 w 1192696"/>
                <a:gd name="connsiteY10" fmla="*/ 1152939 h 1219200"/>
                <a:gd name="connsiteX11" fmla="*/ 662609 w 1192696"/>
                <a:gd name="connsiteY11" fmla="*/ 1219200 h 1219200"/>
                <a:gd name="connsiteX12" fmla="*/ 887896 w 1192696"/>
                <a:gd name="connsiteY12" fmla="*/ 1205948 h 1219200"/>
                <a:gd name="connsiteX13" fmla="*/ 954157 w 1192696"/>
                <a:gd name="connsiteY13" fmla="*/ 1139687 h 1219200"/>
                <a:gd name="connsiteX14" fmla="*/ 967409 w 1192696"/>
                <a:gd name="connsiteY14" fmla="*/ 1099930 h 1219200"/>
                <a:gd name="connsiteX15" fmla="*/ 980661 w 1192696"/>
                <a:gd name="connsiteY15" fmla="*/ 1033669 h 1219200"/>
                <a:gd name="connsiteX16" fmla="*/ 993913 w 1192696"/>
                <a:gd name="connsiteY16" fmla="*/ 980661 h 1219200"/>
                <a:gd name="connsiteX17" fmla="*/ 1020417 w 1192696"/>
                <a:gd name="connsiteY17" fmla="*/ 834887 h 1219200"/>
                <a:gd name="connsiteX18" fmla="*/ 1046922 w 1192696"/>
                <a:gd name="connsiteY18" fmla="*/ 808383 h 1219200"/>
                <a:gd name="connsiteX19" fmla="*/ 1086678 w 1192696"/>
                <a:gd name="connsiteY19" fmla="*/ 781878 h 1219200"/>
                <a:gd name="connsiteX20" fmla="*/ 1113183 w 1192696"/>
                <a:gd name="connsiteY20" fmla="*/ 742122 h 1219200"/>
                <a:gd name="connsiteX21" fmla="*/ 1139687 w 1192696"/>
                <a:gd name="connsiteY21" fmla="*/ 715617 h 1219200"/>
                <a:gd name="connsiteX22" fmla="*/ 1192696 w 1192696"/>
                <a:gd name="connsiteY22" fmla="*/ 636104 h 1219200"/>
                <a:gd name="connsiteX23" fmla="*/ 1179444 w 1192696"/>
                <a:gd name="connsiteY23" fmla="*/ 450574 h 1219200"/>
                <a:gd name="connsiteX24" fmla="*/ 1152939 w 1192696"/>
                <a:gd name="connsiteY24" fmla="*/ 424069 h 1219200"/>
                <a:gd name="connsiteX25" fmla="*/ 1139687 w 1192696"/>
                <a:gd name="connsiteY25" fmla="*/ 371061 h 1219200"/>
                <a:gd name="connsiteX26" fmla="*/ 1113183 w 1192696"/>
                <a:gd name="connsiteY26" fmla="*/ 291548 h 1219200"/>
                <a:gd name="connsiteX27" fmla="*/ 1099931 w 1192696"/>
                <a:gd name="connsiteY27" fmla="*/ 145774 h 1219200"/>
                <a:gd name="connsiteX28" fmla="*/ 1086678 w 1192696"/>
                <a:gd name="connsiteY28" fmla="*/ 92765 h 1219200"/>
                <a:gd name="connsiteX29" fmla="*/ 1046922 w 1192696"/>
                <a:gd name="connsiteY29" fmla="*/ 53009 h 1219200"/>
                <a:gd name="connsiteX30" fmla="*/ 993913 w 1192696"/>
                <a:gd name="connsiteY30" fmla="*/ 26504 h 1219200"/>
                <a:gd name="connsiteX31" fmla="*/ 901148 w 1192696"/>
                <a:gd name="connsiteY31" fmla="*/ 0 h 1219200"/>
                <a:gd name="connsiteX32" fmla="*/ 530087 w 1192696"/>
                <a:gd name="connsiteY32" fmla="*/ 26504 h 1219200"/>
                <a:gd name="connsiteX33" fmla="*/ 490331 w 1192696"/>
                <a:gd name="connsiteY33" fmla="*/ 39756 h 1219200"/>
                <a:gd name="connsiteX34" fmla="*/ 450574 w 1192696"/>
                <a:gd name="connsiteY34" fmla="*/ 79513 h 1219200"/>
                <a:gd name="connsiteX35" fmla="*/ 371061 w 1192696"/>
                <a:gd name="connsiteY35" fmla="*/ 92765 h 1219200"/>
                <a:gd name="connsiteX36" fmla="*/ 318052 w 1192696"/>
                <a:gd name="connsiteY36" fmla="*/ 106017 h 1219200"/>
                <a:gd name="connsiteX37" fmla="*/ 238539 w 1192696"/>
                <a:gd name="connsiteY37" fmla="*/ 119269 h 1219200"/>
                <a:gd name="connsiteX38" fmla="*/ 172278 w 1192696"/>
                <a:gd name="connsiteY38" fmla="*/ 132522 h 1219200"/>
                <a:gd name="connsiteX39" fmla="*/ 132522 w 1192696"/>
                <a:gd name="connsiteY39" fmla="*/ 159026 h 1219200"/>
                <a:gd name="connsiteX40" fmla="*/ 92765 w 1192696"/>
                <a:gd name="connsiteY40" fmla="*/ 172278 h 1219200"/>
                <a:gd name="connsiteX41" fmla="*/ 39757 w 1192696"/>
                <a:gd name="connsiteY41" fmla="*/ 251791 h 1219200"/>
                <a:gd name="connsiteX42" fmla="*/ 26504 w 1192696"/>
                <a:gd name="connsiteY42" fmla="*/ 331304 h 1219200"/>
                <a:gd name="connsiteX43" fmla="*/ 0 w 1192696"/>
                <a:gd name="connsiteY43" fmla="*/ 410817 h 1219200"/>
                <a:gd name="connsiteX44" fmla="*/ 26504 w 1192696"/>
                <a:gd name="connsiteY44" fmla="*/ 530087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192696" h="1219200">
                  <a:moveTo>
                    <a:pt x="26504" y="530087"/>
                  </a:moveTo>
                  <a:lnTo>
                    <a:pt x="26504" y="530087"/>
                  </a:lnTo>
                  <a:cubicBezTo>
                    <a:pt x="57426" y="561009"/>
                    <a:pt x="90016" y="590348"/>
                    <a:pt x="119270" y="622852"/>
                  </a:cubicBezTo>
                  <a:cubicBezTo>
                    <a:pt x="129925" y="634691"/>
                    <a:pt x="136406" y="649728"/>
                    <a:pt x="145774" y="662609"/>
                  </a:cubicBezTo>
                  <a:cubicBezTo>
                    <a:pt x="171756" y="698334"/>
                    <a:pt x="200784" y="731871"/>
                    <a:pt x="225287" y="768626"/>
                  </a:cubicBezTo>
                  <a:cubicBezTo>
                    <a:pt x="234122" y="781878"/>
                    <a:pt x="241210" y="796479"/>
                    <a:pt x="251791" y="808383"/>
                  </a:cubicBezTo>
                  <a:cubicBezTo>
                    <a:pt x="276693" y="836398"/>
                    <a:pt x="308814" y="857910"/>
                    <a:pt x="331304" y="887896"/>
                  </a:cubicBezTo>
                  <a:cubicBezTo>
                    <a:pt x="357808" y="923235"/>
                    <a:pt x="388090" y="956034"/>
                    <a:pt x="410817" y="993913"/>
                  </a:cubicBezTo>
                  <a:cubicBezTo>
                    <a:pt x="433660" y="1031985"/>
                    <a:pt x="451683" y="1074164"/>
                    <a:pt x="490331" y="1099930"/>
                  </a:cubicBezTo>
                  <a:cubicBezTo>
                    <a:pt x="501954" y="1107679"/>
                    <a:pt x="516835" y="1108765"/>
                    <a:pt x="530087" y="1113183"/>
                  </a:cubicBezTo>
                  <a:cubicBezTo>
                    <a:pt x="547757" y="1126435"/>
                    <a:pt x="567478" y="1137321"/>
                    <a:pt x="583096" y="1152939"/>
                  </a:cubicBezTo>
                  <a:cubicBezTo>
                    <a:pt x="655304" y="1225147"/>
                    <a:pt x="586675" y="1193889"/>
                    <a:pt x="662609" y="1219200"/>
                  </a:cubicBezTo>
                  <a:cubicBezTo>
                    <a:pt x="737705" y="1214783"/>
                    <a:pt x="815321" y="1225741"/>
                    <a:pt x="887896" y="1205948"/>
                  </a:cubicBezTo>
                  <a:cubicBezTo>
                    <a:pt x="918031" y="1197729"/>
                    <a:pt x="954157" y="1139687"/>
                    <a:pt x="954157" y="1139687"/>
                  </a:cubicBezTo>
                  <a:cubicBezTo>
                    <a:pt x="958574" y="1126435"/>
                    <a:pt x="964021" y="1113482"/>
                    <a:pt x="967409" y="1099930"/>
                  </a:cubicBezTo>
                  <a:cubicBezTo>
                    <a:pt x="972872" y="1078078"/>
                    <a:pt x="975775" y="1055657"/>
                    <a:pt x="980661" y="1033669"/>
                  </a:cubicBezTo>
                  <a:cubicBezTo>
                    <a:pt x="984612" y="1015890"/>
                    <a:pt x="989496" y="998330"/>
                    <a:pt x="993913" y="980661"/>
                  </a:cubicBezTo>
                  <a:cubicBezTo>
                    <a:pt x="995740" y="966048"/>
                    <a:pt x="1001064" y="867142"/>
                    <a:pt x="1020417" y="834887"/>
                  </a:cubicBezTo>
                  <a:cubicBezTo>
                    <a:pt x="1026845" y="824173"/>
                    <a:pt x="1037166" y="816188"/>
                    <a:pt x="1046922" y="808383"/>
                  </a:cubicBezTo>
                  <a:cubicBezTo>
                    <a:pt x="1059359" y="798433"/>
                    <a:pt x="1073426" y="790713"/>
                    <a:pt x="1086678" y="781878"/>
                  </a:cubicBezTo>
                  <a:cubicBezTo>
                    <a:pt x="1095513" y="768626"/>
                    <a:pt x="1103233" y="754559"/>
                    <a:pt x="1113183" y="742122"/>
                  </a:cubicBezTo>
                  <a:cubicBezTo>
                    <a:pt x="1120988" y="732366"/>
                    <a:pt x="1132190" y="725612"/>
                    <a:pt x="1139687" y="715617"/>
                  </a:cubicBezTo>
                  <a:cubicBezTo>
                    <a:pt x="1158800" y="690133"/>
                    <a:pt x="1192696" y="636104"/>
                    <a:pt x="1192696" y="636104"/>
                  </a:cubicBezTo>
                  <a:cubicBezTo>
                    <a:pt x="1188279" y="574261"/>
                    <a:pt x="1190870" y="511513"/>
                    <a:pt x="1179444" y="450574"/>
                  </a:cubicBezTo>
                  <a:cubicBezTo>
                    <a:pt x="1177141" y="438293"/>
                    <a:pt x="1158527" y="435244"/>
                    <a:pt x="1152939" y="424069"/>
                  </a:cubicBezTo>
                  <a:cubicBezTo>
                    <a:pt x="1144794" y="407779"/>
                    <a:pt x="1144920" y="388506"/>
                    <a:pt x="1139687" y="371061"/>
                  </a:cubicBezTo>
                  <a:cubicBezTo>
                    <a:pt x="1131659" y="344301"/>
                    <a:pt x="1113183" y="291548"/>
                    <a:pt x="1113183" y="291548"/>
                  </a:cubicBezTo>
                  <a:cubicBezTo>
                    <a:pt x="1108766" y="242957"/>
                    <a:pt x="1106380" y="194138"/>
                    <a:pt x="1099931" y="145774"/>
                  </a:cubicBezTo>
                  <a:cubicBezTo>
                    <a:pt x="1097524" y="127720"/>
                    <a:pt x="1095714" y="108579"/>
                    <a:pt x="1086678" y="92765"/>
                  </a:cubicBezTo>
                  <a:cubicBezTo>
                    <a:pt x="1077380" y="76493"/>
                    <a:pt x="1062172" y="63902"/>
                    <a:pt x="1046922" y="53009"/>
                  </a:cubicBezTo>
                  <a:cubicBezTo>
                    <a:pt x="1030846" y="41526"/>
                    <a:pt x="1012071" y="34286"/>
                    <a:pt x="993913" y="26504"/>
                  </a:cubicBezTo>
                  <a:cubicBezTo>
                    <a:pt x="967297" y="15097"/>
                    <a:pt x="928047" y="6725"/>
                    <a:pt x="901148" y="0"/>
                  </a:cubicBezTo>
                  <a:cubicBezTo>
                    <a:pt x="755282" y="6342"/>
                    <a:pt x="655883" y="-4945"/>
                    <a:pt x="530087" y="26504"/>
                  </a:cubicBezTo>
                  <a:cubicBezTo>
                    <a:pt x="516535" y="29892"/>
                    <a:pt x="503583" y="35339"/>
                    <a:pt x="490331" y="39756"/>
                  </a:cubicBezTo>
                  <a:cubicBezTo>
                    <a:pt x="477079" y="53008"/>
                    <a:pt x="467700" y="71901"/>
                    <a:pt x="450574" y="79513"/>
                  </a:cubicBezTo>
                  <a:cubicBezTo>
                    <a:pt x="426020" y="90426"/>
                    <a:pt x="397409" y="87495"/>
                    <a:pt x="371061" y="92765"/>
                  </a:cubicBezTo>
                  <a:cubicBezTo>
                    <a:pt x="353201" y="96337"/>
                    <a:pt x="335912" y="102445"/>
                    <a:pt x="318052" y="106017"/>
                  </a:cubicBezTo>
                  <a:cubicBezTo>
                    <a:pt x="291704" y="111287"/>
                    <a:pt x="264975" y="114462"/>
                    <a:pt x="238539" y="119269"/>
                  </a:cubicBezTo>
                  <a:cubicBezTo>
                    <a:pt x="216378" y="123298"/>
                    <a:pt x="194365" y="128104"/>
                    <a:pt x="172278" y="132522"/>
                  </a:cubicBezTo>
                  <a:cubicBezTo>
                    <a:pt x="159026" y="141357"/>
                    <a:pt x="146768" y="151903"/>
                    <a:pt x="132522" y="159026"/>
                  </a:cubicBezTo>
                  <a:cubicBezTo>
                    <a:pt x="120028" y="165273"/>
                    <a:pt x="102643" y="162400"/>
                    <a:pt x="92765" y="172278"/>
                  </a:cubicBezTo>
                  <a:cubicBezTo>
                    <a:pt x="70241" y="194802"/>
                    <a:pt x="39757" y="251791"/>
                    <a:pt x="39757" y="251791"/>
                  </a:cubicBezTo>
                  <a:cubicBezTo>
                    <a:pt x="35339" y="278295"/>
                    <a:pt x="33021" y="305236"/>
                    <a:pt x="26504" y="331304"/>
                  </a:cubicBezTo>
                  <a:cubicBezTo>
                    <a:pt x="19728" y="358408"/>
                    <a:pt x="0" y="382879"/>
                    <a:pt x="0" y="410817"/>
                  </a:cubicBezTo>
                  <a:lnTo>
                    <a:pt x="26504" y="530087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V="1">
              <a:off x="6588224" y="1470410"/>
              <a:ext cx="720080" cy="3408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308304" y="1268760"/>
              <a:ext cx="1035167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Cu 0,8%</a:t>
              </a:r>
              <a:endParaRPr lang="en-GB" sz="1400" dirty="0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6588224" y="2204864"/>
              <a:ext cx="720080" cy="720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524329" y="1988840"/>
              <a:ext cx="832953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Sn 2%</a:t>
              </a:r>
              <a:endParaRPr lang="en-GB" sz="1400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6516216" y="2636912"/>
              <a:ext cx="720080" cy="39357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7452320" y="2852936"/>
              <a:ext cx="957724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smtClean="0"/>
                <a:t>Zn 10%</a:t>
              </a:r>
              <a:endParaRPr lang="en-GB" sz="140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6156176" y="3037602"/>
              <a:ext cx="504056" cy="3913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6876256" y="3284984"/>
              <a:ext cx="848012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err="1" smtClean="0"/>
                <a:t>Pb</a:t>
              </a:r>
              <a:r>
                <a:rPr lang="en-GB" sz="1400" dirty="0" smtClean="0"/>
                <a:t> 5%</a:t>
              </a:r>
              <a:endParaRPr lang="en-GB" sz="1400" dirty="0"/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H="1">
              <a:off x="5004048" y="3030488"/>
              <a:ext cx="504056" cy="39851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4757898" y="3469650"/>
              <a:ext cx="1623313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smtClean="0"/>
                <a:t>Ag, Au, PGM’s</a:t>
              </a:r>
              <a:endParaRPr lang="en-GB" sz="1400" dirty="0" smtClean="0"/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>
              <a:off x="4355976" y="2630851"/>
              <a:ext cx="750507" cy="4142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624177" y="3140968"/>
              <a:ext cx="1101857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Ge, In, </a:t>
              </a:r>
              <a:r>
                <a:rPr lang="is-IS" sz="1400" dirty="0" smtClean="0"/>
                <a:t>…</a:t>
              </a:r>
              <a:endParaRPr lang="en-GB" sz="1400" dirty="0"/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 flipH="1" flipV="1">
              <a:off x="4731736" y="1583851"/>
              <a:ext cx="524340" cy="1867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059832" y="1259468"/>
              <a:ext cx="2170410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 smtClean="0"/>
                <a:t>Cr, Sb, As, Hg, Cd, </a:t>
              </a:r>
              <a:r>
                <a:rPr lang="is-IS" sz="1400" dirty="0" smtClean="0"/>
                <a:t>…</a:t>
              </a:r>
              <a:endParaRPr lang="en-GB" sz="1400" dirty="0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H="1">
              <a:off x="4355976" y="2204864"/>
              <a:ext cx="45561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3491880" y="1988840"/>
              <a:ext cx="945764" cy="413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smtClean="0"/>
                <a:t>Fe 30%</a:t>
              </a:r>
              <a:endParaRPr lang="en-GB" sz="140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365256" y="5867980"/>
            <a:ext cx="5897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Then the industry ask for 3 years payback time to investment.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2386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 ?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960693" y="2348880"/>
            <a:ext cx="322261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 smtClean="0"/>
              <a:t>Bror</a:t>
            </a:r>
            <a:r>
              <a:rPr lang="en-GB" dirty="0" smtClean="0"/>
              <a:t> M. </a:t>
            </a:r>
            <a:r>
              <a:rPr lang="en-GB" dirty="0" err="1" smtClean="0"/>
              <a:t>Heegaard</a:t>
            </a:r>
            <a:endParaRPr lang="en-GB" dirty="0" smtClean="0"/>
          </a:p>
          <a:p>
            <a:pPr algn="ctr"/>
            <a:r>
              <a:rPr lang="en-GB" dirty="0" err="1" smtClean="0"/>
              <a:t>ScanArc</a:t>
            </a:r>
            <a:r>
              <a:rPr lang="en-GB" dirty="0" smtClean="0"/>
              <a:t> Plasma Technologies AB</a:t>
            </a:r>
          </a:p>
          <a:p>
            <a:pPr algn="ctr"/>
            <a:endParaRPr lang="en-GB" dirty="0"/>
          </a:p>
          <a:p>
            <a:pPr algn="ctr"/>
            <a:r>
              <a:rPr lang="en-GB" dirty="0" smtClean="0"/>
              <a:t>Contact information:</a:t>
            </a:r>
          </a:p>
          <a:p>
            <a:pPr algn="ctr"/>
            <a:r>
              <a:rPr lang="en-GB" dirty="0" err="1" smtClean="0"/>
              <a:t>www.scanarc.se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0765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shall I talk about?</a:t>
            </a:r>
            <a:endParaRPr lang="en-GB" dirty="0"/>
          </a:p>
        </p:txBody>
      </p:sp>
      <p:grpSp>
        <p:nvGrpSpPr>
          <p:cNvPr id="3" name="Grupp 2"/>
          <p:cNvGrpSpPr/>
          <p:nvPr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27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6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  <a:endParaRPr lang="en-GB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6" name="TextBox 5"/>
          <p:cNvSpPr txBox="1"/>
          <p:nvPr/>
        </p:nvSpPr>
        <p:spPr>
          <a:xfrm>
            <a:off x="971600" y="2060848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dirty="0" smtClean="0"/>
              <a:t>Introduction of </a:t>
            </a:r>
            <a:r>
              <a:rPr lang="en-GB" dirty="0" err="1" smtClean="0"/>
              <a:t>ScanArc</a:t>
            </a:r>
            <a:endParaRPr lang="en-GB" dirty="0" smtClean="0"/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How do we work?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Where are </a:t>
            </a:r>
            <a:r>
              <a:rPr lang="en-GB" dirty="0" err="1" smtClean="0"/>
              <a:t>ScanArc</a:t>
            </a:r>
            <a:r>
              <a:rPr lang="en-GB" dirty="0" smtClean="0"/>
              <a:t> in slag valorisation?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/>
              <a:t>I</a:t>
            </a:r>
            <a:r>
              <a:rPr lang="en-GB" dirty="0" smtClean="0"/>
              <a:t>ntroduction to </a:t>
            </a:r>
            <a:r>
              <a:rPr lang="en-GB" dirty="0" err="1" smtClean="0"/>
              <a:t>ArcFume</a:t>
            </a:r>
            <a:r>
              <a:rPr lang="en-GB" dirty="0" smtClean="0"/>
              <a:t>, versatile smelter and </a:t>
            </a:r>
            <a:r>
              <a:rPr lang="en-GB" dirty="0" err="1" smtClean="0"/>
              <a:t>fumer</a:t>
            </a:r>
            <a:r>
              <a:rPr lang="en-GB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err="1" smtClean="0"/>
              <a:t>ArcFume</a:t>
            </a:r>
            <a:r>
              <a:rPr lang="en-GB" dirty="0" smtClean="0"/>
              <a:t> – Challenges deep cleaning of slag</a:t>
            </a:r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Questions?</a:t>
            </a:r>
          </a:p>
          <a:p>
            <a:pPr marL="285750" indent="-285750">
              <a:buFont typeface="Arial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20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ScanArc</a:t>
            </a:r>
            <a:r>
              <a:rPr lang="en-GB" dirty="0" smtClean="0"/>
              <a:t> Plasma Technologies AB</a:t>
            </a:r>
            <a:endParaRPr lang="en-GB" dirty="0"/>
          </a:p>
        </p:txBody>
      </p:sp>
      <p:grpSp>
        <p:nvGrpSpPr>
          <p:cNvPr id="3" name="Grupp 2"/>
          <p:cNvGrpSpPr/>
          <p:nvPr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27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6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7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8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</a:p>
            </p:txBody>
          </p:sp>
        </p:grpSp>
      </p:grpSp>
      <p:sp>
        <p:nvSpPr>
          <p:cNvPr id="11" name="textruta 9"/>
          <p:cNvSpPr txBox="1"/>
          <p:nvPr/>
        </p:nvSpPr>
        <p:spPr>
          <a:xfrm>
            <a:off x="107504" y="1576090"/>
            <a:ext cx="51845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b="1" dirty="0" smtClean="0"/>
          </a:p>
          <a:p>
            <a:r>
              <a:rPr lang="en-GB" sz="1600" b="1" dirty="0" smtClean="0"/>
              <a:t>Development Team</a:t>
            </a:r>
          </a:p>
          <a:p>
            <a:r>
              <a:rPr lang="en-GB" sz="1600" dirty="0" smtClean="0"/>
              <a:t>Metallurgy</a:t>
            </a:r>
          </a:p>
          <a:p>
            <a:r>
              <a:rPr lang="en-GB" sz="1600" dirty="0" smtClean="0"/>
              <a:t>Technical Physics</a:t>
            </a:r>
          </a:p>
          <a:p>
            <a:r>
              <a:rPr lang="en-GB" sz="1600" dirty="0" smtClean="0"/>
              <a:t>Engineering</a:t>
            </a:r>
          </a:p>
          <a:p>
            <a:r>
              <a:rPr lang="en-GB" sz="1600" dirty="0" smtClean="0"/>
              <a:t>Construction</a:t>
            </a:r>
          </a:p>
          <a:p>
            <a:r>
              <a:rPr lang="en-GB" sz="1600" dirty="0" smtClean="0"/>
              <a:t>Electric &amp; Automatization</a:t>
            </a:r>
          </a:p>
          <a:p>
            <a:r>
              <a:rPr lang="en-GB" sz="1600" dirty="0" smtClean="0"/>
              <a:t>Energy Technics</a:t>
            </a:r>
          </a:p>
          <a:p>
            <a:r>
              <a:rPr lang="en-GB" sz="1600" dirty="0" smtClean="0"/>
              <a:t>Environment</a:t>
            </a:r>
          </a:p>
          <a:p>
            <a:r>
              <a:rPr lang="en-GB" sz="1600" dirty="0" smtClean="0"/>
              <a:t>		</a:t>
            </a:r>
            <a:endParaRPr lang="en-GB" sz="1600" b="1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6915" y="4158229"/>
            <a:ext cx="337306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838" y="1376772"/>
            <a:ext cx="336814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Rak 10"/>
          <p:cNvCxnSpPr/>
          <p:nvPr/>
        </p:nvCxnSpPr>
        <p:spPr>
          <a:xfrm flipH="1" flipV="1">
            <a:off x="2699792" y="1988840"/>
            <a:ext cx="2880320" cy="1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ruta 14"/>
          <p:cNvSpPr txBox="1"/>
          <p:nvPr/>
        </p:nvSpPr>
        <p:spPr>
          <a:xfrm>
            <a:off x="107504" y="3895513"/>
            <a:ext cx="51845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b="1" dirty="0" smtClean="0"/>
          </a:p>
          <a:p>
            <a:r>
              <a:rPr lang="en-GB" sz="1600" b="1" dirty="0" smtClean="0"/>
              <a:t>Pilot Plant</a:t>
            </a:r>
            <a:endParaRPr lang="en-GB" sz="1600" dirty="0" smtClean="0"/>
          </a:p>
          <a:p>
            <a:r>
              <a:rPr lang="en-GB" sz="1600" dirty="0" smtClean="0"/>
              <a:t>Process Demonstration</a:t>
            </a:r>
          </a:p>
          <a:p>
            <a:r>
              <a:rPr lang="en-GB" sz="1600" dirty="0" smtClean="0"/>
              <a:t>Development Work</a:t>
            </a:r>
          </a:p>
          <a:p>
            <a:r>
              <a:rPr lang="en-GB" sz="1600" dirty="0" smtClean="0"/>
              <a:t>Mechanic Workshop	</a:t>
            </a:r>
          </a:p>
          <a:p>
            <a:r>
              <a:rPr lang="en-GB" sz="1600" dirty="0" smtClean="0"/>
              <a:t>Electric Workshop		</a:t>
            </a:r>
          </a:p>
          <a:p>
            <a:r>
              <a:rPr lang="en-GB" sz="1600" dirty="0" smtClean="0"/>
              <a:t>Operators</a:t>
            </a:r>
          </a:p>
          <a:p>
            <a:endParaRPr lang="en-GB" sz="1600" dirty="0"/>
          </a:p>
        </p:txBody>
      </p:sp>
      <p:cxnSp>
        <p:nvCxnSpPr>
          <p:cNvPr id="20" name="Rak 15"/>
          <p:cNvCxnSpPr/>
          <p:nvPr/>
        </p:nvCxnSpPr>
        <p:spPr>
          <a:xfrm flipH="1" flipV="1">
            <a:off x="2699792" y="4318859"/>
            <a:ext cx="2880320" cy="8703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ktangel 2"/>
          <p:cNvSpPr/>
          <p:nvPr/>
        </p:nvSpPr>
        <p:spPr>
          <a:xfrm>
            <a:off x="107504" y="587727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600" b="1" dirty="0" smtClean="0"/>
              <a:t>Every resource in </a:t>
            </a:r>
            <a:r>
              <a:rPr lang="en-GB" sz="1600" b="1" dirty="0" err="1" smtClean="0"/>
              <a:t>ScanArc</a:t>
            </a:r>
            <a:r>
              <a:rPr lang="en-GB" sz="1600" b="1" dirty="0" smtClean="0"/>
              <a:t> is a process operator</a:t>
            </a:r>
            <a:endParaRPr lang="en-GB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216" y="2212913"/>
            <a:ext cx="1529471" cy="15987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761" y="4452153"/>
            <a:ext cx="1794379" cy="113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74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ScanArc</a:t>
            </a:r>
            <a:r>
              <a:rPr lang="sv-SE" dirty="0" smtClean="0"/>
              <a:t> Pilot Plant</a:t>
            </a:r>
            <a:endParaRPr lang="sv-SE" dirty="0"/>
          </a:p>
        </p:txBody>
      </p:sp>
      <p:grpSp>
        <p:nvGrpSpPr>
          <p:cNvPr id="3" name="Grupp 2"/>
          <p:cNvGrpSpPr/>
          <p:nvPr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27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6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7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18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5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</a:p>
            </p:txBody>
          </p:sp>
        </p:grpSp>
      </p:grpSp>
      <p:pic>
        <p:nvPicPr>
          <p:cNvPr id="11" name="Bildobjekt 2" descr="IMG_66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412776"/>
            <a:ext cx="5975648" cy="4481736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683342"/>
              </p:ext>
            </p:extLst>
          </p:nvPr>
        </p:nvGraphicFramePr>
        <p:xfrm>
          <a:off x="5162941" y="4894610"/>
          <a:ext cx="3657531" cy="119868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812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51041">
                <a:tc gridSpan="2">
                  <a:txBody>
                    <a:bodyPr/>
                    <a:lstStyle/>
                    <a:p>
                      <a:pPr algn="l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SCANARC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</a:rPr>
                        <a:t>Pilot plant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023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/>
                        <a:t>Activities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/>
                        <a:t>Demonstration &amp; Development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041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/>
                        <a:t>Capacity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/>
                        <a:t>300-500 kg/h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5023">
                <a:tc>
                  <a:txBody>
                    <a:bodyPr/>
                    <a:lstStyle/>
                    <a:p>
                      <a:pPr algn="l"/>
                      <a:r>
                        <a:rPr lang="en-GB" sz="1200" dirty="0" smtClean="0"/>
                        <a:t>Smelting</a:t>
                      </a:r>
                      <a:r>
                        <a:rPr lang="en-GB" sz="1200" baseline="0" dirty="0" smtClean="0"/>
                        <a:t> effect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dirty="0"/>
                        <a:t>200 kW to 3 MW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15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ScanArc’s</a:t>
            </a:r>
            <a:r>
              <a:rPr lang="en-GB" dirty="0" smtClean="0"/>
              <a:t> Involvements</a:t>
            </a:r>
            <a:endParaRPr lang="en-GB" dirty="0"/>
          </a:p>
        </p:txBody>
      </p:sp>
      <p:grpSp>
        <p:nvGrpSpPr>
          <p:cNvPr id="3" name="Grupp 2"/>
          <p:cNvGrpSpPr/>
          <p:nvPr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27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6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  <a:endParaRPr lang="en-GB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1" name="Bildobjekt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2" t="19516" r="26697" b="22283"/>
          <a:stretch/>
        </p:blipFill>
        <p:spPr>
          <a:xfrm>
            <a:off x="478692" y="1210076"/>
            <a:ext cx="8064616" cy="4881920"/>
          </a:xfrm>
          <a:prstGeom prst="rect">
            <a:avLst/>
          </a:prstGeom>
        </p:spPr>
      </p:pic>
      <p:cxnSp>
        <p:nvCxnSpPr>
          <p:cNvPr id="12" name="Rak 10"/>
          <p:cNvCxnSpPr/>
          <p:nvPr/>
        </p:nvCxnSpPr>
        <p:spPr>
          <a:xfrm>
            <a:off x="2267744" y="5552597"/>
            <a:ext cx="1912449" cy="13091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k 10"/>
          <p:cNvCxnSpPr/>
          <p:nvPr/>
        </p:nvCxnSpPr>
        <p:spPr>
          <a:xfrm>
            <a:off x="2281723" y="4994711"/>
            <a:ext cx="3010357" cy="18465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ak 10"/>
          <p:cNvCxnSpPr/>
          <p:nvPr/>
        </p:nvCxnSpPr>
        <p:spPr>
          <a:xfrm>
            <a:off x="2281723" y="3140599"/>
            <a:ext cx="2146261" cy="1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k 10"/>
          <p:cNvCxnSpPr/>
          <p:nvPr/>
        </p:nvCxnSpPr>
        <p:spPr>
          <a:xfrm flipV="1">
            <a:off x="2281723" y="3572734"/>
            <a:ext cx="2002245" cy="282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ak 10"/>
          <p:cNvCxnSpPr/>
          <p:nvPr/>
        </p:nvCxnSpPr>
        <p:spPr>
          <a:xfrm>
            <a:off x="3719144" y="2251592"/>
            <a:ext cx="1860968" cy="1081086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ak 10"/>
          <p:cNvCxnSpPr/>
          <p:nvPr/>
        </p:nvCxnSpPr>
        <p:spPr>
          <a:xfrm>
            <a:off x="2281723" y="4221088"/>
            <a:ext cx="2938349" cy="0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ak 10"/>
          <p:cNvCxnSpPr/>
          <p:nvPr/>
        </p:nvCxnSpPr>
        <p:spPr>
          <a:xfrm>
            <a:off x="2267744" y="4508751"/>
            <a:ext cx="3024336" cy="1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ruta 21"/>
          <p:cNvSpPr txBox="1"/>
          <p:nvPr/>
        </p:nvSpPr>
        <p:spPr>
          <a:xfrm>
            <a:off x="2215291" y="1412776"/>
            <a:ext cx="1492613" cy="830997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u="sng" dirty="0" err="1" smtClean="0">
                <a:solidFill>
                  <a:srgbClr val="000000"/>
                </a:solidFill>
              </a:rPr>
              <a:t>Hofors</a:t>
            </a:r>
            <a:endParaRPr lang="en-GB" sz="1200" b="1" u="sng" dirty="0" smtClean="0">
              <a:solidFill>
                <a:srgbClr val="000000"/>
              </a:solidFill>
            </a:endParaRPr>
          </a:p>
          <a:p>
            <a:r>
              <a:rPr lang="en-GB" sz="1200" b="1" dirty="0" err="1" smtClean="0">
                <a:solidFill>
                  <a:srgbClr val="000000"/>
                </a:solidFill>
                <a:ea typeface="ＭＳ Ｐゴシック" charset="-128"/>
              </a:rPr>
              <a:t>ScanArc</a:t>
            </a:r>
            <a:r>
              <a:rPr lang="en-GB" sz="1200" b="1" dirty="0" smtClean="0">
                <a:solidFill>
                  <a:srgbClr val="000000"/>
                </a:solidFill>
                <a:ea typeface="ＭＳ Ｐゴシック" charset="-128"/>
              </a:rPr>
              <a:t> PT AB</a:t>
            </a:r>
          </a:p>
          <a:p>
            <a:r>
              <a:rPr lang="en-GB" sz="1200" b="1" dirty="0" err="1" smtClean="0">
                <a:solidFill>
                  <a:srgbClr val="000000"/>
                </a:solidFill>
                <a:ea typeface="ＭＳ Ｐゴシック" charset="-128"/>
              </a:rPr>
              <a:t>ArcMetal</a:t>
            </a:r>
            <a:r>
              <a:rPr lang="en-GB" sz="1200" b="1" dirty="0" smtClean="0">
                <a:solidFill>
                  <a:srgbClr val="000000"/>
                </a:solidFill>
                <a:ea typeface="ＭＳ Ｐゴシック" charset="-128"/>
              </a:rPr>
              <a:t> AB</a:t>
            </a:r>
          </a:p>
          <a:p>
            <a:r>
              <a:rPr lang="en-GB" sz="1200" b="1" dirty="0" err="1" smtClean="0">
                <a:solidFill>
                  <a:srgbClr val="000000"/>
                </a:solidFill>
                <a:ea typeface="ＭＳ Ｐゴシック" charset="-128"/>
              </a:rPr>
              <a:t>ValEas</a:t>
            </a:r>
            <a:r>
              <a:rPr lang="en-GB" sz="1200" b="1" dirty="0" smtClean="0">
                <a:solidFill>
                  <a:srgbClr val="000000"/>
                </a:solidFill>
                <a:ea typeface="ＭＳ Ｐゴシック" charset="-128"/>
              </a:rPr>
              <a:t> AB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24" name="textruta 22"/>
          <p:cNvSpPr txBox="1"/>
          <p:nvPr/>
        </p:nvSpPr>
        <p:spPr>
          <a:xfrm>
            <a:off x="551075" y="3296018"/>
            <a:ext cx="1716670" cy="276999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err="1" smtClean="0">
                <a:solidFill>
                  <a:srgbClr val="000000"/>
                </a:solidFill>
              </a:rPr>
              <a:t>Osterøy</a:t>
            </a:r>
            <a:r>
              <a:rPr lang="en-GB" sz="1200" b="1" dirty="0" smtClean="0">
                <a:solidFill>
                  <a:srgbClr val="000000"/>
                </a:solidFill>
              </a:rPr>
              <a:t> </a:t>
            </a:r>
            <a:r>
              <a:rPr lang="en-GB" sz="1200" b="1" dirty="0" err="1" smtClean="0">
                <a:solidFill>
                  <a:srgbClr val="000000"/>
                </a:solidFill>
              </a:rPr>
              <a:t>Miljø</a:t>
            </a:r>
            <a:r>
              <a:rPr lang="en-GB" sz="1200" b="1" dirty="0" smtClean="0">
                <a:solidFill>
                  <a:srgbClr val="000000"/>
                </a:solidFill>
              </a:rPr>
              <a:t> AS 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25" name="textruta 23"/>
          <p:cNvSpPr txBox="1"/>
          <p:nvPr/>
        </p:nvSpPr>
        <p:spPr>
          <a:xfrm>
            <a:off x="551074" y="2863969"/>
            <a:ext cx="1716670" cy="276999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ea typeface="ＭＳ Ｐゴシック" charset="-128"/>
              </a:rPr>
              <a:t>NYRSTAR </a:t>
            </a:r>
            <a:r>
              <a:rPr lang="en-GB" sz="1200" b="1" dirty="0" err="1" smtClean="0">
                <a:ea typeface="ＭＳ Ｐゴシック" charset="-128"/>
              </a:rPr>
              <a:t>Høyanger</a:t>
            </a:r>
            <a:r>
              <a:rPr lang="en-GB" sz="1200" b="1" dirty="0" smtClean="0">
                <a:ea typeface="ＭＳ Ｐゴシック" charset="-128"/>
              </a:rPr>
              <a:t> AS</a:t>
            </a:r>
            <a:endParaRPr lang="en-GB" sz="1200" b="1" u="sng" dirty="0">
              <a:solidFill>
                <a:srgbClr val="000000"/>
              </a:solidFill>
            </a:endParaRPr>
          </a:p>
        </p:txBody>
      </p:sp>
      <p:sp>
        <p:nvSpPr>
          <p:cNvPr id="28" name="textruta 28"/>
          <p:cNvSpPr txBox="1"/>
          <p:nvPr/>
        </p:nvSpPr>
        <p:spPr>
          <a:xfrm>
            <a:off x="551074" y="3933056"/>
            <a:ext cx="1716670" cy="276999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ea typeface="ＭＳ Ｐゴシック" charset="-128"/>
              </a:rPr>
              <a:t>BEFESA </a:t>
            </a:r>
            <a:r>
              <a:rPr lang="en-GB" sz="1200" b="1" dirty="0" err="1" smtClean="0">
                <a:ea typeface="ＭＳ Ｐゴシック" charset="-128"/>
              </a:rPr>
              <a:t>ScanDust</a:t>
            </a:r>
            <a:r>
              <a:rPr lang="en-GB" sz="1200" b="1" dirty="0" smtClean="0">
                <a:ea typeface="ＭＳ Ｐゴシック" charset="-128"/>
              </a:rPr>
              <a:t> AB</a:t>
            </a:r>
            <a:endParaRPr lang="en-GB" sz="1200" b="1" u="sng" dirty="0">
              <a:solidFill>
                <a:srgbClr val="000000"/>
              </a:solidFill>
            </a:endParaRPr>
          </a:p>
        </p:txBody>
      </p:sp>
      <p:sp>
        <p:nvSpPr>
          <p:cNvPr id="29" name="textruta 29"/>
          <p:cNvSpPr txBox="1"/>
          <p:nvPr/>
        </p:nvSpPr>
        <p:spPr>
          <a:xfrm>
            <a:off x="542920" y="4304129"/>
            <a:ext cx="1724824" cy="276999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err="1" smtClean="0">
                <a:ea typeface="ＭＳ Ｐゴシック" charset="-128"/>
              </a:rPr>
              <a:t>SwedeChrome</a:t>
            </a:r>
            <a:r>
              <a:rPr lang="en-GB" sz="1200" b="1" dirty="0" smtClean="0">
                <a:ea typeface="ＭＳ Ｐゴシック" charset="-128"/>
              </a:rPr>
              <a:t> AB</a:t>
            </a:r>
            <a:endParaRPr lang="en-GB" sz="1200" b="1" u="sng" dirty="0">
              <a:solidFill>
                <a:srgbClr val="000000"/>
              </a:solidFill>
            </a:endParaRPr>
          </a:p>
        </p:txBody>
      </p:sp>
      <p:sp>
        <p:nvSpPr>
          <p:cNvPr id="30" name="textruta 32"/>
          <p:cNvSpPr txBox="1"/>
          <p:nvPr/>
        </p:nvSpPr>
        <p:spPr>
          <a:xfrm>
            <a:off x="551075" y="4723608"/>
            <a:ext cx="1716670" cy="276999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err="1" smtClean="0">
                <a:ea typeface="ＭＳ Ｐゴシック" charset="-128"/>
              </a:rPr>
              <a:t>EnvironPlasma</a:t>
            </a:r>
            <a:endParaRPr lang="en-GB" sz="1200" b="1" u="sng" dirty="0">
              <a:solidFill>
                <a:srgbClr val="000000"/>
              </a:solidFill>
            </a:endParaRPr>
          </a:p>
        </p:txBody>
      </p:sp>
      <p:sp>
        <p:nvSpPr>
          <p:cNvPr id="31" name="textruta 33"/>
          <p:cNvSpPr txBox="1"/>
          <p:nvPr/>
        </p:nvSpPr>
        <p:spPr>
          <a:xfrm>
            <a:off x="551074" y="5229200"/>
            <a:ext cx="1716670" cy="646331"/>
          </a:xfrm>
          <a:prstGeom prst="rect">
            <a:avLst/>
          </a:prstGeom>
          <a:solidFill>
            <a:srgbClr val="DDDDDD">
              <a:alpha val="89804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200" b="1" dirty="0" err="1" smtClean="0">
                <a:ea typeface="ＭＳ Ｐゴシック" charset="-128"/>
              </a:rPr>
              <a:t>Metallo</a:t>
            </a:r>
            <a:r>
              <a:rPr lang="en-GB" sz="1200" b="1" dirty="0" smtClean="0">
                <a:ea typeface="ＭＳ Ｐゴシック" charset="-128"/>
              </a:rPr>
              <a:t> </a:t>
            </a:r>
            <a:r>
              <a:rPr lang="en-GB" sz="1200" b="1" dirty="0" err="1" smtClean="0">
                <a:ea typeface="ＭＳ Ｐゴシック" charset="-128"/>
              </a:rPr>
              <a:t>Chimique</a:t>
            </a:r>
            <a:endParaRPr lang="en-GB" sz="1200" b="1" dirty="0" smtClean="0">
              <a:ea typeface="ＭＳ Ｐゴシック" charset="-128"/>
            </a:endParaRPr>
          </a:p>
          <a:p>
            <a:r>
              <a:rPr lang="en-GB" sz="1200" b="1" dirty="0" err="1" smtClean="0">
                <a:solidFill>
                  <a:srgbClr val="000000"/>
                </a:solidFill>
                <a:ea typeface="ＭＳ Ｐゴシック" charset="-128"/>
              </a:rPr>
              <a:t>Umicore</a:t>
            </a:r>
            <a:r>
              <a:rPr lang="en-GB" sz="1200" b="1" dirty="0" smtClean="0">
                <a:solidFill>
                  <a:srgbClr val="000000"/>
                </a:solidFill>
                <a:ea typeface="ＭＳ Ｐゴシック" charset="-128"/>
              </a:rPr>
              <a:t> Olen</a:t>
            </a:r>
          </a:p>
          <a:p>
            <a:r>
              <a:rPr lang="en-GB" sz="1200" b="1" dirty="0" err="1" smtClean="0">
                <a:solidFill>
                  <a:srgbClr val="000000"/>
                </a:solidFill>
                <a:ea typeface="ＭＳ Ｐゴシック" charset="-128"/>
              </a:rPr>
              <a:t>Umicore</a:t>
            </a:r>
            <a:r>
              <a:rPr lang="en-GB" sz="1200" b="1" dirty="0" smtClean="0">
                <a:solidFill>
                  <a:srgbClr val="000000"/>
                </a:solidFill>
                <a:ea typeface="ＭＳ Ｐゴシック" charset="-128"/>
              </a:rPr>
              <a:t> Hoboken</a:t>
            </a:r>
            <a:endParaRPr lang="en-GB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78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we work?</a:t>
            </a:r>
            <a:endParaRPr lang="en-GB" dirty="0"/>
          </a:p>
        </p:txBody>
      </p:sp>
      <p:grpSp>
        <p:nvGrpSpPr>
          <p:cNvPr id="3" name="Grupp 2"/>
          <p:cNvGrpSpPr/>
          <p:nvPr/>
        </p:nvGrpSpPr>
        <p:grpSpPr>
          <a:xfrm>
            <a:off x="-108520" y="6140676"/>
            <a:ext cx="9144736" cy="662036"/>
            <a:chOff x="-108520" y="6140676"/>
            <a:chExt cx="9144736" cy="662036"/>
          </a:xfrm>
        </p:grpSpPr>
        <p:pic>
          <p:nvPicPr>
            <p:cNvPr id="7" name="Bildobjekt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6377787"/>
              <a:ext cx="2520000" cy="424925"/>
            </a:xfrm>
            <a:prstGeom prst="rect">
              <a:avLst/>
            </a:prstGeom>
          </p:spPr>
        </p:pic>
        <p:grpSp>
          <p:nvGrpSpPr>
            <p:cNvPr id="27" name="Grupp 26"/>
            <p:cNvGrpSpPr/>
            <p:nvPr/>
          </p:nvGrpSpPr>
          <p:grpSpPr>
            <a:xfrm>
              <a:off x="-108520" y="6140676"/>
              <a:ext cx="6480000" cy="662036"/>
              <a:chOff x="-108512" y="6122837"/>
              <a:chExt cx="6697024" cy="662036"/>
            </a:xfrm>
          </p:grpSpPr>
          <p:sp>
            <p:nvSpPr>
              <p:cNvPr id="16" name="Pil: femhörning 15"/>
              <p:cNvSpPr/>
              <p:nvPr/>
            </p:nvSpPr>
            <p:spPr>
              <a:xfrm>
                <a:off x="0" y="6471513"/>
                <a:ext cx="1556199" cy="108000"/>
              </a:xfrm>
              <a:prstGeom prst="homePlate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Pil: femhörning 16"/>
              <p:cNvSpPr/>
              <p:nvPr/>
            </p:nvSpPr>
            <p:spPr>
              <a:xfrm>
                <a:off x="0" y="6676873"/>
                <a:ext cx="6480000" cy="108000"/>
              </a:xfrm>
              <a:prstGeom prst="homePlat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8" name="Pil: sparr 17"/>
              <p:cNvSpPr/>
              <p:nvPr/>
            </p:nvSpPr>
            <p:spPr>
              <a:xfrm>
                <a:off x="1590046" y="6471513"/>
                <a:ext cx="3215527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Pil: sparr 18"/>
              <p:cNvSpPr/>
              <p:nvPr/>
            </p:nvSpPr>
            <p:spPr>
              <a:xfrm>
                <a:off x="4839419" y="6471513"/>
                <a:ext cx="1640581" cy="108000"/>
              </a:xfrm>
              <a:prstGeom prst="chevron">
                <a:avLst/>
              </a:prstGeom>
              <a:solidFill>
                <a:srgbClr val="D535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ruta 25"/>
              <p:cNvSpPr txBox="1"/>
              <p:nvPr/>
            </p:nvSpPr>
            <p:spPr>
              <a:xfrm>
                <a:off x="-108512" y="6122837"/>
                <a:ext cx="6697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5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………………………………………………………………………………………</a:t>
                </a:r>
                <a:endParaRPr lang="en-GB" sz="15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" name="Shape 313347"/>
          <p:cNvSpPr txBox="1">
            <a:spLocks noChangeArrowheads="1"/>
          </p:cNvSpPr>
          <p:nvPr/>
        </p:nvSpPr>
        <p:spPr>
          <a:xfrm>
            <a:off x="323528" y="1556792"/>
            <a:ext cx="4009292" cy="151216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GB" sz="1400" b="1" dirty="0" smtClean="0">
                <a:latin typeface="Arial" charset="0"/>
                <a:ea typeface="ＭＳ Ｐゴシック" charset="0"/>
                <a:cs typeface="ＭＳ Ｐゴシック" charset="0"/>
              </a:rPr>
              <a:t>Mission</a:t>
            </a:r>
            <a:endParaRPr lang="en-GB" sz="1400" b="1" i="1" dirty="0" smtClean="0"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GB" sz="1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Technology Provider</a:t>
            </a:r>
            <a:r>
              <a:rPr lang="en-GB" sz="1400" dirty="0" smtClean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: Developing and sales of sustainable thermal processes/ technologies, plants for treatment and recovery of energy and valuable materials from residuals.</a:t>
            </a:r>
          </a:p>
          <a:p>
            <a:endParaRPr lang="en-GB" sz="1400" dirty="0" smtClean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graphicFrame>
        <p:nvGraphicFramePr>
          <p:cNvPr id="12" name="Espace réservé du contenu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5531632"/>
              </p:ext>
            </p:extLst>
          </p:nvPr>
        </p:nvGraphicFramePr>
        <p:xfrm>
          <a:off x="107504" y="3972273"/>
          <a:ext cx="8915400" cy="1904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Shape 313347"/>
          <p:cNvSpPr txBox="1">
            <a:spLocks noChangeArrowheads="1"/>
          </p:cNvSpPr>
          <p:nvPr/>
        </p:nvSpPr>
        <p:spPr>
          <a:xfrm>
            <a:off x="4667164" y="1563080"/>
            <a:ext cx="4009292" cy="20545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x-none" sz="1400" b="1" dirty="0">
                <a:latin typeface="Arial" charset="0"/>
              </a:rPr>
              <a:t>Providing</a:t>
            </a:r>
          </a:p>
          <a:p>
            <a:r>
              <a:rPr lang="en-GB" altLang="x-none" sz="1400" dirty="0">
                <a:solidFill>
                  <a:srgbClr val="000000"/>
                </a:solidFill>
                <a:latin typeface="Arial" charset="0"/>
              </a:rPr>
              <a:t>Skilled metallurgical staff to development of pyro metallurgical processes in close collaboration with partners.</a:t>
            </a:r>
          </a:p>
          <a:p>
            <a:r>
              <a:rPr lang="en-GB" altLang="x-none" sz="1400" dirty="0">
                <a:solidFill>
                  <a:srgbClr val="000000"/>
                </a:solidFill>
                <a:latin typeface="Arial" charset="0"/>
              </a:rPr>
              <a:t>Pilot facility to test and develop at a scalable size.</a:t>
            </a:r>
          </a:p>
          <a:p>
            <a:r>
              <a:rPr lang="en-GB" altLang="x-none" sz="1400" dirty="0">
                <a:solidFill>
                  <a:srgbClr val="000000"/>
                </a:solidFill>
                <a:latin typeface="Arial" charset="0"/>
              </a:rPr>
              <a:t>Supplying design and core technology for commercial ready thermal processes.</a:t>
            </a:r>
          </a:p>
        </p:txBody>
      </p:sp>
    </p:spTree>
    <p:extLst>
      <p:ext uri="{BB962C8B-B14F-4D97-AF65-F5344CB8AC3E}">
        <p14:creationId xmlns:p14="http://schemas.microsoft.com/office/powerpoint/2010/main" val="638410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Where are </a:t>
            </a:r>
            <a:r>
              <a:rPr lang="en-GB" dirty="0" err="1" smtClean="0"/>
              <a:t>ScanArc</a:t>
            </a:r>
            <a:r>
              <a:rPr lang="en-GB" dirty="0" smtClean="0"/>
              <a:t> in slag valorisation?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79612" y="1556792"/>
            <a:ext cx="69847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dirty="0" smtClean="0"/>
              <a:t>The volume </a:t>
            </a:r>
            <a:r>
              <a:rPr lang="en-GB" dirty="0"/>
              <a:t>of </a:t>
            </a:r>
            <a:r>
              <a:rPr lang="en-GB" dirty="0" smtClean="0"/>
              <a:t>slag and other residuals </a:t>
            </a:r>
            <a:r>
              <a:rPr lang="en-GB" dirty="0"/>
              <a:t>from any part of the metal industry may constitute a high value depending on innovation and research</a:t>
            </a:r>
            <a:r>
              <a:rPr lang="en-GB" dirty="0" smtClean="0"/>
              <a:t>.</a:t>
            </a:r>
          </a:p>
          <a:p>
            <a:pPr marL="285750" indent="-285750">
              <a:buFont typeface="Arial" charset="0"/>
              <a:buChar char="•"/>
            </a:pPr>
            <a:endParaRPr lang="en-GB" dirty="0" smtClean="0"/>
          </a:p>
          <a:p>
            <a:pPr marL="285750" indent="-285750">
              <a:buFont typeface="Arial" charset="0"/>
              <a:buChar char="•"/>
            </a:pPr>
            <a:r>
              <a:rPr lang="en-GB" dirty="0" smtClean="0"/>
              <a:t>By </a:t>
            </a:r>
            <a:r>
              <a:rPr lang="en-GB" i="1" dirty="0" smtClean="0"/>
              <a:t>deep cleaning </a:t>
            </a:r>
            <a:r>
              <a:rPr lang="en-GB" dirty="0" smtClean="0"/>
              <a:t>of residuals it transform to a mineral product and you open up the world.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i="1" dirty="0" smtClean="0"/>
              <a:t>Facilitate slag valorisation</a:t>
            </a:r>
            <a:r>
              <a:rPr lang="en-GB" dirty="0" smtClean="0"/>
              <a:t>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 smtClean="0"/>
              <a:t>Increase yield of plant by recovering more metals.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 smtClean="0"/>
              <a:t>Diversifications of metal products and concentrate.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 smtClean="0"/>
              <a:t>Increase competitiveness – recover more value per ton concentrate/feed.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 smtClean="0"/>
              <a:t>Environment</a:t>
            </a:r>
          </a:p>
          <a:p>
            <a:pPr marL="285750" indent="-2857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5066099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 Europe we usually have higher production cost per ton metal. We need to lead in value generation to create more value and slag valorisation is a great opportunity.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733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ArcFume</a:t>
            </a:r>
            <a:r>
              <a:rPr lang="en-GB" dirty="0" smtClean="0"/>
              <a:t> – Principle</a:t>
            </a:r>
            <a:endParaRPr lang="en-GB" dirty="0"/>
          </a:p>
        </p:txBody>
      </p:sp>
      <p:sp>
        <p:nvSpPr>
          <p:cNvPr id="3" name="TextBox 1820"/>
          <p:cNvSpPr txBox="1"/>
          <p:nvPr/>
        </p:nvSpPr>
        <p:spPr>
          <a:xfrm>
            <a:off x="6588224" y="3087544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Air as plasma forming gas</a:t>
            </a:r>
            <a:endParaRPr lang="en-US" sz="1400" dirty="0" smtClean="0"/>
          </a:p>
          <a:p>
            <a:endParaRPr lang="en-US" sz="1400" dirty="0"/>
          </a:p>
        </p:txBody>
      </p:sp>
      <p:grpSp>
        <p:nvGrpSpPr>
          <p:cNvPr id="4" name="Grupp 72"/>
          <p:cNvGrpSpPr/>
          <p:nvPr/>
        </p:nvGrpSpPr>
        <p:grpSpPr>
          <a:xfrm>
            <a:off x="2483768" y="1719392"/>
            <a:ext cx="3687410" cy="4320480"/>
            <a:chOff x="2579162" y="1052736"/>
            <a:chExt cx="3687410" cy="4320480"/>
          </a:xfrm>
        </p:grpSpPr>
        <p:sp>
          <p:nvSpPr>
            <p:cNvPr id="5" name="Freeform 1699"/>
            <p:cNvSpPr>
              <a:spLocks/>
            </p:cNvSpPr>
            <p:nvPr/>
          </p:nvSpPr>
          <p:spPr bwMode="auto">
            <a:xfrm>
              <a:off x="3755231" y="3046624"/>
              <a:ext cx="1283256" cy="1338987"/>
            </a:xfrm>
            <a:custGeom>
              <a:avLst/>
              <a:gdLst/>
              <a:ahLst/>
              <a:cxnLst>
                <a:cxn ang="0">
                  <a:pos x="735" y="1147"/>
                </a:cxn>
                <a:cxn ang="0">
                  <a:pos x="33" y="185"/>
                </a:cxn>
                <a:cxn ang="0">
                  <a:pos x="84" y="162"/>
                </a:cxn>
                <a:cxn ang="0">
                  <a:pos x="184" y="54"/>
                </a:cxn>
                <a:cxn ang="0">
                  <a:pos x="284" y="77"/>
                </a:cxn>
                <a:cxn ang="0">
                  <a:pos x="284" y="93"/>
                </a:cxn>
                <a:cxn ang="0">
                  <a:pos x="276" y="108"/>
                </a:cxn>
                <a:cxn ang="0">
                  <a:pos x="267" y="123"/>
                </a:cxn>
                <a:cxn ang="0">
                  <a:pos x="267" y="139"/>
                </a:cxn>
                <a:cxn ang="0">
                  <a:pos x="267" y="154"/>
                </a:cxn>
                <a:cxn ang="0">
                  <a:pos x="284" y="154"/>
                </a:cxn>
                <a:cxn ang="0">
                  <a:pos x="309" y="162"/>
                </a:cxn>
                <a:cxn ang="0">
                  <a:pos x="326" y="154"/>
                </a:cxn>
                <a:cxn ang="0">
                  <a:pos x="326" y="139"/>
                </a:cxn>
                <a:cxn ang="0">
                  <a:pos x="334" y="123"/>
                </a:cxn>
                <a:cxn ang="0">
                  <a:pos x="326" y="108"/>
                </a:cxn>
                <a:cxn ang="0">
                  <a:pos x="317" y="93"/>
                </a:cxn>
                <a:cxn ang="0">
                  <a:pos x="317" y="70"/>
                </a:cxn>
                <a:cxn ang="0">
                  <a:pos x="367" y="54"/>
                </a:cxn>
                <a:cxn ang="0">
                  <a:pos x="418" y="116"/>
                </a:cxn>
                <a:cxn ang="0">
                  <a:pos x="426" y="62"/>
                </a:cxn>
                <a:cxn ang="0">
                  <a:pos x="459" y="16"/>
                </a:cxn>
                <a:cxn ang="0">
                  <a:pos x="509" y="77"/>
                </a:cxn>
                <a:cxn ang="0">
                  <a:pos x="501" y="100"/>
                </a:cxn>
                <a:cxn ang="0">
                  <a:pos x="501" y="123"/>
                </a:cxn>
                <a:cxn ang="0">
                  <a:pos x="501" y="154"/>
                </a:cxn>
                <a:cxn ang="0">
                  <a:pos x="501" y="177"/>
                </a:cxn>
                <a:cxn ang="0">
                  <a:pos x="518" y="193"/>
                </a:cxn>
                <a:cxn ang="0">
                  <a:pos x="543" y="200"/>
                </a:cxn>
                <a:cxn ang="0">
                  <a:pos x="560" y="193"/>
                </a:cxn>
                <a:cxn ang="0">
                  <a:pos x="568" y="170"/>
                </a:cxn>
                <a:cxn ang="0">
                  <a:pos x="568" y="147"/>
                </a:cxn>
                <a:cxn ang="0">
                  <a:pos x="568" y="116"/>
                </a:cxn>
                <a:cxn ang="0">
                  <a:pos x="560" y="93"/>
                </a:cxn>
                <a:cxn ang="0">
                  <a:pos x="551" y="70"/>
                </a:cxn>
                <a:cxn ang="0">
                  <a:pos x="551" y="46"/>
                </a:cxn>
                <a:cxn ang="0">
                  <a:pos x="551" y="23"/>
                </a:cxn>
                <a:cxn ang="0">
                  <a:pos x="560" y="23"/>
                </a:cxn>
                <a:cxn ang="0">
                  <a:pos x="651" y="16"/>
                </a:cxn>
                <a:cxn ang="0">
                  <a:pos x="601" y="93"/>
                </a:cxn>
                <a:cxn ang="0">
                  <a:pos x="651" y="162"/>
                </a:cxn>
                <a:cxn ang="0">
                  <a:pos x="718" y="139"/>
                </a:cxn>
                <a:cxn ang="0">
                  <a:pos x="710" y="154"/>
                </a:cxn>
                <a:cxn ang="0">
                  <a:pos x="710" y="170"/>
                </a:cxn>
                <a:cxn ang="0">
                  <a:pos x="710" y="185"/>
                </a:cxn>
                <a:cxn ang="0">
                  <a:pos x="710" y="208"/>
                </a:cxn>
                <a:cxn ang="0">
                  <a:pos x="718" y="216"/>
                </a:cxn>
                <a:cxn ang="0">
                  <a:pos x="727" y="223"/>
                </a:cxn>
                <a:cxn ang="0">
                  <a:pos x="743" y="223"/>
                </a:cxn>
                <a:cxn ang="0">
                  <a:pos x="752" y="216"/>
                </a:cxn>
                <a:cxn ang="0">
                  <a:pos x="760" y="200"/>
                </a:cxn>
                <a:cxn ang="0">
                  <a:pos x="760" y="177"/>
                </a:cxn>
                <a:cxn ang="0">
                  <a:pos x="760" y="162"/>
                </a:cxn>
                <a:cxn ang="0">
                  <a:pos x="752" y="147"/>
                </a:cxn>
                <a:cxn ang="0">
                  <a:pos x="752" y="131"/>
                </a:cxn>
                <a:cxn ang="0">
                  <a:pos x="743" y="116"/>
                </a:cxn>
                <a:cxn ang="0">
                  <a:pos x="760" y="108"/>
                </a:cxn>
                <a:cxn ang="0">
                  <a:pos x="810" y="108"/>
                </a:cxn>
                <a:cxn ang="0">
                  <a:pos x="910" y="185"/>
                </a:cxn>
                <a:cxn ang="0">
                  <a:pos x="927" y="247"/>
                </a:cxn>
                <a:cxn ang="0">
                  <a:pos x="1036" y="216"/>
                </a:cxn>
                <a:cxn ang="0">
                  <a:pos x="1103" y="200"/>
                </a:cxn>
              </a:cxnLst>
              <a:rect l="0" t="0" r="r" b="b"/>
              <a:pathLst>
                <a:path w="1103" h="1147">
                  <a:moveTo>
                    <a:pt x="1103" y="193"/>
                  </a:moveTo>
                  <a:lnTo>
                    <a:pt x="1052" y="470"/>
                  </a:lnTo>
                  <a:lnTo>
                    <a:pt x="1052" y="493"/>
                  </a:lnTo>
                  <a:lnTo>
                    <a:pt x="860" y="831"/>
                  </a:lnTo>
                  <a:lnTo>
                    <a:pt x="860" y="1001"/>
                  </a:lnTo>
                  <a:lnTo>
                    <a:pt x="735" y="1147"/>
                  </a:lnTo>
                  <a:lnTo>
                    <a:pt x="317" y="1147"/>
                  </a:lnTo>
                  <a:lnTo>
                    <a:pt x="184" y="1001"/>
                  </a:lnTo>
                  <a:lnTo>
                    <a:pt x="184" y="839"/>
                  </a:lnTo>
                  <a:lnTo>
                    <a:pt x="0" y="493"/>
                  </a:lnTo>
                  <a:lnTo>
                    <a:pt x="0" y="347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50" y="177"/>
                  </a:lnTo>
                  <a:lnTo>
                    <a:pt x="58" y="170"/>
                  </a:lnTo>
                  <a:lnTo>
                    <a:pt x="75" y="170"/>
                  </a:lnTo>
                  <a:lnTo>
                    <a:pt x="84" y="162"/>
                  </a:lnTo>
                  <a:lnTo>
                    <a:pt x="100" y="147"/>
                  </a:lnTo>
                  <a:lnTo>
                    <a:pt x="117" y="131"/>
                  </a:lnTo>
                  <a:lnTo>
                    <a:pt x="125" y="123"/>
                  </a:lnTo>
                  <a:lnTo>
                    <a:pt x="142" y="93"/>
                  </a:lnTo>
                  <a:lnTo>
                    <a:pt x="159" y="62"/>
                  </a:lnTo>
                  <a:lnTo>
                    <a:pt x="184" y="54"/>
                  </a:lnTo>
                  <a:lnTo>
                    <a:pt x="200" y="46"/>
                  </a:lnTo>
                  <a:lnTo>
                    <a:pt x="234" y="46"/>
                  </a:lnTo>
                  <a:lnTo>
                    <a:pt x="259" y="46"/>
                  </a:lnTo>
                  <a:lnTo>
                    <a:pt x="276" y="54"/>
                  </a:lnTo>
                  <a:lnTo>
                    <a:pt x="276" y="62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100"/>
                  </a:lnTo>
                  <a:lnTo>
                    <a:pt x="276" y="100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16"/>
                  </a:lnTo>
                  <a:lnTo>
                    <a:pt x="267" y="116"/>
                  </a:lnTo>
                  <a:lnTo>
                    <a:pt x="267" y="116"/>
                  </a:lnTo>
                  <a:lnTo>
                    <a:pt x="267" y="123"/>
                  </a:lnTo>
                  <a:lnTo>
                    <a:pt x="267" y="123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9"/>
                  </a:lnTo>
                  <a:lnTo>
                    <a:pt x="267" y="139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54"/>
                  </a:lnTo>
                  <a:lnTo>
                    <a:pt x="267" y="154"/>
                  </a:lnTo>
                  <a:lnTo>
                    <a:pt x="276" y="154"/>
                  </a:lnTo>
                  <a:lnTo>
                    <a:pt x="276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92" y="162"/>
                  </a:lnTo>
                  <a:lnTo>
                    <a:pt x="292" y="162"/>
                  </a:lnTo>
                  <a:lnTo>
                    <a:pt x="301" y="162"/>
                  </a:lnTo>
                  <a:lnTo>
                    <a:pt x="301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17" y="162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26" y="154"/>
                  </a:lnTo>
                  <a:lnTo>
                    <a:pt x="326" y="154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39"/>
                  </a:lnTo>
                  <a:lnTo>
                    <a:pt x="326" y="139"/>
                  </a:lnTo>
                  <a:lnTo>
                    <a:pt x="334" y="139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23"/>
                  </a:lnTo>
                  <a:lnTo>
                    <a:pt x="334" y="123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4" y="108"/>
                  </a:lnTo>
                  <a:lnTo>
                    <a:pt x="334" y="10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93"/>
                  </a:lnTo>
                  <a:lnTo>
                    <a:pt x="326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7" y="85"/>
                  </a:lnTo>
                  <a:lnTo>
                    <a:pt x="317" y="85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0"/>
                  </a:lnTo>
                  <a:lnTo>
                    <a:pt x="326" y="77"/>
                  </a:lnTo>
                  <a:lnTo>
                    <a:pt x="326" y="77"/>
                  </a:lnTo>
                  <a:lnTo>
                    <a:pt x="326" y="62"/>
                  </a:lnTo>
                  <a:lnTo>
                    <a:pt x="334" y="54"/>
                  </a:lnTo>
                  <a:lnTo>
                    <a:pt x="342" y="54"/>
                  </a:lnTo>
                  <a:lnTo>
                    <a:pt x="367" y="54"/>
                  </a:lnTo>
                  <a:lnTo>
                    <a:pt x="367" y="62"/>
                  </a:lnTo>
                  <a:lnTo>
                    <a:pt x="367" y="85"/>
                  </a:lnTo>
                  <a:lnTo>
                    <a:pt x="376" y="100"/>
                  </a:lnTo>
                  <a:lnTo>
                    <a:pt x="384" y="116"/>
                  </a:lnTo>
                  <a:lnTo>
                    <a:pt x="401" y="123"/>
                  </a:lnTo>
                  <a:lnTo>
                    <a:pt x="418" y="116"/>
                  </a:lnTo>
                  <a:lnTo>
                    <a:pt x="426" y="108"/>
                  </a:lnTo>
                  <a:lnTo>
                    <a:pt x="426" y="93"/>
                  </a:lnTo>
                  <a:lnTo>
                    <a:pt x="426" y="85"/>
                  </a:lnTo>
                  <a:lnTo>
                    <a:pt x="426" y="77"/>
                  </a:lnTo>
                  <a:lnTo>
                    <a:pt x="426" y="70"/>
                  </a:lnTo>
                  <a:lnTo>
                    <a:pt x="426" y="62"/>
                  </a:lnTo>
                  <a:lnTo>
                    <a:pt x="426" y="54"/>
                  </a:lnTo>
                  <a:lnTo>
                    <a:pt x="434" y="39"/>
                  </a:lnTo>
                  <a:lnTo>
                    <a:pt x="443" y="23"/>
                  </a:lnTo>
                  <a:lnTo>
                    <a:pt x="451" y="23"/>
                  </a:lnTo>
                  <a:lnTo>
                    <a:pt x="443" y="16"/>
                  </a:lnTo>
                  <a:lnTo>
                    <a:pt x="459" y="16"/>
                  </a:lnTo>
                  <a:lnTo>
                    <a:pt x="493" y="23"/>
                  </a:lnTo>
                  <a:lnTo>
                    <a:pt x="509" y="39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09" y="70"/>
                  </a:lnTo>
                  <a:lnTo>
                    <a:pt x="509" y="77"/>
                  </a:lnTo>
                  <a:lnTo>
                    <a:pt x="509" y="77"/>
                  </a:lnTo>
                  <a:lnTo>
                    <a:pt x="509" y="85"/>
                  </a:lnTo>
                  <a:lnTo>
                    <a:pt x="509" y="93"/>
                  </a:lnTo>
                  <a:lnTo>
                    <a:pt x="509" y="93"/>
                  </a:lnTo>
                  <a:lnTo>
                    <a:pt x="501" y="93"/>
                  </a:lnTo>
                  <a:lnTo>
                    <a:pt x="501" y="100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16"/>
                  </a:lnTo>
                  <a:lnTo>
                    <a:pt x="501" y="123"/>
                  </a:lnTo>
                  <a:lnTo>
                    <a:pt x="501" y="123"/>
                  </a:lnTo>
                  <a:lnTo>
                    <a:pt x="501" y="131"/>
                  </a:lnTo>
                  <a:lnTo>
                    <a:pt x="501" y="139"/>
                  </a:lnTo>
                  <a:lnTo>
                    <a:pt x="501" y="139"/>
                  </a:lnTo>
                  <a:lnTo>
                    <a:pt x="501" y="147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62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9" y="177"/>
                  </a:lnTo>
                  <a:lnTo>
                    <a:pt x="509" y="185"/>
                  </a:lnTo>
                  <a:lnTo>
                    <a:pt x="509" y="185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26" y="193"/>
                  </a:lnTo>
                  <a:lnTo>
                    <a:pt x="526" y="200"/>
                  </a:lnTo>
                  <a:lnTo>
                    <a:pt x="526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43" y="200"/>
                  </a:lnTo>
                  <a:lnTo>
                    <a:pt x="543" y="200"/>
                  </a:lnTo>
                  <a:lnTo>
                    <a:pt x="543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60" y="193"/>
                  </a:lnTo>
                  <a:lnTo>
                    <a:pt x="560" y="185"/>
                  </a:lnTo>
                  <a:lnTo>
                    <a:pt x="560" y="185"/>
                  </a:lnTo>
                  <a:lnTo>
                    <a:pt x="560" y="177"/>
                  </a:lnTo>
                  <a:lnTo>
                    <a:pt x="568" y="177"/>
                  </a:lnTo>
                  <a:lnTo>
                    <a:pt x="568" y="177"/>
                  </a:lnTo>
                  <a:lnTo>
                    <a:pt x="568" y="170"/>
                  </a:lnTo>
                  <a:lnTo>
                    <a:pt x="568" y="170"/>
                  </a:lnTo>
                  <a:lnTo>
                    <a:pt x="568" y="162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47"/>
                  </a:lnTo>
                  <a:lnTo>
                    <a:pt x="568" y="139"/>
                  </a:lnTo>
                  <a:lnTo>
                    <a:pt x="568" y="139"/>
                  </a:lnTo>
                  <a:lnTo>
                    <a:pt x="568" y="131"/>
                  </a:lnTo>
                  <a:lnTo>
                    <a:pt x="568" y="123"/>
                  </a:lnTo>
                  <a:lnTo>
                    <a:pt x="568" y="123"/>
                  </a:lnTo>
                  <a:lnTo>
                    <a:pt x="568" y="116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0"/>
                  </a:lnTo>
                  <a:lnTo>
                    <a:pt x="568" y="93"/>
                  </a:lnTo>
                  <a:lnTo>
                    <a:pt x="560" y="93"/>
                  </a:lnTo>
                  <a:lnTo>
                    <a:pt x="560" y="93"/>
                  </a:lnTo>
                  <a:lnTo>
                    <a:pt x="560" y="85"/>
                  </a:lnTo>
                  <a:lnTo>
                    <a:pt x="560" y="77"/>
                  </a:lnTo>
                  <a:lnTo>
                    <a:pt x="551" y="77"/>
                  </a:lnTo>
                  <a:lnTo>
                    <a:pt x="551" y="77"/>
                  </a:lnTo>
                  <a:lnTo>
                    <a:pt x="551" y="70"/>
                  </a:lnTo>
                  <a:lnTo>
                    <a:pt x="551" y="62"/>
                  </a:lnTo>
                  <a:lnTo>
                    <a:pt x="551" y="62"/>
                  </a:lnTo>
                  <a:lnTo>
                    <a:pt x="551" y="54"/>
                  </a:lnTo>
                  <a:lnTo>
                    <a:pt x="551" y="54"/>
                  </a:lnTo>
                  <a:lnTo>
                    <a:pt x="551" y="46"/>
                  </a:lnTo>
                  <a:lnTo>
                    <a:pt x="551" y="46"/>
                  </a:lnTo>
                  <a:lnTo>
                    <a:pt x="551" y="39"/>
                  </a:lnTo>
                  <a:lnTo>
                    <a:pt x="551" y="39"/>
                  </a:lnTo>
                  <a:lnTo>
                    <a:pt x="551" y="31"/>
                  </a:lnTo>
                  <a:lnTo>
                    <a:pt x="551" y="31"/>
                  </a:lnTo>
                  <a:lnTo>
                    <a:pt x="551" y="23"/>
                  </a:lnTo>
                  <a:lnTo>
                    <a:pt x="551" y="23"/>
                  </a:lnTo>
                  <a:lnTo>
                    <a:pt x="560" y="23"/>
                  </a:lnTo>
                  <a:lnTo>
                    <a:pt x="560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0" y="23"/>
                  </a:lnTo>
                  <a:lnTo>
                    <a:pt x="585" y="8"/>
                  </a:lnTo>
                  <a:lnTo>
                    <a:pt x="601" y="0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35" y="8"/>
                  </a:lnTo>
                  <a:lnTo>
                    <a:pt x="651" y="16"/>
                  </a:lnTo>
                  <a:lnTo>
                    <a:pt x="651" y="31"/>
                  </a:lnTo>
                  <a:lnTo>
                    <a:pt x="651" y="39"/>
                  </a:lnTo>
                  <a:lnTo>
                    <a:pt x="651" y="54"/>
                  </a:lnTo>
                  <a:lnTo>
                    <a:pt x="626" y="62"/>
                  </a:lnTo>
                  <a:lnTo>
                    <a:pt x="610" y="85"/>
                  </a:lnTo>
                  <a:lnTo>
                    <a:pt x="601" y="93"/>
                  </a:lnTo>
                  <a:lnTo>
                    <a:pt x="601" y="108"/>
                  </a:lnTo>
                  <a:lnTo>
                    <a:pt x="618" y="123"/>
                  </a:lnTo>
                  <a:lnTo>
                    <a:pt x="635" y="139"/>
                  </a:lnTo>
                  <a:lnTo>
                    <a:pt x="643" y="147"/>
                  </a:lnTo>
                  <a:lnTo>
                    <a:pt x="643" y="162"/>
                  </a:lnTo>
                  <a:lnTo>
                    <a:pt x="651" y="162"/>
                  </a:lnTo>
                  <a:lnTo>
                    <a:pt x="651" y="139"/>
                  </a:lnTo>
                  <a:lnTo>
                    <a:pt x="651" y="123"/>
                  </a:lnTo>
                  <a:lnTo>
                    <a:pt x="677" y="116"/>
                  </a:lnTo>
                  <a:lnTo>
                    <a:pt x="693" y="116"/>
                  </a:lnTo>
                  <a:lnTo>
                    <a:pt x="718" y="123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47"/>
                  </a:lnTo>
                  <a:lnTo>
                    <a:pt x="718" y="147"/>
                  </a:lnTo>
                  <a:lnTo>
                    <a:pt x="710" y="154"/>
                  </a:lnTo>
                  <a:lnTo>
                    <a:pt x="710" y="154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85"/>
                  </a:lnTo>
                  <a:lnTo>
                    <a:pt x="710" y="185"/>
                  </a:lnTo>
                  <a:lnTo>
                    <a:pt x="710" y="193"/>
                  </a:lnTo>
                  <a:lnTo>
                    <a:pt x="710" y="193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8" y="216"/>
                  </a:lnTo>
                  <a:lnTo>
                    <a:pt x="718" y="216"/>
                  </a:lnTo>
                  <a:lnTo>
                    <a:pt x="727" y="216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52" y="223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60" y="216"/>
                  </a:lnTo>
                  <a:lnTo>
                    <a:pt x="760" y="208"/>
                  </a:lnTo>
                  <a:lnTo>
                    <a:pt x="760" y="208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193"/>
                  </a:lnTo>
                  <a:lnTo>
                    <a:pt x="760" y="193"/>
                  </a:lnTo>
                  <a:lnTo>
                    <a:pt x="760" y="185"/>
                  </a:lnTo>
                  <a:lnTo>
                    <a:pt x="760" y="185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52" y="162"/>
                  </a:lnTo>
                  <a:lnTo>
                    <a:pt x="752" y="154"/>
                  </a:lnTo>
                  <a:lnTo>
                    <a:pt x="752" y="154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1"/>
                  </a:lnTo>
                  <a:lnTo>
                    <a:pt x="743" y="131"/>
                  </a:lnTo>
                  <a:lnTo>
                    <a:pt x="743" y="131"/>
                  </a:lnTo>
                  <a:lnTo>
                    <a:pt x="743" y="123"/>
                  </a:lnTo>
                  <a:lnTo>
                    <a:pt x="743" y="123"/>
                  </a:lnTo>
                  <a:lnTo>
                    <a:pt x="743" y="116"/>
                  </a:lnTo>
                  <a:lnTo>
                    <a:pt x="743" y="116"/>
                  </a:lnTo>
                  <a:lnTo>
                    <a:pt x="752" y="116"/>
                  </a:lnTo>
                  <a:lnTo>
                    <a:pt x="752" y="116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85" y="100"/>
                  </a:lnTo>
                  <a:lnTo>
                    <a:pt x="802" y="100"/>
                  </a:lnTo>
                  <a:lnTo>
                    <a:pt x="810" y="108"/>
                  </a:lnTo>
                  <a:lnTo>
                    <a:pt x="827" y="116"/>
                  </a:lnTo>
                  <a:lnTo>
                    <a:pt x="877" y="139"/>
                  </a:lnTo>
                  <a:lnTo>
                    <a:pt x="885" y="147"/>
                  </a:lnTo>
                  <a:lnTo>
                    <a:pt x="902" y="162"/>
                  </a:lnTo>
                  <a:lnTo>
                    <a:pt x="910" y="177"/>
                  </a:lnTo>
                  <a:lnTo>
                    <a:pt x="910" y="185"/>
                  </a:lnTo>
                  <a:lnTo>
                    <a:pt x="910" y="193"/>
                  </a:lnTo>
                  <a:lnTo>
                    <a:pt x="894" y="200"/>
                  </a:lnTo>
                  <a:lnTo>
                    <a:pt x="885" y="208"/>
                  </a:lnTo>
                  <a:lnTo>
                    <a:pt x="885" y="216"/>
                  </a:lnTo>
                  <a:lnTo>
                    <a:pt x="894" y="231"/>
                  </a:lnTo>
                  <a:lnTo>
                    <a:pt x="927" y="247"/>
                  </a:lnTo>
                  <a:lnTo>
                    <a:pt x="952" y="247"/>
                  </a:lnTo>
                  <a:lnTo>
                    <a:pt x="969" y="247"/>
                  </a:lnTo>
                  <a:lnTo>
                    <a:pt x="969" y="247"/>
                  </a:lnTo>
                  <a:lnTo>
                    <a:pt x="977" y="247"/>
                  </a:lnTo>
                  <a:lnTo>
                    <a:pt x="1011" y="231"/>
                  </a:lnTo>
                  <a:lnTo>
                    <a:pt x="1036" y="216"/>
                  </a:lnTo>
                  <a:lnTo>
                    <a:pt x="1061" y="193"/>
                  </a:lnTo>
                  <a:lnTo>
                    <a:pt x="1077" y="193"/>
                  </a:lnTo>
                  <a:lnTo>
                    <a:pt x="1086" y="193"/>
                  </a:lnTo>
                  <a:lnTo>
                    <a:pt x="1086" y="193"/>
                  </a:lnTo>
                  <a:lnTo>
                    <a:pt x="1103" y="200"/>
                  </a:lnTo>
                  <a:lnTo>
                    <a:pt x="1103" y="200"/>
                  </a:lnTo>
                  <a:lnTo>
                    <a:pt x="1103" y="19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H="1">
              <a:off x="5047825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 flipH="1">
              <a:off x="5038486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2"/>
            <p:cNvSpPr>
              <a:spLocks noChangeShapeType="1"/>
            </p:cNvSpPr>
            <p:nvPr/>
          </p:nvSpPr>
          <p:spPr bwMode="auto">
            <a:xfrm flipH="1">
              <a:off x="4978949" y="1978470"/>
              <a:ext cx="322197" cy="16074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3"/>
            <p:cNvSpPr>
              <a:spLocks noChangeShapeType="1"/>
            </p:cNvSpPr>
            <p:nvPr/>
          </p:nvSpPr>
          <p:spPr bwMode="auto">
            <a:xfrm flipV="1">
              <a:off x="5018640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 flipH="1">
              <a:off x="5027979" y="1986642"/>
              <a:ext cx="331537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auto">
            <a:xfrm>
              <a:off x="4364906" y="300226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auto">
            <a:xfrm>
              <a:off x="4364906" y="3055963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auto">
            <a:xfrm>
              <a:off x="4364906" y="318204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auto">
            <a:xfrm>
              <a:off x="4364906" y="3235740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auto">
            <a:xfrm>
              <a:off x="4364906" y="336181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auto">
            <a:xfrm>
              <a:off x="4364906" y="3415517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40"/>
            <p:cNvSpPr>
              <a:spLocks noChangeShapeType="1"/>
            </p:cNvSpPr>
            <p:nvPr/>
          </p:nvSpPr>
          <p:spPr bwMode="auto">
            <a:xfrm>
              <a:off x="4364906" y="354159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41"/>
            <p:cNvSpPr>
              <a:spLocks noChangeShapeType="1"/>
            </p:cNvSpPr>
            <p:nvPr/>
          </p:nvSpPr>
          <p:spPr bwMode="auto">
            <a:xfrm>
              <a:off x="4364906" y="3595294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42"/>
            <p:cNvSpPr>
              <a:spLocks noChangeShapeType="1"/>
            </p:cNvSpPr>
            <p:nvPr/>
          </p:nvSpPr>
          <p:spPr bwMode="auto">
            <a:xfrm>
              <a:off x="4364906" y="3720204"/>
              <a:ext cx="1167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43"/>
            <p:cNvSpPr>
              <a:spLocks noChangeShapeType="1"/>
            </p:cNvSpPr>
            <p:nvPr/>
          </p:nvSpPr>
          <p:spPr bwMode="auto">
            <a:xfrm>
              <a:off x="4364906" y="377507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4"/>
            <p:cNvSpPr>
              <a:spLocks noChangeShapeType="1"/>
            </p:cNvSpPr>
            <p:nvPr/>
          </p:nvSpPr>
          <p:spPr bwMode="auto">
            <a:xfrm>
              <a:off x="4364906" y="38999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45"/>
            <p:cNvSpPr>
              <a:spLocks noChangeShapeType="1"/>
            </p:cNvSpPr>
            <p:nvPr/>
          </p:nvSpPr>
          <p:spPr bwMode="auto">
            <a:xfrm>
              <a:off x="4364906" y="3954847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46"/>
            <p:cNvSpPr>
              <a:spLocks noChangeShapeType="1"/>
            </p:cNvSpPr>
            <p:nvPr/>
          </p:nvSpPr>
          <p:spPr bwMode="auto">
            <a:xfrm>
              <a:off x="4364906" y="407975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47"/>
            <p:cNvSpPr>
              <a:spLocks noChangeShapeType="1"/>
            </p:cNvSpPr>
            <p:nvPr/>
          </p:nvSpPr>
          <p:spPr bwMode="auto">
            <a:xfrm>
              <a:off x="4364906" y="4125285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48"/>
            <p:cNvSpPr>
              <a:spLocks noChangeShapeType="1"/>
            </p:cNvSpPr>
            <p:nvPr/>
          </p:nvSpPr>
          <p:spPr bwMode="auto">
            <a:xfrm>
              <a:off x="4364906" y="425953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49"/>
            <p:cNvSpPr>
              <a:spLocks noChangeShapeType="1"/>
            </p:cNvSpPr>
            <p:nvPr/>
          </p:nvSpPr>
          <p:spPr bwMode="auto">
            <a:xfrm>
              <a:off x="4364906" y="4313233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50"/>
            <p:cNvSpPr>
              <a:spLocks noChangeShapeType="1"/>
            </p:cNvSpPr>
            <p:nvPr/>
          </p:nvSpPr>
          <p:spPr bwMode="auto">
            <a:xfrm>
              <a:off x="4364906" y="44393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51"/>
            <p:cNvSpPr>
              <a:spLocks noChangeShapeType="1"/>
            </p:cNvSpPr>
            <p:nvPr/>
          </p:nvSpPr>
          <p:spPr bwMode="auto">
            <a:xfrm>
              <a:off x="4364906" y="4484839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52"/>
            <p:cNvSpPr>
              <a:spLocks noChangeShapeType="1"/>
            </p:cNvSpPr>
            <p:nvPr/>
          </p:nvSpPr>
          <p:spPr bwMode="auto">
            <a:xfrm>
              <a:off x="4364906" y="460974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53"/>
            <p:cNvSpPr>
              <a:spLocks noChangeShapeType="1"/>
            </p:cNvSpPr>
            <p:nvPr/>
          </p:nvSpPr>
          <p:spPr bwMode="auto">
            <a:xfrm>
              <a:off x="4364906" y="4663448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54"/>
            <p:cNvSpPr>
              <a:spLocks noChangeShapeType="1"/>
            </p:cNvSpPr>
            <p:nvPr/>
          </p:nvSpPr>
          <p:spPr bwMode="auto">
            <a:xfrm>
              <a:off x="4364906" y="479886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55"/>
            <p:cNvSpPr>
              <a:spLocks noChangeShapeType="1"/>
            </p:cNvSpPr>
            <p:nvPr/>
          </p:nvSpPr>
          <p:spPr bwMode="auto">
            <a:xfrm>
              <a:off x="4364906" y="4843225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56"/>
            <p:cNvSpPr>
              <a:spLocks noChangeShapeType="1"/>
            </p:cNvSpPr>
            <p:nvPr/>
          </p:nvSpPr>
          <p:spPr bwMode="auto">
            <a:xfrm>
              <a:off x="4364906" y="49786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57"/>
            <p:cNvSpPr>
              <a:spLocks noChangeShapeType="1"/>
            </p:cNvSpPr>
            <p:nvPr/>
          </p:nvSpPr>
          <p:spPr bwMode="auto">
            <a:xfrm>
              <a:off x="4364906" y="5023001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58"/>
            <p:cNvSpPr>
              <a:spLocks noChangeShapeType="1"/>
            </p:cNvSpPr>
            <p:nvPr/>
          </p:nvSpPr>
          <p:spPr bwMode="auto">
            <a:xfrm>
              <a:off x="4364906" y="51490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59"/>
            <p:cNvSpPr>
              <a:spLocks noChangeShapeType="1"/>
            </p:cNvSpPr>
            <p:nvPr/>
          </p:nvSpPr>
          <p:spPr bwMode="auto">
            <a:xfrm>
              <a:off x="4364906" y="5202778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60"/>
            <p:cNvSpPr>
              <a:spLocks noChangeShapeType="1"/>
            </p:cNvSpPr>
            <p:nvPr/>
          </p:nvSpPr>
          <p:spPr bwMode="auto">
            <a:xfrm>
              <a:off x="3555911" y="5131568"/>
              <a:ext cx="271066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61"/>
            <p:cNvSpPr>
              <a:spLocks noChangeShapeType="1"/>
            </p:cNvSpPr>
            <p:nvPr/>
          </p:nvSpPr>
          <p:spPr bwMode="auto">
            <a:xfrm>
              <a:off x="4842366" y="4772014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62"/>
            <p:cNvSpPr>
              <a:spLocks noChangeShapeType="1"/>
            </p:cNvSpPr>
            <p:nvPr/>
          </p:nvSpPr>
          <p:spPr bwMode="auto">
            <a:xfrm>
              <a:off x="4842366" y="49249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63"/>
            <p:cNvSpPr>
              <a:spLocks noChangeShapeType="1"/>
            </p:cNvSpPr>
            <p:nvPr/>
          </p:nvSpPr>
          <p:spPr bwMode="auto">
            <a:xfrm>
              <a:off x="4842366" y="4969302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64"/>
            <p:cNvSpPr>
              <a:spLocks noChangeShapeType="1"/>
            </p:cNvSpPr>
            <p:nvPr/>
          </p:nvSpPr>
          <p:spPr bwMode="auto">
            <a:xfrm>
              <a:off x="4842366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65"/>
            <p:cNvSpPr>
              <a:spLocks noChangeShapeType="1"/>
            </p:cNvSpPr>
            <p:nvPr/>
          </p:nvSpPr>
          <p:spPr bwMode="auto">
            <a:xfrm>
              <a:off x="4842366" y="5149079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66"/>
            <p:cNvSpPr>
              <a:spLocks noChangeShapeType="1"/>
            </p:cNvSpPr>
            <p:nvPr/>
          </p:nvSpPr>
          <p:spPr bwMode="auto">
            <a:xfrm>
              <a:off x="3887447" y="4772014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7"/>
            <p:cNvSpPr>
              <a:spLocks noChangeShapeType="1"/>
            </p:cNvSpPr>
            <p:nvPr/>
          </p:nvSpPr>
          <p:spPr bwMode="auto">
            <a:xfrm>
              <a:off x="3887447" y="49249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68"/>
            <p:cNvSpPr>
              <a:spLocks noChangeShapeType="1"/>
            </p:cNvSpPr>
            <p:nvPr/>
          </p:nvSpPr>
          <p:spPr bwMode="auto">
            <a:xfrm>
              <a:off x="3887447" y="4969302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69"/>
            <p:cNvSpPr>
              <a:spLocks noChangeShapeType="1"/>
            </p:cNvSpPr>
            <p:nvPr/>
          </p:nvSpPr>
          <p:spPr bwMode="auto">
            <a:xfrm>
              <a:off x="3887447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70"/>
            <p:cNvSpPr>
              <a:spLocks noChangeShapeType="1"/>
            </p:cNvSpPr>
            <p:nvPr/>
          </p:nvSpPr>
          <p:spPr bwMode="auto">
            <a:xfrm>
              <a:off x="3887447" y="5149079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71"/>
            <p:cNvSpPr>
              <a:spLocks noChangeShapeType="1"/>
            </p:cNvSpPr>
            <p:nvPr/>
          </p:nvSpPr>
          <p:spPr bwMode="auto">
            <a:xfrm>
              <a:off x="4960271" y="4879414"/>
              <a:ext cx="1167" cy="4319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72"/>
            <p:cNvSpPr>
              <a:spLocks noChangeShapeType="1"/>
            </p:cNvSpPr>
            <p:nvPr/>
          </p:nvSpPr>
          <p:spPr bwMode="auto">
            <a:xfrm>
              <a:off x="3770709" y="4879414"/>
              <a:ext cx="1167" cy="4938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73"/>
            <p:cNvSpPr>
              <a:spLocks noChangeShapeType="1"/>
            </p:cNvSpPr>
            <p:nvPr/>
          </p:nvSpPr>
          <p:spPr bwMode="auto">
            <a:xfrm flipH="1">
              <a:off x="4823688" y="3648993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74"/>
            <p:cNvSpPr>
              <a:spLocks noChangeShapeType="1"/>
            </p:cNvSpPr>
            <p:nvPr/>
          </p:nvSpPr>
          <p:spPr bwMode="auto">
            <a:xfrm flipH="1">
              <a:off x="4813181" y="3639654"/>
              <a:ext cx="225305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5"/>
            <p:cNvSpPr>
              <a:spLocks noChangeShapeType="1"/>
            </p:cNvSpPr>
            <p:nvPr/>
          </p:nvSpPr>
          <p:spPr bwMode="auto">
            <a:xfrm flipH="1">
              <a:off x="4794503" y="363148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76"/>
            <p:cNvSpPr>
              <a:spLocks noChangeShapeType="1"/>
            </p:cNvSpPr>
            <p:nvPr/>
          </p:nvSpPr>
          <p:spPr bwMode="auto">
            <a:xfrm flipH="1">
              <a:off x="4803842" y="3639654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77"/>
            <p:cNvSpPr>
              <a:spLocks noChangeShapeType="1"/>
            </p:cNvSpPr>
            <p:nvPr/>
          </p:nvSpPr>
          <p:spPr bwMode="auto">
            <a:xfrm flipH="1">
              <a:off x="4754812" y="362214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78"/>
            <p:cNvSpPr>
              <a:spLocks noChangeShapeType="1"/>
            </p:cNvSpPr>
            <p:nvPr/>
          </p:nvSpPr>
          <p:spPr bwMode="auto">
            <a:xfrm>
              <a:off x="3750863" y="362214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79"/>
            <p:cNvSpPr>
              <a:spLocks noChangeShapeType="1"/>
            </p:cNvSpPr>
            <p:nvPr/>
          </p:nvSpPr>
          <p:spPr bwMode="auto">
            <a:xfrm>
              <a:off x="3712340" y="363148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80"/>
            <p:cNvSpPr>
              <a:spLocks noChangeShapeType="1"/>
            </p:cNvSpPr>
            <p:nvPr/>
          </p:nvSpPr>
          <p:spPr bwMode="auto">
            <a:xfrm>
              <a:off x="3701833" y="3639654"/>
              <a:ext cx="214798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81"/>
            <p:cNvSpPr>
              <a:spLocks noChangeShapeType="1"/>
            </p:cNvSpPr>
            <p:nvPr/>
          </p:nvSpPr>
          <p:spPr bwMode="auto">
            <a:xfrm>
              <a:off x="3692494" y="3639654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Line 82"/>
            <p:cNvSpPr>
              <a:spLocks noChangeShapeType="1"/>
            </p:cNvSpPr>
            <p:nvPr/>
          </p:nvSpPr>
          <p:spPr bwMode="auto">
            <a:xfrm>
              <a:off x="3683155" y="3648993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83"/>
            <p:cNvSpPr>
              <a:spLocks/>
            </p:cNvSpPr>
            <p:nvPr/>
          </p:nvSpPr>
          <p:spPr bwMode="auto">
            <a:xfrm>
              <a:off x="3994846" y="4645937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8"/>
                </a:cxn>
                <a:cxn ang="0">
                  <a:pos x="25" y="15"/>
                </a:cxn>
                <a:cxn ang="0">
                  <a:pos x="42" y="23"/>
                </a:cxn>
                <a:cxn ang="0">
                  <a:pos x="58" y="31"/>
                </a:cxn>
                <a:cxn ang="0">
                  <a:pos x="67" y="39"/>
                </a:cxn>
                <a:cxn ang="0">
                  <a:pos x="83" y="46"/>
                </a:cxn>
                <a:cxn ang="0">
                  <a:pos x="100" y="46"/>
                </a:cxn>
                <a:cxn ang="0">
                  <a:pos x="117" y="54"/>
                </a:cxn>
                <a:cxn ang="0">
                  <a:pos x="133" y="62"/>
                </a:cxn>
                <a:cxn ang="0">
                  <a:pos x="150" y="62"/>
                </a:cxn>
                <a:cxn ang="0">
                  <a:pos x="167" y="69"/>
                </a:cxn>
                <a:cxn ang="0">
                  <a:pos x="175" y="77"/>
                </a:cxn>
                <a:cxn ang="0">
                  <a:pos x="192" y="77"/>
                </a:cxn>
                <a:cxn ang="0">
                  <a:pos x="209" y="85"/>
                </a:cxn>
                <a:cxn ang="0">
                  <a:pos x="225" y="85"/>
                </a:cxn>
                <a:cxn ang="0">
                  <a:pos x="242" y="85"/>
                </a:cxn>
                <a:cxn ang="0">
                  <a:pos x="259" y="85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85"/>
                </a:cxn>
                <a:cxn ang="0">
                  <a:pos x="392" y="85"/>
                </a:cxn>
                <a:cxn ang="0">
                  <a:pos x="409" y="85"/>
                </a:cxn>
                <a:cxn ang="0">
                  <a:pos x="426" y="85"/>
                </a:cxn>
                <a:cxn ang="0">
                  <a:pos x="434" y="77"/>
                </a:cxn>
                <a:cxn ang="0">
                  <a:pos x="451" y="77"/>
                </a:cxn>
                <a:cxn ang="0">
                  <a:pos x="468" y="69"/>
                </a:cxn>
                <a:cxn ang="0">
                  <a:pos x="484" y="62"/>
                </a:cxn>
                <a:cxn ang="0">
                  <a:pos x="501" y="62"/>
                </a:cxn>
                <a:cxn ang="0">
                  <a:pos x="518" y="54"/>
                </a:cxn>
                <a:cxn ang="0">
                  <a:pos x="534" y="46"/>
                </a:cxn>
                <a:cxn ang="0">
                  <a:pos x="551" y="46"/>
                </a:cxn>
                <a:cxn ang="0">
                  <a:pos x="559" y="39"/>
                </a:cxn>
                <a:cxn ang="0">
                  <a:pos x="576" y="31"/>
                </a:cxn>
                <a:cxn ang="0">
                  <a:pos x="593" y="23"/>
                </a:cxn>
                <a:cxn ang="0">
                  <a:pos x="610" y="15"/>
                </a:cxn>
                <a:cxn ang="0">
                  <a:pos x="626" y="8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8"/>
                  </a:lnTo>
                  <a:lnTo>
                    <a:pt x="25" y="15"/>
                  </a:lnTo>
                  <a:lnTo>
                    <a:pt x="42" y="23"/>
                  </a:lnTo>
                  <a:lnTo>
                    <a:pt x="58" y="31"/>
                  </a:lnTo>
                  <a:lnTo>
                    <a:pt x="67" y="39"/>
                  </a:lnTo>
                  <a:lnTo>
                    <a:pt x="83" y="46"/>
                  </a:lnTo>
                  <a:lnTo>
                    <a:pt x="100" y="46"/>
                  </a:lnTo>
                  <a:lnTo>
                    <a:pt x="117" y="54"/>
                  </a:lnTo>
                  <a:lnTo>
                    <a:pt x="133" y="62"/>
                  </a:lnTo>
                  <a:lnTo>
                    <a:pt x="150" y="62"/>
                  </a:lnTo>
                  <a:lnTo>
                    <a:pt x="167" y="69"/>
                  </a:lnTo>
                  <a:lnTo>
                    <a:pt x="175" y="77"/>
                  </a:lnTo>
                  <a:lnTo>
                    <a:pt x="192" y="77"/>
                  </a:lnTo>
                  <a:lnTo>
                    <a:pt x="209" y="85"/>
                  </a:lnTo>
                  <a:lnTo>
                    <a:pt x="225" y="85"/>
                  </a:lnTo>
                  <a:lnTo>
                    <a:pt x="242" y="85"/>
                  </a:lnTo>
                  <a:lnTo>
                    <a:pt x="259" y="85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85"/>
                  </a:lnTo>
                  <a:lnTo>
                    <a:pt x="392" y="85"/>
                  </a:lnTo>
                  <a:lnTo>
                    <a:pt x="409" y="85"/>
                  </a:lnTo>
                  <a:lnTo>
                    <a:pt x="426" y="85"/>
                  </a:lnTo>
                  <a:lnTo>
                    <a:pt x="434" y="77"/>
                  </a:lnTo>
                  <a:lnTo>
                    <a:pt x="451" y="77"/>
                  </a:lnTo>
                  <a:lnTo>
                    <a:pt x="468" y="69"/>
                  </a:lnTo>
                  <a:lnTo>
                    <a:pt x="484" y="62"/>
                  </a:lnTo>
                  <a:lnTo>
                    <a:pt x="501" y="62"/>
                  </a:lnTo>
                  <a:lnTo>
                    <a:pt x="518" y="54"/>
                  </a:lnTo>
                  <a:lnTo>
                    <a:pt x="534" y="46"/>
                  </a:lnTo>
                  <a:lnTo>
                    <a:pt x="551" y="46"/>
                  </a:lnTo>
                  <a:lnTo>
                    <a:pt x="559" y="39"/>
                  </a:lnTo>
                  <a:lnTo>
                    <a:pt x="576" y="31"/>
                  </a:lnTo>
                  <a:lnTo>
                    <a:pt x="593" y="23"/>
                  </a:lnTo>
                  <a:lnTo>
                    <a:pt x="610" y="15"/>
                  </a:lnTo>
                  <a:lnTo>
                    <a:pt x="626" y="8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84"/>
            <p:cNvSpPr>
              <a:spLocks/>
            </p:cNvSpPr>
            <p:nvPr/>
          </p:nvSpPr>
          <p:spPr bwMode="auto">
            <a:xfrm>
              <a:off x="3994846" y="4628426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7"/>
                </a:cxn>
                <a:cxn ang="0">
                  <a:pos x="33" y="15"/>
                </a:cxn>
                <a:cxn ang="0">
                  <a:pos x="50" y="30"/>
                </a:cxn>
                <a:cxn ang="0">
                  <a:pos x="58" y="38"/>
                </a:cxn>
                <a:cxn ang="0">
                  <a:pos x="75" y="38"/>
                </a:cxn>
                <a:cxn ang="0">
                  <a:pos x="92" y="46"/>
                </a:cxn>
                <a:cxn ang="0">
                  <a:pos x="108" y="54"/>
                </a:cxn>
                <a:cxn ang="0">
                  <a:pos x="117" y="61"/>
                </a:cxn>
                <a:cxn ang="0">
                  <a:pos x="133" y="69"/>
                </a:cxn>
                <a:cxn ang="0">
                  <a:pos x="150" y="69"/>
                </a:cxn>
                <a:cxn ang="0">
                  <a:pos x="167" y="77"/>
                </a:cxn>
                <a:cxn ang="0">
                  <a:pos x="184" y="77"/>
                </a:cxn>
                <a:cxn ang="0">
                  <a:pos x="200" y="84"/>
                </a:cxn>
                <a:cxn ang="0">
                  <a:pos x="209" y="84"/>
                </a:cxn>
                <a:cxn ang="0">
                  <a:pos x="225" y="92"/>
                </a:cxn>
                <a:cxn ang="0">
                  <a:pos x="242" y="92"/>
                </a:cxn>
                <a:cxn ang="0">
                  <a:pos x="259" y="92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92"/>
                </a:cxn>
                <a:cxn ang="0">
                  <a:pos x="392" y="92"/>
                </a:cxn>
                <a:cxn ang="0">
                  <a:pos x="401" y="92"/>
                </a:cxn>
                <a:cxn ang="0">
                  <a:pos x="417" y="84"/>
                </a:cxn>
                <a:cxn ang="0">
                  <a:pos x="434" y="84"/>
                </a:cxn>
                <a:cxn ang="0">
                  <a:pos x="451" y="77"/>
                </a:cxn>
                <a:cxn ang="0">
                  <a:pos x="468" y="77"/>
                </a:cxn>
                <a:cxn ang="0">
                  <a:pos x="484" y="69"/>
                </a:cxn>
                <a:cxn ang="0">
                  <a:pos x="501" y="69"/>
                </a:cxn>
                <a:cxn ang="0">
                  <a:pos x="518" y="61"/>
                </a:cxn>
                <a:cxn ang="0">
                  <a:pos x="526" y="54"/>
                </a:cxn>
                <a:cxn ang="0">
                  <a:pos x="543" y="46"/>
                </a:cxn>
                <a:cxn ang="0">
                  <a:pos x="559" y="38"/>
                </a:cxn>
                <a:cxn ang="0">
                  <a:pos x="576" y="38"/>
                </a:cxn>
                <a:cxn ang="0">
                  <a:pos x="584" y="30"/>
                </a:cxn>
                <a:cxn ang="0">
                  <a:pos x="601" y="15"/>
                </a:cxn>
                <a:cxn ang="0">
                  <a:pos x="618" y="7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7"/>
                  </a:lnTo>
                  <a:lnTo>
                    <a:pt x="33" y="15"/>
                  </a:lnTo>
                  <a:lnTo>
                    <a:pt x="50" y="30"/>
                  </a:lnTo>
                  <a:lnTo>
                    <a:pt x="58" y="38"/>
                  </a:lnTo>
                  <a:lnTo>
                    <a:pt x="75" y="38"/>
                  </a:lnTo>
                  <a:lnTo>
                    <a:pt x="92" y="46"/>
                  </a:lnTo>
                  <a:lnTo>
                    <a:pt x="108" y="54"/>
                  </a:lnTo>
                  <a:lnTo>
                    <a:pt x="117" y="61"/>
                  </a:lnTo>
                  <a:lnTo>
                    <a:pt x="133" y="69"/>
                  </a:lnTo>
                  <a:lnTo>
                    <a:pt x="150" y="69"/>
                  </a:lnTo>
                  <a:lnTo>
                    <a:pt x="167" y="77"/>
                  </a:lnTo>
                  <a:lnTo>
                    <a:pt x="184" y="77"/>
                  </a:lnTo>
                  <a:lnTo>
                    <a:pt x="200" y="84"/>
                  </a:lnTo>
                  <a:lnTo>
                    <a:pt x="209" y="84"/>
                  </a:lnTo>
                  <a:lnTo>
                    <a:pt x="225" y="92"/>
                  </a:lnTo>
                  <a:lnTo>
                    <a:pt x="242" y="92"/>
                  </a:lnTo>
                  <a:lnTo>
                    <a:pt x="259" y="92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92"/>
                  </a:lnTo>
                  <a:lnTo>
                    <a:pt x="392" y="92"/>
                  </a:lnTo>
                  <a:lnTo>
                    <a:pt x="401" y="92"/>
                  </a:lnTo>
                  <a:lnTo>
                    <a:pt x="417" y="84"/>
                  </a:lnTo>
                  <a:lnTo>
                    <a:pt x="434" y="84"/>
                  </a:lnTo>
                  <a:lnTo>
                    <a:pt x="451" y="77"/>
                  </a:lnTo>
                  <a:lnTo>
                    <a:pt x="468" y="77"/>
                  </a:lnTo>
                  <a:lnTo>
                    <a:pt x="484" y="69"/>
                  </a:lnTo>
                  <a:lnTo>
                    <a:pt x="501" y="69"/>
                  </a:lnTo>
                  <a:lnTo>
                    <a:pt x="518" y="61"/>
                  </a:lnTo>
                  <a:lnTo>
                    <a:pt x="526" y="54"/>
                  </a:lnTo>
                  <a:lnTo>
                    <a:pt x="543" y="46"/>
                  </a:lnTo>
                  <a:lnTo>
                    <a:pt x="559" y="38"/>
                  </a:lnTo>
                  <a:lnTo>
                    <a:pt x="576" y="38"/>
                  </a:lnTo>
                  <a:lnTo>
                    <a:pt x="584" y="30"/>
                  </a:lnTo>
                  <a:lnTo>
                    <a:pt x="601" y="15"/>
                  </a:lnTo>
                  <a:lnTo>
                    <a:pt x="618" y="7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85"/>
            <p:cNvSpPr>
              <a:spLocks noChangeShapeType="1"/>
            </p:cNvSpPr>
            <p:nvPr/>
          </p:nvSpPr>
          <p:spPr bwMode="auto">
            <a:xfrm>
              <a:off x="3867602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Line 86"/>
            <p:cNvSpPr>
              <a:spLocks noChangeShapeType="1"/>
            </p:cNvSpPr>
            <p:nvPr/>
          </p:nvSpPr>
          <p:spPr bwMode="auto">
            <a:xfrm>
              <a:off x="3887447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7"/>
            <p:cNvSpPr>
              <a:spLocks noChangeShapeType="1"/>
            </p:cNvSpPr>
            <p:nvPr/>
          </p:nvSpPr>
          <p:spPr bwMode="auto">
            <a:xfrm>
              <a:off x="3896786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88"/>
            <p:cNvSpPr>
              <a:spLocks noChangeShapeType="1"/>
            </p:cNvSpPr>
            <p:nvPr/>
          </p:nvSpPr>
          <p:spPr bwMode="auto">
            <a:xfrm>
              <a:off x="3916632" y="43681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89"/>
            <p:cNvSpPr>
              <a:spLocks noChangeShapeType="1"/>
            </p:cNvSpPr>
            <p:nvPr/>
          </p:nvSpPr>
          <p:spPr bwMode="auto">
            <a:xfrm>
              <a:off x="3925971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90"/>
            <p:cNvSpPr>
              <a:spLocks noChangeShapeType="1"/>
            </p:cNvSpPr>
            <p:nvPr/>
          </p:nvSpPr>
          <p:spPr bwMode="auto">
            <a:xfrm>
              <a:off x="3955155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91"/>
            <p:cNvSpPr>
              <a:spLocks noChangeShapeType="1"/>
            </p:cNvSpPr>
            <p:nvPr/>
          </p:nvSpPr>
          <p:spPr bwMode="auto">
            <a:xfrm>
              <a:off x="3965662" y="43681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Line 92"/>
            <p:cNvSpPr>
              <a:spLocks noChangeShapeType="1"/>
            </p:cNvSpPr>
            <p:nvPr/>
          </p:nvSpPr>
          <p:spPr bwMode="auto">
            <a:xfrm>
              <a:off x="3984340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93"/>
            <p:cNvSpPr>
              <a:spLocks noChangeShapeType="1"/>
            </p:cNvSpPr>
            <p:nvPr/>
          </p:nvSpPr>
          <p:spPr bwMode="auto">
            <a:xfrm>
              <a:off x="4004185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94"/>
            <p:cNvSpPr>
              <a:spLocks noChangeArrowheads="1"/>
            </p:cNvSpPr>
            <p:nvPr/>
          </p:nvSpPr>
          <p:spPr bwMode="auto">
            <a:xfrm>
              <a:off x="3848923" y="4816375"/>
              <a:ext cx="1033133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95"/>
            <p:cNvSpPr>
              <a:spLocks noChangeShapeType="1"/>
            </p:cNvSpPr>
            <p:nvPr/>
          </p:nvSpPr>
          <p:spPr bwMode="auto">
            <a:xfrm flipH="1">
              <a:off x="3770709" y="4879414"/>
              <a:ext cx="59419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Line 96"/>
            <p:cNvSpPr>
              <a:spLocks noChangeShapeType="1"/>
            </p:cNvSpPr>
            <p:nvPr/>
          </p:nvSpPr>
          <p:spPr bwMode="auto">
            <a:xfrm>
              <a:off x="3994846" y="4385611"/>
              <a:ext cx="370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7"/>
            <p:cNvSpPr>
              <a:spLocks/>
            </p:cNvSpPr>
            <p:nvPr/>
          </p:nvSpPr>
          <p:spPr bwMode="auto">
            <a:xfrm>
              <a:off x="3916632" y="4511688"/>
              <a:ext cx="78215" cy="1342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8" y="23"/>
                </a:cxn>
                <a:cxn ang="0">
                  <a:pos x="8" y="30"/>
                </a:cxn>
                <a:cxn ang="0">
                  <a:pos x="8" y="38"/>
                </a:cxn>
                <a:cxn ang="0">
                  <a:pos x="8" y="46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7" y="69"/>
                </a:cxn>
                <a:cxn ang="0">
                  <a:pos x="25" y="69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84"/>
                </a:cxn>
                <a:cxn ang="0">
                  <a:pos x="42" y="92"/>
                </a:cxn>
                <a:cxn ang="0">
                  <a:pos x="50" y="100"/>
                </a:cxn>
                <a:cxn ang="0">
                  <a:pos x="50" y="107"/>
                </a:cxn>
                <a:cxn ang="0">
                  <a:pos x="58" y="107"/>
                </a:cxn>
                <a:cxn ang="0">
                  <a:pos x="67" y="115"/>
                </a:cxn>
              </a:cxnLst>
              <a:rect l="0" t="0" r="r" b="b"/>
              <a:pathLst>
                <a:path w="67" h="115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8" y="23"/>
                  </a:lnTo>
                  <a:lnTo>
                    <a:pt x="8" y="30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69"/>
                  </a:lnTo>
                  <a:lnTo>
                    <a:pt x="25" y="69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84"/>
                  </a:lnTo>
                  <a:lnTo>
                    <a:pt x="42" y="92"/>
                  </a:lnTo>
                  <a:lnTo>
                    <a:pt x="50" y="100"/>
                  </a:lnTo>
                  <a:lnTo>
                    <a:pt x="50" y="107"/>
                  </a:lnTo>
                  <a:lnTo>
                    <a:pt x="58" y="107"/>
                  </a:lnTo>
                  <a:lnTo>
                    <a:pt x="67" y="1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98"/>
            <p:cNvSpPr>
              <a:spLocks/>
            </p:cNvSpPr>
            <p:nvPr/>
          </p:nvSpPr>
          <p:spPr bwMode="auto">
            <a:xfrm>
              <a:off x="3936477" y="4511688"/>
              <a:ext cx="58369" cy="116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8" y="54"/>
                </a:cxn>
                <a:cxn ang="0">
                  <a:pos x="16" y="61"/>
                </a:cxn>
                <a:cxn ang="0">
                  <a:pos x="16" y="69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92"/>
                </a:cxn>
                <a:cxn ang="0">
                  <a:pos x="41" y="92"/>
                </a:cxn>
                <a:cxn ang="0">
                  <a:pos x="50" y="100"/>
                </a:cxn>
                <a:cxn ang="0">
                  <a:pos x="50" y="100"/>
                </a:cxn>
              </a:cxnLst>
              <a:rect l="0" t="0" r="r" b="b"/>
              <a:pathLst>
                <a:path w="50" h="100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54"/>
                  </a:lnTo>
                  <a:lnTo>
                    <a:pt x="16" y="61"/>
                  </a:lnTo>
                  <a:lnTo>
                    <a:pt x="16" y="69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92"/>
                  </a:lnTo>
                  <a:lnTo>
                    <a:pt x="41" y="92"/>
                  </a:lnTo>
                  <a:lnTo>
                    <a:pt x="50" y="100"/>
                  </a:lnTo>
                  <a:lnTo>
                    <a:pt x="5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99"/>
            <p:cNvSpPr>
              <a:spLocks noChangeShapeType="1"/>
            </p:cNvSpPr>
            <p:nvPr/>
          </p:nvSpPr>
          <p:spPr bwMode="auto">
            <a:xfrm>
              <a:off x="3936477" y="4574727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Line 100"/>
            <p:cNvSpPr>
              <a:spLocks noChangeShapeType="1"/>
            </p:cNvSpPr>
            <p:nvPr/>
          </p:nvSpPr>
          <p:spPr bwMode="auto">
            <a:xfrm>
              <a:off x="3916632" y="4511688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101"/>
            <p:cNvSpPr>
              <a:spLocks noChangeShapeType="1"/>
            </p:cNvSpPr>
            <p:nvPr/>
          </p:nvSpPr>
          <p:spPr bwMode="auto">
            <a:xfrm flipH="1">
              <a:off x="3818572" y="4843225"/>
              <a:ext cx="30352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102"/>
            <p:cNvSpPr>
              <a:spLocks noChangeShapeType="1"/>
            </p:cNvSpPr>
            <p:nvPr/>
          </p:nvSpPr>
          <p:spPr bwMode="auto">
            <a:xfrm>
              <a:off x="3975001" y="4215173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103"/>
            <p:cNvSpPr>
              <a:spLocks noChangeShapeType="1"/>
            </p:cNvSpPr>
            <p:nvPr/>
          </p:nvSpPr>
          <p:spPr bwMode="auto">
            <a:xfrm flipV="1">
              <a:off x="3936477" y="4035397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104"/>
            <p:cNvSpPr>
              <a:spLocks noChangeShapeType="1"/>
            </p:cNvSpPr>
            <p:nvPr/>
          </p:nvSpPr>
          <p:spPr bwMode="auto">
            <a:xfrm flipV="1">
              <a:off x="3916632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105"/>
            <p:cNvSpPr>
              <a:spLocks noChangeShapeType="1"/>
            </p:cNvSpPr>
            <p:nvPr/>
          </p:nvSpPr>
          <p:spPr bwMode="auto">
            <a:xfrm>
              <a:off x="3975001" y="4026058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06"/>
            <p:cNvSpPr>
              <a:spLocks noChangeShapeType="1"/>
            </p:cNvSpPr>
            <p:nvPr/>
          </p:nvSpPr>
          <p:spPr bwMode="auto">
            <a:xfrm flipV="1">
              <a:off x="3907293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107"/>
            <p:cNvSpPr>
              <a:spLocks noChangeShapeType="1"/>
            </p:cNvSpPr>
            <p:nvPr/>
          </p:nvSpPr>
          <p:spPr bwMode="auto">
            <a:xfrm flipV="1">
              <a:off x="3916632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08"/>
            <p:cNvSpPr>
              <a:spLocks noChangeShapeType="1"/>
            </p:cNvSpPr>
            <p:nvPr/>
          </p:nvSpPr>
          <p:spPr bwMode="auto">
            <a:xfrm>
              <a:off x="3497541" y="4466160"/>
              <a:ext cx="409751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109"/>
            <p:cNvSpPr>
              <a:spLocks noChangeShapeType="1"/>
            </p:cNvSpPr>
            <p:nvPr/>
          </p:nvSpPr>
          <p:spPr bwMode="auto">
            <a:xfrm flipH="1">
              <a:off x="3487035" y="4331912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110"/>
            <p:cNvSpPr>
              <a:spLocks noChangeShapeType="1"/>
            </p:cNvSpPr>
            <p:nvPr/>
          </p:nvSpPr>
          <p:spPr bwMode="auto">
            <a:xfrm>
              <a:off x="3487035" y="4439311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111"/>
            <p:cNvSpPr>
              <a:spLocks noChangeArrowheads="1"/>
            </p:cNvSpPr>
            <p:nvPr/>
          </p:nvSpPr>
          <p:spPr bwMode="auto">
            <a:xfrm>
              <a:off x="3487035" y="4403122"/>
              <a:ext cx="391073" cy="3618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12"/>
            <p:cNvSpPr>
              <a:spLocks noChangeShapeType="1"/>
            </p:cNvSpPr>
            <p:nvPr/>
          </p:nvSpPr>
          <p:spPr bwMode="auto">
            <a:xfrm flipV="1">
              <a:off x="3487035" y="4331912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113"/>
            <p:cNvSpPr>
              <a:spLocks noChangeShapeType="1"/>
            </p:cNvSpPr>
            <p:nvPr/>
          </p:nvSpPr>
          <p:spPr bwMode="auto">
            <a:xfrm>
              <a:off x="3497541" y="44393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14"/>
            <p:cNvSpPr>
              <a:spLocks noChangeShapeType="1"/>
            </p:cNvSpPr>
            <p:nvPr/>
          </p:nvSpPr>
          <p:spPr bwMode="auto">
            <a:xfrm>
              <a:off x="3487035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115"/>
            <p:cNvSpPr>
              <a:spLocks noChangeShapeType="1"/>
            </p:cNvSpPr>
            <p:nvPr/>
          </p:nvSpPr>
          <p:spPr bwMode="auto">
            <a:xfrm flipV="1">
              <a:off x="3907293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Line 116"/>
            <p:cNvSpPr>
              <a:spLocks noChangeShapeType="1"/>
            </p:cNvSpPr>
            <p:nvPr/>
          </p:nvSpPr>
          <p:spPr bwMode="auto">
            <a:xfrm flipV="1">
              <a:off x="3916632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7"/>
            <p:cNvSpPr>
              <a:spLocks noChangeShapeType="1"/>
            </p:cNvSpPr>
            <p:nvPr/>
          </p:nvSpPr>
          <p:spPr bwMode="auto">
            <a:xfrm flipH="1">
              <a:off x="3907293" y="450234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118"/>
            <p:cNvSpPr>
              <a:spLocks noChangeArrowheads="1"/>
            </p:cNvSpPr>
            <p:nvPr/>
          </p:nvSpPr>
          <p:spPr bwMode="auto">
            <a:xfrm>
              <a:off x="3916632" y="4502349"/>
              <a:ext cx="1167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119"/>
            <p:cNvSpPr>
              <a:spLocks noChangeShapeType="1"/>
            </p:cNvSpPr>
            <p:nvPr/>
          </p:nvSpPr>
          <p:spPr bwMode="auto">
            <a:xfrm flipH="1">
              <a:off x="3916632" y="4574727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Line 120"/>
            <p:cNvSpPr>
              <a:spLocks noChangeShapeType="1"/>
            </p:cNvSpPr>
            <p:nvPr/>
          </p:nvSpPr>
          <p:spPr bwMode="auto">
            <a:xfrm flipV="1">
              <a:off x="3878108" y="4331912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121"/>
            <p:cNvSpPr>
              <a:spLocks noChangeShapeType="1"/>
            </p:cNvSpPr>
            <p:nvPr/>
          </p:nvSpPr>
          <p:spPr bwMode="auto">
            <a:xfrm flipH="1">
              <a:off x="3984340" y="4385611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Line 122"/>
            <p:cNvSpPr>
              <a:spLocks noChangeShapeType="1"/>
            </p:cNvSpPr>
            <p:nvPr/>
          </p:nvSpPr>
          <p:spPr bwMode="auto">
            <a:xfrm>
              <a:off x="3878108" y="438561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23"/>
            <p:cNvSpPr>
              <a:spLocks/>
            </p:cNvSpPr>
            <p:nvPr/>
          </p:nvSpPr>
          <p:spPr bwMode="auto">
            <a:xfrm>
              <a:off x="3984340" y="4394950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124"/>
            <p:cNvSpPr>
              <a:spLocks noChangeShapeType="1"/>
            </p:cNvSpPr>
            <p:nvPr/>
          </p:nvSpPr>
          <p:spPr bwMode="auto">
            <a:xfrm>
              <a:off x="3878108" y="44393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Line 125"/>
            <p:cNvSpPr>
              <a:spLocks noChangeShapeType="1"/>
            </p:cNvSpPr>
            <p:nvPr/>
          </p:nvSpPr>
          <p:spPr bwMode="auto">
            <a:xfrm>
              <a:off x="3878108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Line 126"/>
            <p:cNvSpPr>
              <a:spLocks noChangeShapeType="1"/>
            </p:cNvSpPr>
            <p:nvPr/>
          </p:nvSpPr>
          <p:spPr bwMode="auto">
            <a:xfrm flipV="1">
              <a:off x="3994846" y="439495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27"/>
            <p:cNvSpPr>
              <a:spLocks noChangeArrowheads="1"/>
            </p:cNvSpPr>
            <p:nvPr/>
          </p:nvSpPr>
          <p:spPr bwMode="auto">
            <a:xfrm>
              <a:off x="3907293" y="4421800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Line 128"/>
            <p:cNvSpPr>
              <a:spLocks noChangeShapeType="1"/>
            </p:cNvSpPr>
            <p:nvPr/>
          </p:nvSpPr>
          <p:spPr bwMode="auto">
            <a:xfrm>
              <a:off x="3896786" y="440312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129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Line 130"/>
            <p:cNvSpPr>
              <a:spLocks noChangeShapeType="1"/>
            </p:cNvSpPr>
            <p:nvPr/>
          </p:nvSpPr>
          <p:spPr bwMode="auto">
            <a:xfrm flipV="1">
              <a:off x="3907293" y="44218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1"/>
            <p:cNvSpPr>
              <a:spLocks/>
            </p:cNvSpPr>
            <p:nvPr/>
          </p:nvSpPr>
          <p:spPr bwMode="auto">
            <a:xfrm>
              <a:off x="3896786" y="442180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32"/>
            <p:cNvSpPr>
              <a:spLocks/>
            </p:cNvSpPr>
            <p:nvPr/>
          </p:nvSpPr>
          <p:spPr bwMode="auto">
            <a:xfrm>
              <a:off x="3907293" y="442997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33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Line 134"/>
            <p:cNvSpPr>
              <a:spLocks noChangeShapeType="1"/>
            </p:cNvSpPr>
            <p:nvPr/>
          </p:nvSpPr>
          <p:spPr bwMode="auto">
            <a:xfrm>
              <a:off x="3907293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35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136"/>
            <p:cNvSpPr>
              <a:spLocks noChangeShapeType="1"/>
            </p:cNvSpPr>
            <p:nvPr/>
          </p:nvSpPr>
          <p:spPr bwMode="auto">
            <a:xfrm flipH="1">
              <a:off x="3878108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37"/>
            <p:cNvSpPr>
              <a:spLocks noChangeShapeType="1"/>
            </p:cNvSpPr>
            <p:nvPr/>
          </p:nvSpPr>
          <p:spPr bwMode="auto">
            <a:xfrm>
              <a:off x="3887447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Line 138"/>
            <p:cNvSpPr>
              <a:spLocks noChangeShapeType="1"/>
            </p:cNvSpPr>
            <p:nvPr/>
          </p:nvSpPr>
          <p:spPr bwMode="auto">
            <a:xfrm>
              <a:off x="3896786" y="442997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39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40"/>
            <p:cNvSpPr>
              <a:spLocks noChangeShapeType="1"/>
            </p:cNvSpPr>
            <p:nvPr/>
          </p:nvSpPr>
          <p:spPr bwMode="auto">
            <a:xfrm>
              <a:off x="3896786" y="44393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41"/>
            <p:cNvSpPr>
              <a:spLocks noChangeShapeType="1"/>
            </p:cNvSpPr>
            <p:nvPr/>
          </p:nvSpPr>
          <p:spPr bwMode="auto">
            <a:xfrm>
              <a:off x="3896786" y="44393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Line 142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Rectangle 143"/>
            <p:cNvSpPr>
              <a:spLocks noChangeArrowheads="1"/>
            </p:cNvSpPr>
            <p:nvPr/>
          </p:nvSpPr>
          <p:spPr bwMode="auto">
            <a:xfrm>
              <a:off x="3887447" y="4429972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Line 144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45"/>
            <p:cNvSpPr>
              <a:spLocks/>
            </p:cNvSpPr>
            <p:nvPr/>
          </p:nvSpPr>
          <p:spPr bwMode="auto">
            <a:xfrm>
              <a:off x="3984340" y="4412461"/>
              <a:ext cx="10506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46"/>
            <p:cNvSpPr>
              <a:spLocks noChangeShapeType="1"/>
            </p:cNvSpPr>
            <p:nvPr/>
          </p:nvSpPr>
          <p:spPr bwMode="auto">
            <a:xfrm>
              <a:off x="3887447" y="440312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Line 147"/>
            <p:cNvSpPr>
              <a:spLocks noChangeShapeType="1"/>
            </p:cNvSpPr>
            <p:nvPr/>
          </p:nvSpPr>
          <p:spPr bwMode="auto">
            <a:xfrm>
              <a:off x="3916632" y="44031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Line 148"/>
            <p:cNvSpPr>
              <a:spLocks noChangeShapeType="1"/>
            </p:cNvSpPr>
            <p:nvPr/>
          </p:nvSpPr>
          <p:spPr bwMode="auto">
            <a:xfrm>
              <a:off x="3916632" y="440312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49"/>
            <p:cNvSpPr>
              <a:spLocks noChangeShapeType="1"/>
            </p:cNvSpPr>
            <p:nvPr/>
          </p:nvSpPr>
          <p:spPr bwMode="auto">
            <a:xfrm>
              <a:off x="3945816" y="44031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Line 150"/>
            <p:cNvSpPr>
              <a:spLocks noChangeShapeType="1"/>
            </p:cNvSpPr>
            <p:nvPr/>
          </p:nvSpPr>
          <p:spPr bwMode="auto">
            <a:xfrm>
              <a:off x="3955155" y="440312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Line 151"/>
            <p:cNvSpPr>
              <a:spLocks noChangeShapeType="1"/>
            </p:cNvSpPr>
            <p:nvPr/>
          </p:nvSpPr>
          <p:spPr bwMode="auto">
            <a:xfrm flipH="1">
              <a:off x="3896786" y="4412461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Line 152"/>
            <p:cNvSpPr>
              <a:spLocks noChangeShapeType="1"/>
            </p:cNvSpPr>
            <p:nvPr/>
          </p:nvSpPr>
          <p:spPr bwMode="auto">
            <a:xfrm>
              <a:off x="3916632" y="4421800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Rectangle 153"/>
            <p:cNvSpPr>
              <a:spLocks noChangeArrowheads="1"/>
            </p:cNvSpPr>
            <p:nvPr/>
          </p:nvSpPr>
          <p:spPr bwMode="auto">
            <a:xfrm>
              <a:off x="3896786" y="4429972"/>
              <a:ext cx="19845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54"/>
            <p:cNvSpPr>
              <a:spLocks noChangeShapeType="1"/>
            </p:cNvSpPr>
            <p:nvPr/>
          </p:nvSpPr>
          <p:spPr bwMode="auto">
            <a:xfrm>
              <a:off x="3887447" y="44299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Line 155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56"/>
            <p:cNvSpPr>
              <a:spLocks noChangeShapeType="1"/>
            </p:cNvSpPr>
            <p:nvPr/>
          </p:nvSpPr>
          <p:spPr bwMode="auto">
            <a:xfrm>
              <a:off x="3916632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57"/>
            <p:cNvSpPr>
              <a:spLocks/>
            </p:cNvSpPr>
            <p:nvPr/>
          </p:nvSpPr>
          <p:spPr bwMode="auto">
            <a:xfrm>
              <a:off x="3965662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58"/>
            <p:cNvSpPr>
              <a:spLocks/>
            </p:cNvSpPr>
            <p:nvPr/>
          </p:nvSpPr>
          <p:spPr bwMode="auto">
            <a:xfrm>
              <a:off x="3965662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59"/>
            <p:cNvSpPr>
              <a:spLocks/>
            </p:cNvSpPr>
            <p:nvPr/>
          </p:nvSpPr>
          <p:spPr bwMode="auto">
            <a:xfrm>
              <a:off x="3887447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60"/>
            <p:cNvSpPr>
              <a:spLocks/>
            </p:cNvSpPr>
            <p:nvPr/>
          </p:nvSpPr>
          <p:spPr bwMode="auto">
            <a:xfrm>
              <a:off x="3887447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Line 161"/>
            <p:cNvSpPr>
              <a:spLocks noChangeShapeType="1"/>
            </p:cNvSpPr>
            <p:nvPr/>
          </p:nvSpPr>
          <p:spPr bwMode="auto">
            <a:xfrm flipV="1">
              <a:off x="3916632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Line 162"/>
            <p:cNvSpPr>
              <a:spLocks noChangeShapeType="1"/>
            </p:cNvSpPr>
            <p:nvPr/>
          </p:nvSpPr>
          <p:spPr bwMode="auto">
            <a:xfrm flipV="1">
              <a:off x="3936477" y="4439311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63"/>
            <p:cNvSpPr>
              <a:spLocks noChangeShapeType="1"/>
            </p:cNvSpPr>
            <p:nvPr/>
          </p:nvSpPr>
          <p:spPr bwMode="auto">
            <a:xfrm>
              <a:off x="3936477" y="432257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64"/>
            <p:cNvSpPr>
              <a:spLocks noChangeShapeType="1"/>
            </p:cNvSpPr>
            <p:nvPr/>
          </p:nvSpPr>
          <p:spPr bwMode="auto">
            <a:xfrm>
              <a:off x="3878108" y="43856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65"/>
            <p:cNvSpPr>
              <a:spLocks noChangeShapeType="1"/>
            </p:cNvSpPr>
            <p:nvPr/>
          </p:nvSpPr>
          <p:spPr bwMode="auto">
            <a:xfrm>
              <a:off x="3878108" y="4385611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66"/>
            <p:cNvSpPr>
              <a:spLocks/>
            </p:cNvSpPr>
            <p:nvPr/>
          </p:nvSpPr>
          <p:spPr bwMode="auto">
            <a:xfrm>
              <a:off x="3984340" y="434942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Line 167"/>
            <p:cNvSpPr>
              <a:spLocks noChangeShapeType="1"/>
            </p:cNvSpPr>
            <p:nvPr/>
          </p:nvSpPr>
          <p:spPr bwMode="auto">
            <a:xfrm>
              <a:off x="3878108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Line 168"/>
            <p:cNvSpPr>
              <a:spLocks noChangeShapeType="1"/>
            </p:cNvSpPr>
            <p:nvPr/>
          </p:nvSpPr>
          <p:spPr bwMode="auto">
            <a:xfrm flipV="1">
              <a:off x="3878108" y="4349422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69"/>
            <p:cNvSpPr>
              <a:spLocks noChangeArrowheads="1"/>
            </p:cNvSpPr>
            <p:nvPr/>
          </p:nvSpPr>
          <p:spPr bwMode="auto">
            <a:xfrm>
              <a:off x="3907293" y="4295723"/>
              <a:ext cx="29185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Line 170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Line 171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72"/>
            <p:cNvSpPr>
              <a:spLocks/>
            </p:cNvSpPr>
            <p:nvPr/>
          </p:nvSpPr>
          <p:spPr bwMode="auto">
            <a:xfrm>
              <a:off x="3907293" y="43132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73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74"/>
            <p:cNvSpPr>
              <a:spLocks/>
            </p:cNvSpPr>
            <p:nvPr/>
          </p:nvSpPr>
          <p:spPr bwMode="auto">
            <a:xfrm>
              <a:off x="3896786" y="432257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75"/>
            <p:cNvSpPr>
              <a:spLocks noChangeShapeType="1"/>
            </p:cNvSpPr>
            <p:nvPr/>
          </p:nvSpPr>
          <p:spPr bwMode="auto">
            <a:xfrm>
              <a:off x="3907293" y="43225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Line 176"/>
            <p:cNvSpPr>
              <a:spLocks noChangeShapeType="1"/>
            </p:cNvSpPr>
            <p:nvPr/>
          </p:nvSpPr>
          <p:spPr bwMode="auto">
            <a:xfrm flipV="1">
              <a:off x="3907293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77"/>
            <p:cNvSpPr>
              <a:spLocks noChangeShapeType="1"/>
            </p:cNvSpPr>
            <p:nvPr/>
          </p:nvSpPr>
          <p:spPr bwMode="auto">
            <a:xfrm>
              <a:off x="3896786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78"/>
            <p:cNvSpPr>
              <a:spLocks noChangeShapeType="1"/>
            </p:cNvSpPr>
            <p:nvPr/>
          </p:nvSpPr>
          <p:spPr bwMode="auto">
            <a:xfrm flipV="1">
              <a:off x="3887447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79"/>
            <p:cNvSpPr>
              <a:spLocks noChangeShapeType="1"/>
            </p:cNvSpPr>
            <p:nvPr/>
          </p:nvSpPr>
          <p:spPr bwMode="auto">
            <a:xfrm>
              <a:off x="3878108" y="43225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80"/>
            <p:cNvSpPr>
              <a:spLocks noChangeShapeType="1"/>
            </p:cNvSpPr>
            <p:nvPr/>
          </p:nvSpPr>
          <p:spPr bwMode="auto">
            <a:xfrm flipV="1">
              <a:off x="3878108" y="432257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81"/>
            <p:cNvSpPr>
              <a:spLocks noChangeShapeType="1"/>
            </p:cNvSpPr>
            <p:nvPr/>
          </p:nvSpPr>
          <p:spPr bwMode="auto">
            <a:xfrm flipH="1" flipV="1">
              <a:off x="3878108" y="4313233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82"/>
            <p:cNvSpPr>
              <a:spLocks noChangeShapeType="1"/>
            </p:cNvSpPr>
            <p:nvPr/>
          </p:nvSpPr>
          <p:spPr bwMode="auto">
            <a:xfrm>
              <a:off x="387810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Line 183"/>
            <p:cNvSpPr>
              <a:spLocks noChangeShapeType="1"/>
            </p:cNvSpPr>
            <p:nvPr/>
          </p:nvSpPr>
          <p:spPr bwMode="auto">
            <a:xfrm flipH="1" flipV="1">
              <a:off x="3878108" y="4295723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184"/>
            <p:cNvSpPr>
              <a:spLocks noChangeShapeType="1"/>
            </p:cNvSpPr>
            <p:nvPr/>
          </p:nvSpPr>
          <p:spPr bwMode="auto">
            <a:xfrm flipV="1">
              <a:off x="3896786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Rectangle 185"/>
            <p:cNvSpPr>
              <a:spLocks noChangeArrowheads="1"/>
            </p:cNvSpPr>
            <p:nvPr/>
          </p:nvSpPr>
          <p:spPr bwMode="auto">
            <a:xfrm>
              <a:off x="3887447" y="4305062"/>
              <a:ext cx="9339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86"/>
            <p:cNvSpPr>
              <a:spLocks/>
            </p:cNvSpPr>
            <p:nvPr/>
          </p:nvSpPr>
          <p:spPr bwMode="auto">
            <a:xfrm>
              <a:off x="3887447" y="4322572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87"/>
            <p:cNvSpPr>
              <a:spLocks/>
            </p:cNvSpPr>
            <p:nvPr/>
          </p:nvSpPr>
          <p:spPr bwMode="auto">
            <a:xfrm>
              <a:off x="3887447" y="4331912"/>
              <a:ext cx="9339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88"/>
            <p:cNvSpPr>
              <a:spLocks/>
            </p:cNvSpPr>
            <p:nvPr/>
          </p:nvSpPr>
          <p:spPr bwMode="auto">
            <a:xfrm>
              <a:off x="3887447" y="4322572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Line 189"/>
            <p:cNvSpPr>
              <a:spLocks noChangeShapeType="1"/>
            </p:cNvSpPr>
            <p:nvPr/>
          </p:nvSpPr>
          <p:spPr bwMode="auto">
            <a:xfrm>
              <a:off x="3887447" y="43225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Line 190"/>
            <p:cNvSpPr>
              <a:spLocks noChangeShapeType="1"/>
            </p:cNvSpPr>
            <p:nvPr/>
          </p:nvSpPr>
          <p:spPr bwMode="auto">
            <a:xfrm>
              <a:off x="3896786" y="431323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91"/>
            <p:cNvSpPr>
              <a:spLocks noChangeShapeType="1"/>
            </p:cNvSpPr>
            <p:nvPr/>
          </p:nvSpPr>
          <p:spPr bwMode="auto">
            <a:xfrm>
              <a:off x="3896786" y="43050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92"/>
            <p:cNvSpPr>
              <a:spLocks noChangeShapeType="1"/>
            </p:cNvSpPr>
            <p:nvPr/>
          </p:nvSpPr>
          <p:spPr bwMode="auto">
            <a:xfrm flipV="1">
              <a:off x="3896786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Line 193"/>
            <p:cNvSpPr>
              <a:spLocks noChangeShapeType="1"/>
            </p:cNvSpPr>
            <p:nvPr/>
          </p:nvSpPr>
          <p:spPr bwMode="auto">
            <a:xfrm>
              <a:off x="3896786" y="429572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Line 194"/>
            <p:cNvSpPr>
              <a:spLocks noChangeShapeType="1"/>
            </p:cNvSpPr>
            <p:nvPr/>
          </p:nvSpPr>
          <p:spPr bwMode="auto">
            <a:xfrm>
              <a:off x="3994846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95"/>
            <p:cNvSpPr>
              <a:spLocks/>
            </p:cNvSpPr>
            <p:nvPr/>
          </p:nvSpPr>
          <p:spPr bwMode="auto">
            <a:xfrm>
              <a:off x="3984340" y="4322572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96"/>
            <p:cNvSpPr>
              <a:spLocks/>
            </p:cNvSpPr>
            <p:nvPr/>
          </p:nvSpPr>
          <p:spPr bwMode="auto">
            <a:xfrm>
              <a:off x="3965662" y="4331912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97"/>
            <p:cNvSpPr>
              <a:spLocks/>
            </p:cNvSpPr>
            <p:nvPr/>
          </p:nvSpPr>
          <p:spPr bwMode="auto">
            <a:xfrm>
              <a:off x="3965662" y="4331912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Line 198"/>
            <p:cNvSpPr>
              <a:spLocks noChangeShapeType="1"/>
            </p:cNvSpPr>
            <p:nvPr/>
          </p:nvSpPr>
          <p:spPr bwMode="auto">
            <a:xfrm flipH="1">
              <a:off x="3896786" y="433191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Line 199"/>
            <p:cNvSpPr>
              <a:spLocks noChangeShapeType="1"/>
            </p:cNvSpPr>
            <p:nvPr/>
          </p:nvSpPr>
          <p:spPr bwMode="auto">
            <a:xfrm>
              <a:off x="3896786" y="4340083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200"/>
            <p:cNvSpPr>
              <a:spLocks noChangeShapeType="1"/>
            </p:cNvSpPr>
            <p:nvPr/>
          </p:nvSpPr>
          <p:spPr bwMode="auto">
            <a:xfrm>
              <a:off x="3896786" y="433191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Line 201"/>
            <p:cNvSpPr>
              <a:spLocks noChangeShapeType="1"/>
            </p:cNvSpPr>
            <p:nvPr/>
          </p:nvSpPr>
          <p:spPr bwMode="auto">
            <a:xfrm>
              <a:off x="3916632" y="433191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202"/>
            <p:cNvSpPr>
              <a:spLocks noChangeShapeType="1"/>
            </p:cNvSpPr>
            <p:nvPr/>
          </p:nvSpPr>
          <p:spPr bwMode="auto">
            <a:xfrm>
              <a:off x="3925971" y="433191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Line 203"/>
            <p:cNvSpPr>
              <a:spLocks noChangeShapeType="1"/>
            </p:cNvSpPr>
            <p:nvPr/>
          </p:nvSpPr>
          <p:spPr bwMode="auto">
            <a:xfrm>
              <a:off x="3955155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Line 205"/>
            <p:cNvSpPr>
              <a:spLocks noChangeShapeType="1"/>
            </p:cNvSpPr>
            <p:nvPr/>
          </p:nvSpPr>
          <p:spPr bwMode="auto">
            <a:xfrm>
              <a:off x="3965663" y="43319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Line 206"/>
            <p:cNvSpPr>
              <a:spLocks noChangeShapeType="1"/>
            </p:cNvSpPr>
            <p:nvPr/>
          </p:nvSpPr>
          <p:spPr bwMode="auto">
            <a:xfrm>
              <a:off x="3916633" y="43225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Rectangle 207"/>
            <p:cNvSpPr>
              <a:spLocks noChangeArrowheads="1"/>
            </p:cNvSpPr>
            <p:nvPr/>
          </p:nvSpPr>
          <p:spPr bwMode="auto">
            <a:xfrm>
              <a:off x="3896787" y="4305062"/>
              <a:ext cx="19845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Line 208"/>
            <p:cNvSpPr>
              <a:spLocks noChangeShapeType="1"/>
            </p:cNvSpPr>
            <p:nvPr/>
          </p:nvSpPr>
          <p:spPr bwMode="auto">
            <a:xfrm>
              <a:off x="388744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Line 209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Line 210"/>
            <p:cNvSpPr>
              <a:spLocks noChangeShapeType="1"/>
            </p:cNvSpPr>
            <p:nvPr/>
          </p:nvSpPr>
          <p:spPr bwMode="auto">
            <a:xfrm>
              <a:off x="391663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Freeform 211"/>
            <p:cNvSpPr>
              <a:spLocks/>
            </p:cNvSpPr>
            <p:nvPr/>
          </p:nvSpPr>
          <p:spPr bwMode="auto">
            <a:xfrm>
              <a:off x="4736135" y="4511688"/>
              <a:ext cx="67708" cy="13424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8" y="107"/>
                </a:cxn>
                <a:cxn ang="0">
                  <a:pos x="8" y="107"/>
                </a:cxn>
                <a:cxn ang="0">
                  <a:pos x="16" y="100"/>
                </a:cxn>
                <a:cxn ang="0">
                  <a:pos x="25" y="92"/>
                </a:cxn>
                <a:cxn ang="0">
                  <a:pos x="25" y="84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41" y="69"/>
                </a:cxn>
                <a:cxn ang="0">
                  <a:pos x="41" y="69"/>
                </a:cxn>
                <a:cxn ang="0">
                  <a:pos x="50" y="54"/>
                </a:cxn>
                <a:cxn ang="0">
                  <a:pos x="50" y="54"/>
                </a:cxn>
                <a:cxn ang="0">
                  <a:pos x="58" y="46"/>
                </a:cxn>
                <a:cxn ang="0">
                  <a:pos x="58" y="38"/>
                </a:cxn>
                <a:cxn ang="0">
                  <a:pos x="58" y="30"/>
                </a:cxn>
                <a:cxn ang="0">
                  <a:pos x="58" y="23"/>
                </a:cxn>
                <a:cxn ang="0">
                  <a:pos x="58" y="15"/>
                </a:cxn>
                <a:cxn ang="0">
                  <a:pos x="58" y="7"/>
                </a:cxn>
                <a:cxn ang="0">
                  <a:pos x="58" y="0"/>
                </a:cxn>
              </a:cxnLst>
              <a:rect l="0" t="0" r="r" b="b"/>
              <a:pathLst>
                <a:path w="58" h="115">
                  <a:moveTo>
                    <a:pt x="0" y="115"/>
                  </a:moveTo>
                  <a:lnTo>
                    <a:pt x="8" y="107"/>
                  </a:lnTo>
                  <a:lnTo>
                    <a:pt x="8" y="107"/>
                  </a:lnTo>
                  <a:lnTo>
                    <a:pt x="16" y="100"/>
                  </a:lnTo>
                  <a:lnTo>
                    <a:pt x="25" y="92"/>
                  </a:lnTo>
                  <a:lnTo>
                    <a:pt x="25" y="84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8" y="46"/>
                  </a:lnTo>
                  <a:lnTo>
                    <a:pt x="58" y="38"/>
                  </a:lnTo>
                  <a:lnTo>
                    <a:pt x="58" y="30"/>
                  </a:lnTo>
                  <a:lnTo>
                    <a:pt x="58" y="23"/>
                  </a:lnTo>
                  <a:lnTo>
                    <a:pt x="58" y="15"/>
                  </a:lnTo>
                  <a:lnTo>
                    <a:pt x="58" y="7"/>
                  </a:lnTo>
                  <a:lnTo>
                    <a:pt x="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Freeform 212"/>
            <p:cNvSpPr>
              <a:spLocks/>
            </p:cNvSpPr>
            <p:nvPr/>
          </p:nvSpPr>
          <p:spPr bwMode="auto">
            <a:xfrm>
              <a:off x="4736135" y="4511688"/>
              <a:ext cx="58369" cy="116738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100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6" y="84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41" y="46"/>
                </a:cxn>
                <a:cxn ang="0">
                  <a:pos x="41" y="46"/>
                </a:cxn>
                <a:cxn ang="0">
                  <a:pos x="41" y="38"/>
                </a:cxn>
                <a:cxn ang="0">
                  <a:pos x="50" y="30"/>
                </a:cxn>
                <a:cxn ang="0">
                  <a:pos x="50" y="23"/>
                </a:cxn>
                <a:cxn ang="0">
                  <a:pos x="50" y="15"/>
                </a:cxn>
                <a:cxn ang="0">
                  <a:pos x="50" y="7"/>
                </a:cxn>
                <a:cxn ang="0">
                  <a:pos x="50" y="0"/>
                </a:cxn>
              </a:cxnLst>
              <a:rect l="0" t="0" r="r" b="b"/>
              <a:pathLst>
                <a:path w="50" h="100">
                  <a:moveTo>
                    <a:pt x="0" y="100"/>
                  </a:moveTo>
                  <a:lnTo>
                    <a:pt x="0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6" y="84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1" y="38"/>
                  </a:lnTo>
                  <a:lnTo>
                    <a:pt x="50" y="30"/>
                  </a:lnTo>
                  <a:lnTo>
                    <a:pt x="50" y="23"/>
                  </a:lnTo>
                  <a:lnTo>
                    <a:pt x="50" y="15"/>
                  </a:lnTo>
                  <a:lnTo>
                    <a:pt x="50" y="7"/>
                  </a:lnTo>
                  <a:lnTo>
                    <a:pt x="5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Line 213"/>
            <p:cNvSpPr>
              <a:spLocks noChangeShapeType="1"/>
            </p:cNvSpPr>
            <p:nvPr/>
          </p:nvSpPr>
          <p:spPr bwMode="auto">
            <a:xfrm>
              <a:off x="4794504" y="4574727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Line 214"/>
            <p:cNvSpPr>
              <a:spLocks noChangeShapeType="1"/>
            </p:cNvSpPr>
            <p:nvPr/>
          </p:nvSpPr>
          <p:spPr bwMode="auto">
            <a:xfrm>
              <a:off x="4803843" y="4511688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215"/>
            <p:cNvSpPr>
              <a:spLocks noChangeShapeType="1"/>
            </p:cNvSpPr>
            <p:nvPr/>
          </p:nvSpPr>
          <p:spPr bwMode="auto">
            <a:xfrm>
              <a:off x="4364907" y="4879414"/>
              <a:ext cx="59536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Line 216"/>
            <p:cNvSpPr>
              <a:spLocks noChangeShapeType="1"/>
            </p:cNvSpPr>
            <p:nvPr/>
          </p:nvSpPr>
          <p:spPr bwMode="auto">
            <a:xfrm>
              <a:off x="4882058" y="4843225"/>
              <a:ext cx="29185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Line 217"/>
            <p:cNvSpPr>
              <a:spLocks noChangeShapeType="1"/>
            </p:cNvSpPr>
            <p:nvPr/>
          </p:nvSpPr>
          <p:spPr bwMode="auto">
            <a:xfrm>
              <a:off x="4589045" y="4133456"/>
              <a:ext cx="1272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Line 218"/>
            <p:cNvSpPr>
              <a:spLocks noChangeShapeType="1"/>
            </p:cNvSpPr>
            <p:nvPr/>
          </p:nvSpPr>
          <p:spPr bwMode="auto">
            <a:xfrm>
              <a:off x="4736135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Line 219"/>
            <p:cNvSpPr>
              <a:spLocks noChangeShapeType="1"/>
            </p:cNvSpPr>
            <p:nvPr/>
          </p:nvSpPr>
          <p:spPr bwMode="auto">
            <a:xfrm>
              <a:off x="4783997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Line 220"/>
            <p:cNvSpPr>
              <a:spLocks noChangeShapeType="1"/>
            </p:cNvSpPr>
            <p:nvPr/>
          </p:nvSpPr>
          <p:spPr bwMode="auto">
            <a:xfrm>
              <a:off x="4911242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Line 221"/>
            <p:cNvSpPr>
              <a:spLocks noChangeShapeType="1"/>
            </p:cNvSpPr>
            <p:nvPr/>
          </p:nvSpPr>
          <p:spPr bwMode="auto">
            <a:xfrm>
              <a:off x="4960272" y="4133456"/>
              <a:ext cx="9689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Line 222"/>
            <p:cNvSpPr>
              <a:spLocks noChangeShapeType="1"/>
            </p:cNvSpPr>
            <p:nvPr/>
          </p:nvSpPr>
          <p:spPr bwMode="auto">
            <a:xfrm>
              <a:off x="5077010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Line 223"/>
            <p:cNvSpPr>
              <a:spLocks noChangeShapeType="1"/>
            </p:cNvSpPr>
            <p:nvPr/>
          </p:nvSpPr>
          <p:spPr bwMode="auto">
            <a:xfrm>
              <a:off x="5135380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Line 224"/>
            <p:cNvSpPr>
              <a:spLocks noChangeShapeType="1"/>
            </p:cNvSpPr>
            <p:nvPr/>
          </p:nvSpPr>
          <p:spPr bwMode="auto">
            <a:xfrm>
              <a:off x="5252118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Line 225"/>
            <p:cNvSpPr>
              <a:spLocks noChangeShapeType="1"/>
            </p:cNvSpPr>
            <p:nvPr/>
          </p:nvSpPr>
          <p:spPr bwMode="auto">
            <a:xfrm>
              <a:off x="5301148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Line 226"/>
            <p:cNvSpPr>
              <a:spLocks noChangeShapeType="1"/>
            </p:cNvSpPr>
            <p:nvPr/>
          </p:nvSpPr>
          <p:spPr bwMode="auto">
            <a:xfrm>
              <a:off x="5428392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Line 227"/>
            <p:cNvSpPr>
              <a:spLocks noChangeShapeType="1"/>
            </p:cNvSpPr>
            <p:nvPr/>
          </p:nvSpPr>
          <p:spPr bwMode="auto">
            <a:xfrm>
              <a:off x="5476255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Line 228"/>
            <p:cNvSpPr>
              <a:spLocks noChangeShapeType="1"/>
            </p:cNvSpPr>
            <p:nvPr/>
          </p:nvSpPr>
          <p:spPr bwMode="auto">
            <a:xfrm>
              <a:off x="5594161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Line 229"/>
            <p:cNvSpPr>
              <a:spLocks noChangeShapeType="1"/>
            </p:cNvSpPr>
            <p:nvPr/>
          </p:nvSpPr>
          <p:spPr bwMode="auto">
            <a:xfrm>
              <a:off x="5652530" y="4133456"/>
              <a:ext cx="11673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230"/>
            <p:cNvSpPr>
              <a:spLocks noChangeShapeType="1"/>
            </p:cNvSpPr>
            <p:nvPr/>
          </p:nvSpPr>
          <p:spPr bwMode="auto">
            <a:xfrm flipV="1">
              <a:off x="4803843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Line 231"/>
            <p:cNvSpPr>
              <a:spLocks noChangeShapeType="1"/>
            </p:cNvSpPr>
            <p:nvPr/>
          </p:nvSpPr>
          <p:spPr bwMode="auto">
            <a:xfrm flipV="1">
              <a:off x="4794504" y="4205834"/>
              <a:ext cx="1167" cy="3058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Line 232"/>
            <p:cNvSpPr>
              <a:spLocks noChangeShapeType="1"/>
            </p:cNvSpPr>
            <p:nvPr/>
          </p:nvSpPr>
          <p:spPr bwMode="auto">
            <a:xfrm flipH="1">
              <a:off x="4608890" y="4215173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Line 233"/>
            <p:cNvSpPr>
              <a:spLocks noChangeShapeType="1"/>
            </p:cNvSpPr>
            <p:nvPr/>
          </p:nvSpPr>
          <p:spPr bwMode="auto">
            <a:xfrm flipV="1">
              <a:off x="4823688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Line 234"/>
            <p:cNvSpPr>
              <a:spLocks noChangeShapeType="1"/>
            </p:cNvSpPr>
            <p:nvPr/>
          </p:nvSpPr>
          <p:spPr bwMode="auto">
            <a:xfrm flipV="1">
              <a:off x="4813182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Line 235"/>
            <p:cNvSpPr>
              <a:spLocks noChangeShapeType="1"/>
            </p:cNvSpPr>
            <p:nvPr/>
          </p:nvSpPr>
          <p:spPr bwMode="auto">
            <a:xfrm flipH="1">
              <a:off x="4364907" y="4385611"/>
              <a:ext cx="24398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Line 236"/>
            <p:cNvSpPr>
              <a:spLocks noChangeShapeType="1"/>
            </p:cNvSpPr>
            <p:nvPr/>
          </p:nvSpPr>
          <p:spPr bwMode="auto">
            <a:xfrm>
              <a:off x="4794504" y="457472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Rectangle 237"/>
            <p:cNvSpPr>
              <a:spLocks noChangeArrowheads="1"/>
            </p:cNvSpPr>
            <p:nvPr/>
          </p:nvSpPr>
          <p:spPr bwMode="auto">
            <a:xfrm>
              <a:off x="4803843" y="4502349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Line 238"/>
            <p:cNvSpPr>
              <a:spLocks noChangeShapeType="1"/>
            </p:cNvSpPr>
            <p:nvPr/>
          </p:nvSpPr>
          <p:spPr bwMode="auto">
            <a:xfrm>
              <a:off x="4813182" y="450234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Line 239"/>
            <p:cNvSpPr>
              <a:spLocks noChangeShapeType="1"/>
            </p:cNvSpPr>
            <p:nvPr/>
          </p:nvSpPr>
          <p:spPr bwMode="auto">
            <a:xfrm flipH="1" flipV="1">
              <a:off x="4745474" y="4106607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Line 240"/>
            <p:cNvSpPr>
              <a:spLocks noChangeShapeType="1"/>
            </p:cNvSpPr>
            <p:nvPr/>
          </p:nvSpPr>
          <p:spPr bwMode="auto">
            <a:xfrm flipH="1">
              <a:off x="4813182" y="409843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Line 241"/>
            <p:cNvSpPr>
              <a:spLocks noChangeShapeType="1"/>
            </p:cNvSpPr>
            <p:nvPr/>
          </p:nvSpPr>
          <p:spPr bwMode="auto">
            <a:xfrm flipH="1">
              <a:off x="4803843" y="409843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242"/>
            <p:cNvSpPr>
              <a:spLocks noChangeShapeType="1"/>
            </p:cNvSpPr>
            <p:nvPr/>
          </p:nvSpPr>
          <p:spPr bwMode="auto">
            <a:xfrm flipH="1">
              <a:off x="4774658" y="409843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Line 243"/>
            <p:cNvSpPr>
              <a:spLocks noChangeShapeType="1"/>
            </p:cNvSpPr>
            <p:nvPr/>
          </p:nvSpPr>
          <p:spPr bwMode="auto">
            <a:xfrm flipH="1">
              <a:off x="4765319" y="409843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Line 244"/>
            <p:cNvSpPr>
              <a:spLocks noChangeShapeType="1"/>
            </p:cNvSpPr>
            <p:nvPr/>
          </p:nvSpPr>
          <p:spPr bwMode="auto">
            <a:xfrm flipH="1">
              <a:off x="4745474" y="409843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Line 245"/>
            <p:cNvSpPr>
              <a:spLocks noChangeShapeType="1"/>
            </p:cNvSpPr>
            <p:nvPr/>
          </p:nvSpPr>
          <p:spPr bwMode="auto">
            <a:xfrm flipH="1">
              <a:off x="4745474" y="4152134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Line 246"/>
            <p:cNvSpPr>
              <a:spLocks noChangeShapeType="1"/>
            </p:cNvSpPr>
            <p:nvPr/>
          </p:nvSpPr>
          <p:spPr bwMode="auto">
            <a:xfrm flipH="1">
              <a:off x="4823688" y="416964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Line 247"/>
            <p:cNvSpPr>
              <a:spLocks noChangeShapeType="1"/>
            </p:cNvSpPr>
            <p:nvPr/>
          </p:nvSpPr>
          <p:spPr bwMode="auto">
            <a:xfrm flipH="1">
              <a:off x="4813182" y="41696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Line 248"/>
            <p:cNvSpPr>
              <a:spLocks noChangeShapeType="1"/>
            </p:cNvSpPr>
            <p:nvPr/>
          </p:nvSpPr>
          <p:spPr bwMode="auto">
            <a:xfrm flipH="1">
              <a:off x="4783997" y="416964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Line 249"/>
            <p:cNvSpPr>
              <a:spLocks noChangeShapeType="1"/>
            </p:cNvSpPr>
            <p:nvPr/>
          </p:nvSpPr>
          <p:spPr bwMode="auto">
            <a:xfrm flipH="1">
              <a:off x="4774658" y="41696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Line 250"/>
            <p:cNvSpPr>
              <a:spLocks noChangeShapeType="1"/>
            </p:cNvSpPr>
            <p:nvPr/>
          </p:nvSpPr>
          <p:spPr bwMode="auto">
            <a:xfrm flipH="1">
              <a:off x="4745474" y="416964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Line 251"/>
            <p:cNvSpPr>
              <a:spLocks noChangeShapeType="1"/>
            </p:cNvSpPr>
            <p:nvPr/>
          </p:nvSpPr>
          <p:spPr bwMode="auto">
            <a:xfrm flipH="1">
              <a:off x="4745474" y="4079757"/>
              <a:ext cx="67708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Line 252"/>
            <p:cNvSpPr>
              <a:spLocks noChangeShapeType="1"/>
            </p:cNvSpPr>
            <p:nvPr/>
          </p:nvSpPr>
          <p:spPr bwMode="auto">
            <a:xfrm flipH="1">
              <a:off x="4872719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Line 253"/>
            <p:cNvSpPr>
              <a:spLocks noChangeShapeType="1"/>
            </p:cNvSpPr>
            <p:nvPr/>
          </p:nvSpPr>
          <p:spPr bwMode="auto">
            <a:xfrm flipH="1">
              <a:off x="4862212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Line 254"/>
            <p:cNvSpPr>
              <a:spLocks noChangeShapeType="1"/>
            </p:cNvSpPr>
            <p:nvPr/>
          </p:nvSpPr>
          <p:spPr bwMode="auto">
            <a:xfrm flipH="1">
              <a:off x="4842367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Line 255"/>
            <p:cNvSpPr>
              <a:spLocks noChangeShapeType="1"/>
            </p:cNvSpPr>
            <p:nvPr/>
          </p:nvSpPr>
          <p:spPr bwMode="auto">
            <a:xfrm>
              <a:off x="4833028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Line 256"/>
            <p:cNvSpPr>
              <a:spLocks noChangeShapeType="1"/>
            </p:cNvSpPr>
            <p:nvPr/>
          </p:nvSpPr>
          <p:spPr bwMode="auto">
            <a:xfrm flipH="1">
              <a:off x="4803843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Line 257"/>
            <p:cNvSpPr>
              <a:spLocks noChangeShapeType="1"/>
            </p:cNvSpPr>
            <p:nvPr/>
          </p:nvSpPr>
          <p:spPr bwMode="auto">
            <a:xfrm flipH="1">
              <a:off x="4794504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Line 258"/>
            <p:cNvSpPr>
              <a:spLocks noChangeShapeType="1"/>
            </p:cNvSpPr>
            <p:nvPr/>
          </p:nvSpPr>
          <p:spPr bwMode="auto">
            <a:xfrm flipH="1">
              <a:off x="4774658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Line 259"/>
            <p:cNvSpPr>
              <a:spLocks noChangeShapeType="1"/>
            </p:cNvSpPr>
            <p:nvPr/>
          </p:nvSpPr>
          <p:spPr bwMode="auto">
            <a:xfrm>
              <a:off x="4765319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Line 260"/>
            <p:cNvSpPr>
              <a:spLocks noChangeShapeType="1"/>
            </p:cNvSpPr>
            <p:nvPr/>
          </p:nvSpPr>
          <p:spPr bwMode="auto">
            <a:xfrm flipH="1">
              <a:off x="4736135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261"/>
            <p:cNvSpPr>
              <a:spLocks noChangeShapeType="1"/>
            </p:cNvSpPr>
            <p:nvPr/>
          </p:nvSpPr>
          <p:spPr bwMode="auto">
            <a:xfrm flipH="1">
              <a:off x="4725628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Line 262"/>
            <p:cNvSpPr>
              <a:spLocks noChangeShapeType="1"/>
            </p:cNvSpPr>
            <p:nvPr/>
          </p:nvSpPr>
          <p:spPr bwMode="auto">
            <a:xfrm flipH="1">
              <a:off x="469644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Line 263"/>
            <p:cNvSpPr>
              <a:spLocks noChangeShapeType="1"/>
            </p:cNvSpPr>
            <p:nvPr/>
          </p:nvSpPr>
          <p:spPr bwMode="auto">
            <a:xfrm flipH="1">
              <a:off x="4745474" y="41789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Line 264"/>
            <p:cNvSpPr>
              <a:spLocks noChangeShapeType="1"/>
            </p:cNvSpPr>
            <p:nvPr/>
          </p:nvSpPr>
          <p:spPr bwMode="auto">
            <a:xfrm>
              <a:off x="4736135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265"/>
            <p:cNvSpPr>
              <a:spLocks/>
            </p:cNvSpPr>
            <p:nvPr/>
          </p:nvSpPr>
          <p:spPr bwMode="auto">
            <a:xfrm>
              <a:off x="4736135" y="4089096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Line 266"/>
            <p:cNvSpPr>
              <a:spLocks noChangeShapeType="1"/>
            </p:cNvSpPr>
            <p:nvPr/>
          </p:nvSpPr>
          <p:spPr bwMode="auto">
            <a:xfrm flipV="1">
              <a:off x="4736135" y="41696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67"/>
            <p:cNvSpPr>
              <a:spLocks/>
            </p:cNvSpPr>
            <p:nvPr/>
          </p:nvSpPr>
          <p:spPr bwMode="auto">
            <a:xfrm>
              <a:off x="4736135" y="417898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68"/>
            <p:cNvSpPr>
              <a:spLocks/>
            </p:cNvSpPr>
            <p:nvPr/>
          </p:nvSpPr>
          <p:spPr bwMode="auto">
            <a:xfrm>
              <a:off x="4736135" y="4161473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69"/>
            <p:cNvSpPr>
              <a:spLocks/>
            </p:cNvSpPr>
            <p:nvPr/>
          </p:nvSpPr>
          <p:spPr bwMode="auto">
            <a:xfrm>
              <a:off x="4736135" y="4106607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Line 27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Line 271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Line 272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Line 273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Line 274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Line 275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276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277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Line 278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Line 279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Line 28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Line 281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Freeform 282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283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84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Line 285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Line 286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Line 287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288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Line 289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Line 29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Line 291"/>
            <p:cNvSpPr>
              <a:spLocks noChangeShapeType="1"/>
            </p:cNvSpPr>
            <p:nvPr/>
          </p:nvSpPr>
          <p:spPr bwMode="auto">
            <a:xfrm flipV="1">
              <a:off x="489139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Line 292"/>
            <p:cNvSpPr>
              <a:spLocks noChangeShapeType="1"/>
            </p:cNvSpPr>
            <p:nvPr/>
          </p:nvSpPr>
          <p:spPr bwMode="auto">
            <a:xfrm flipV="1">
              <a:off x="4891397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293"/>
            <p:cNvSpPr>
              <a:spLocks/>
            </p:cNvSpPr>
            <p:nvPr/>
          </p:nvSpPr>
          <p:spPr bwMode="auto">
            <a:xfrm>
              <a:off x="4833028" y="4169645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Line 294"/>
            <p:cNvSpPr>
              <a:spLocks noChangeShapeType="1"/>
            </p:cNvSpPr>
            <p:nvPr/>
          </p:nvSpPr>
          <p:spPr bwMode="auto">
            <a:xfrm>
              <a:off x="4852873" y="41696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Line 295"/>
            <p:cNvSpPr>
              <a:spLocks noChangeShapeType="1"/>
            </p:cNvSpPr>
            <p:nvPr/>
          </p:nvSpPr>
          <p:spPr bwMode="auto">
            <a:xfrm flipH="1" flipV="1">
              <a:off x="4842367" y="4152134"/>
              <a:ext cx="1050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Line 296"/>
            <p:cNvSpPr>
              <a:spLocks noChangeShapeType="1"/>
            </p:cNvSpPr>
            <p:nvPr/>
          </p:nvSpPr>
          <p:spPr bwMode="auto">
            <a:xfrm flipH="1">
              <a:off x="4872719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Line 297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Line 298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Line 299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Line 300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Line 301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Line 302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Line 303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Freeform 304"/>
            <p:cNvSpPr>
              <a:spLocks/>
            </p:cNvSpPr>
            <p:nvPr/>
          </p:nvSpPr>
          <p:spPr bwMode="auto">
            <a:xfrm>
              <a:off x="4882058" y="41789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Line 305"/>
            <p:cNvSpPr>
              <a:spLocks noChangeShapeType="1"/>
            </p:cNvSpPr>
            <p:nvPr/>
          </p:nvSpPr>
          <p:spPr bwMode="auto">
            <a:xfrm>
              <a:off x="4872719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Line 306"/>
            <p:cNvSpPr>
              <a:spLocks noChangeShapeType="1"/>
            </p:cNvSpPr>
            <p:nvPr/>
          </p:nvSpPr>
          <p:spPr bwMode="auto">
            <a:xfrm flipH="1">
              <a:off x="4852873" y="417898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Line 307"/>
            <p:cNvSpPr>
              <a:spLocks noChangeShapeType="1"/>
            </p:cNvSpPr>
            <p:nvPr/>
          </p:nvSpPr>
          <p:spPr bwMode="auto">
            <a:xfrm flipH="1">
              <a:off x="4842367" y="4106607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Line 308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Line 309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Line 310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Line 311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Line 312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Line 31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Line 31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Line 315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Line 316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Line 317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Line 318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Line 319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Line 320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Line 321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Line 322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Line 323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Line 324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Line 325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Line 326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Line 327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Line 328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Line 329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Line 330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Line 331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Line 332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Line 33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Line 33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Line 335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Line 336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Line 337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Line 338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Line 339"/>
            <p:cNvSpPr>
              <a:spLocks noChangeShapeType="1"/>
            </p:cNvSpPr>
            <p:nvPr/>
          </p:nvSpPr>
          <p:spPr bwMode="auto">
            <a:xfrm flipH="1">
              <a:off x="4833028" y="41066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Line 340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Line 341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Line 342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Line 343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Line 344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Line 345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Line 346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Line 347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Freeform 348"/>
            <p:cNvSpPr>
              <a:spLocks/>
            </p:cNvSpPr>
            <p:nvPr/>
          </p:nvSpPr>
          <p:spPr bwMode="auto">
            <a:xfrm>
              <a:off x="4833028" y="4089096"/>
              <a:ext cx="19845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7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Line 349"/>
            <p:cNvSpPr>
              <a:spLocks noChangeShapeType="1"/>
            </p:cNvSpPr>
            <p:nvPr/>
          </p:nvSpPr>
          <p:spPr bwMode="auto">
            <a:xfrm flipH="1">
              <a:off x="4842367" y="4079757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Line 350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Line 351"/>
            <p:cNvSpPr>
              <a:spLocks noChangeShapeType="1"/>
            </p:cNvSpPr>
            <p:nvPr/>
          </p:nvSpPr>
          <p:spPr bwMode="auto">
            <a:xfrm flipH="1">
              <a:off x="4833028" y="4106607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Line 352"/>
            <p:cNvSpPr>
              <a:spLocks noChangeShapeType="1"/>
            </p:cNvSpPr>
            <p:nvPr/>
          </p:nvSpPr>
          <p:spPr bwMode="auto">
            <a:xfrm flipH="1">
              <a:off x="4765319" y="4106607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Line 353"/>
            <p:cNvSpPr>
              <a:spLocks noChangeShapeType="1"/>
            </p:cNvSpPr>
            <p:nvPr/>
          </p:nvSpPr>
          <p:spPr bwMode="auto">
            <a:xfrm>
              <a:off x="4765319" y="4089096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Line 354"/>
            <p:cNvSpPr>
              <a:spLocks noChangeShapeType="1"/>
            </p:cNvSpPr>
            <p:nvPr/>
          </p:nvSpPr>
          <p:spPr bwMode="auto">
            <a:xfrm>
              <a:off x="4765319" y="41789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Line 355"/>
            <p:cNvSpPr>
              <a:spLocks noChangeShapeType="1"/>
            </p:cNvSpPr>
            <p:nvPr/>
          </p:nvSpPr>
          <p:spPr bwMode="auto">
            <a:xfrm flipH="1">
              <a:off x="4765319" y="4169645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Freeform 356"/>
            <p:cNvSpPr>
              <a:spLocks/>
            </p:cNvSpPr>
            <p:nvPr/>
          </p:nvSpPr>
          <p:spPr bwMode="auto">
            <a:xfrm>
              <a:off x="4754813" y="4089096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Freeform 357"/>
            <p:cNvSpPr>
              <a:spLocks/>
            </p:cNvSpPr>
            <p:nvPr/>
          </p:nvSpPr>
          <p:spPr bwMode="auto">
            <a:xfrm>
              <a:off x="4754813" y="4089096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58"/>
            <p:cNvSpPr>
              <a:spLocks/>
            </p:cNvSpPr>
            <p:nvPr/>
          </p:nvSpPr>
          <p:spPr bwMode="auto">
            <a:xfrm>
              <a:off x="4754813" y="4169645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359"/>
            <p:cNvSpPr>
              <a:spLocks/>
            </p:cNvSpPr>
            <p:nvPr/>
          </p:nvSpPr>
          <p:spPr bwMode="auto">
            <a:xfrm>
              <a:off x="4754813" y="4169645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360"/>
            <p:cNvSpPr>
              <a:spLocks/>
            </p:cNvSpPr>
            <p:nvPr/>
          </p:nvSpPr>
          <p:spPr bwMode="auto">
            <a:xfrm>
              <a:off x="4823688" y="4079757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Line 361"/>
            <p:cNvSpPr>
              <a:spLocks noChangeShapeType="1"/>
            </p:cNvSpPr>
            <p:nvPr/>
          </p:nvSpPr>
          <p:spPr bwMode="auto">
            <a:xfrm>
              <a:off x="482368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Line 362"/>
            <p:cNvSpPr>
              <a:spLocks noChangeShapeType="1"/>
            </p:cNvSpPr>
            <p:nvPr/>
          </p:nvSpPr>
          <p:spPr bwMode="auto">
            <a:xfrm flipH="1">
              <a:off x="482368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Line 363"/>
            <p:cNvSpPr>
              <a:spLocks noChangeShapeType="1"/>
            </p:cNvSpPr>
            <p:nvPr/>
          </p:nvSpPr>
          <p:spPr bwMode="auto">
            <a:xfrm flipH="1">
              <a:off x="482368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Line 364"/>
            <p:cNvSpPr>
              <a:spLocks noChangeShapeType="1"/>
            </p:cNvSpPr>
            <p:nvPr/>
          </p:nvSpPr>
          <p:spPr bwMode="auto">
            <a:xfrm flipH="1">
              <a:off x="4823688" y="40622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Rectangle 365"/>
            <p:cNvSpPr>
              <a:spLocks noChangeArrowheads="1"/>
            </p:cNvSpPr>
            <p:nvPr/>
          </p:nvSpPr>
          <p:spPr bwMode="auto">
            <a:xfrm>
              <a:off x="4833028" y="4062246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Line 366"/>
            <p:cNvSpPr>
              <a:spLocks noChangeShapeType="1"/>
            </p:cNvSpPr>
            <p:nvPr/>
          </p:nvSpPr>
          <p:spPr bwMode="auto">
            <a:xfrm>
              <a:off x="482368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Line 367"/>
            <p:cNvSpPr>
              <a:spLocks noChangeShapeType="1"/>
            </p:cNvSpPr>
            <p:nvPr/>
          </p:nvSpPr>
          <p:spPr bwMode="auto">
            <a:xfrm flipV="1">
              <a:off x="482368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Line 368"/>
            <p:cNvSpPr>
              <a:spLocks noChangeShapeType="1"/>
            </p:cNvSpPr>
            <p:nvPr/>
          </p:nvSpPr>
          <p:spPr bwMode="auto">
            <a:xfrm>
              <a:off x="4872719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Line 369"/>
            <p:cNvSpPr>
              <a:spLocks noChangeShapeType="1"/>
            </p:cNvSpPr>
            <p:nvPr/>
          </p:nvSpPr>
          <p:spPr bwMode="auto">
            <a:xfrm flipH="1">
              <a:off x="4862212" y="40622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Line 370"/>
            <p:cNvSpPr>
              <a:spLocks noChangeShapeType="1"/>
            </p:cNvSpPr>
            <p:nvPr/>
          </p:nvSpPr>
          <p:spPr bwMode="auto">
            <a:xfrm flipH="1">
              <a:off x="4842367" y="407158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Rectangle 371"/>
            <p:cNvSpPr>
              <a:spLocks noChangeArrowheads="1"/>
            </p:cNvSpPr>
            <p:nvPr/>
          </p:nvSpPr>
          <p:spPr bwMode="auto">
            <a:xfrm>
              <a:off x="4823688" y="4079757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Line 372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Line 37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Line 37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Line 375"/>
            <p:cNvSpPr>
              <a:spLocks noChangeShapeType="1"/>
            </p:cNvSpPr>
            <p:nvPr/>
          </p:nvSpPr>
          <p:spPr bwMode="auto">
            <a:xfrm flipV="1">
              <a:off x="484236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Line 376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Line 377"/>
            <p:cNvSpPr>
              <a:spLocks noChangeShapeType="1"/>
            </p:cNvSpPr>
            <p:nvPr/>
          </p:nvSpPr>
          <p:spPr bwMode="auto">
            <a:xfrm flipH="1">
              <a:off x="483302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Freeform 378"/>
            <p:cNvSpPr>
              <a:spLocks/>
            </p:cNvSpPr>
            <p:nvPr/>
          </p:nvSpPr>
          <p:spPr bwMode="auto">
            <a:xfrm>
              <a:off x="4833028" y="4089096"/>
              <a:ext cx="9339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Freeform 379"/>
            <p:cNvSpPr>
              <a:spLocks/>
            </p:cNvSpPr>
            <p:nvPr/>
          </p:nvSpPr>
          <p:spPr bwMode="auto">
            <a:xfrm>
              <a:off x="4833028" y="4089096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Line 380"/>
            <p:cNvSpPr>
              <a:spLocks noChangeShapeType="1"/>
            </p:cNvSpPr>
            <p:nvPr/>
          </p:nvSpPr>
          <p:spPr bwMode="auto">
            <a:xfrm>
              <a:off x="483302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Line 381"/>
            <p:cNvSpPr>
              <a:spLocks noChangeShapeType="1"/>
            </p:cNvSpPr>
            <p:nvPr/>
          </p:nvSpPr>
          <p:spPr bwMode="auto">
            <a:xfrm>
              <a:off x="483302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382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Line 383"/>
            <p:cNvSpPr>
              <a:spLocks noChangeShapeType="1"/>
            </p:cNvSpPr>
            <p:nvPr/>
          </p:nvSpPr>
          <p:spPr bwMode="auto">
            <a:xfrm>
              <a:off x="4852873" y="4079757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Line 384"/>
            <p:cNvSpPr>
              <a:spLocks noChangeShapeType="1"/>
            </p:cNvSpPr>
            <p:nvPr/>
          </p:nvSpPr>
          <p:spPr bwMode="auto">
            <a:xfrm flipV="1">
              <a:off x="4852873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Freeform 385"/>
            <p:cNvSpPr>
              <a:spLocks/>
            </p:cNvSpPr>
            <p:nvPr/>
          </p:nvSpPr>
          <p:spPr bwMode="auto">
            <a:xfrm>
              <a:off x="4872719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Line 386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Line 387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Line 388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Line 389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Line 390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Line 391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Line 392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Line 393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Line 394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Line 395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Line 396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Line 397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Line 398"/>
            <p:cNvSpPr>
              <a:spLocks noChangeShapeType="1"/>
            </p:cNvSpPr>
            <p:nvPr/>
          </p:nvSpPr>
          <p:spPr bwMode="auto">
            <a:xfrm flipH="1">
              <a:off x="4842367" y="407975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Line 399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Line 400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Line 401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Line 402"/>
            <p:cNvSpPr>
              <a:spLocks noChangeShapeType="1"/>
            </p:cNvSpPr>
            <p:nvPr/>
          </p:nvSpPr>
          <p:spPr bwMode="auto">
            <a:xfrm>
              <a:off x="4842367" y="408909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Line 403"/>
            <p:cNvSpPr>
              <a:spLocks noChangeShapeType="1"/>
            </p:cNvSpPr>
            <p:nvPr/>
          </p:nvSpPr>
          <p:spPr bwMode="auto">
            <a:xfrm flipV="1">
              <a:off x="483302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Line 404"/>
            <p:cNvSpPr>
              <a:spLocks noChangeShapeType="1"/>
            </p:cNvSpPr>
            <p:nvPr/>
          </p:nvSpPr>
          <p:spPr bwMode="auto">
            <a:xfrm>
              <a:off x="483302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Line 406"/>
            <p:cNvSpPr>
              <a:spLocks noChangeShapeType="1"/>
            </p:cNvSpPr>
            <p:nvPr/>
          </p:nvSpPr>
          <p:spPr bwMode="auto">
            <a:xfrm flipV="1">
              <a:off x="4852873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Line 407"/>
            <p:cNvSpPr>
              <a:spLocks noChangeShapeType="1"/>
            </p:cNvSpPr>
            <p:nvPr/>
          </p:nvSpPr>
          <p:spPr bwMode="auto">
            <a:xfrm flipV="1">
              <a:off x="4842367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Line 408"/>
            <p:cNvSpPr>
              <a:spLocks noChangeShapeType="1"/>
            </p:cNvSpPr>
            <p:nvPr/>
          </p:nvSpPr>
          <p:spPr bwMode="auto">
            <a:xfrm flipV="1">
              <a:off x="4842367" y="4062246"/>
              <a:ext cx="19845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Line 409"/>
            <p:cNvSpPr>
              <a:spLocks noChangeShapeType="1"/>
            </p:cNvSpPr>
            <p:nvPr/>
          </p:nvSpPr>
          <p:spPr bwMode="auto">
            <a:xfrm>
              <a:off x="4862212" y="4052907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Line 410"/>
            <p:cNvSpPr>
              <a:spLocks noChangeShapeType="1"/>
            </p:cNvSpPr>
            <p:nvPr/>
          </p:nvSpPr>
          <p:spPr bwMode="auto">
            <a:xfrm>
              <a:off x="4862212" y="407158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Line 411"/>
            <p:cNvSpPr>
              <a:spLocks noChangeShapeType="1"/>
            </p:cNvSpPr>
            <p:nvPr/>
          </p:nvSpPr>
          <p:spPr bwMode="auto">
            <a:xfrm>
              <a:off x="4862212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Line 412"/>
            <p:cNvSpPr>
              <a:spLocks noChangeShapeType="1"/>
            </p:cNvSpPr>
            <p:nvPr/>
          </p:nvSpPr>
          <p:spPr bwMode="auto">
            <a:xfrm>
              <a:off x="4862212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Line 413"/>
            <p:cNvSpPr>
              <a:spLocks noChangeShapeType="1"/>
            </p:cNvSpPr>
            <p:nvPr/>
          </p:nvSpPr>
          <p:spPr bwMode="auto">
            <a:xfrm flipV="1">
              <a:off x="487271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Line 414"/>
            <p:cNvSpPr>
              <a:spLocks noChangeShapeType="1"/>
            </p:cNvSpPr>
            <p:nvPr/>
          </p:nvSpPr>
          <p:spPr bwMode="auto">
            <a:xfrm flipV="1">
              <a:off x="487271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Line 415"/>
            <p:cNvSpPr>
              <a:spLocks noChangeShapeType="1"/>
            </p:cNvSpPr>
            <p:nvPr/>
          </p:nvSpPr>
          <p:spPr bwMode="auto">
            <a:xfrm flipH="1">
              <a:off x="4833027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Line 416"/>
            <p:cNvSpPr>
              <a:spLocks noChangeShapeType="1"/>
            </p:cNvSpPr>
            <p:nvPr/>
          </p:nvSpPr>
          <p:spPr bwMode="auto">
            <a:xfrm flipH="1">
              <a:off x="482368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Line 417"/>
            <p:cNvSpPr>
              <a:spLocks noChangeShapeType="1"/>
            </p:cNvSpPr>
            <p:nvPr/>
          </p:nvSpPr>
          <p:spPr bwMode="auto">
            <a:xfrm flipH="1">
              <a:off x="4803843" y="407158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Rectangle 418"/>
            <p:cNvSpPr>
              <a:spLocks noChangeArrowheads="1"/>
            </p:cNvSpPr>
            <p:nvPr/>
          </p:nvSpPr>
          <p:spPr bwMode="auto">
            <a:xfrm>
              <a:off x="4813182" y="4071585"/>
              <a:ext cx="19845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Line 419"/>
            <p:cNvSpPr>
              <a:spLocks noChangeShapeType="1"/>
            </p:cNvSpPr>
            <p:nvPr/>
          </p:nvSpPr>
          <p:spPr bwMode="auto">
            <a:xfrm flipH="1">
              <a:off x="4813182" y="407975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Line 420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Line 421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Line 422"/>
            <p:cNvSpPr>
              <a:spLocks noChangeShapeType="1"/>
            </p:cNvSpPr>
            <p:nvPr/>
          </p:nvSpPr>
          <p:spPr bwMode="auto">
            <a:xfrm flipH="1">
              <a:off x="487271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Line 423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Line 424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Line 425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Line 426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Line 427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Line 428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Line 429"/>
            <p:cNvSpPr>
              <a:spLocks noChangeShapeType="1"/>
            </p:cNvSpPr>
            <p:nvPr/>
          </p:nvSpPr>
          <p:spPr bwMode="auto">
            <a:xfrm>
              <a:off x="488205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Line 430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Freeform 431"/>
            <p:cNvSpPr>
              <a:spLocks/>
            </p:cNvSpPr>
            <p:nvPr/>
          </p:nvSpPr>
          <p:spPr bwMode="auto">
            <a:xfrm>
              <a:off x="4872718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Line 432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Line 433"/>
            <p:cNvSpPr>
              <a:spLocks noChangeShapeType="1"/>
            </p:cNvSpPr>
            <p:nvPr/>
          </p:nvSpPr>
          <p:spPr bwMode="auto">
            <a:xfrm flipH="1">
              <a:off x="4872718" y="40890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Line 434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Line 435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Freeform 436"/>
            <p:cNvSpPr>
              <a:spLocks/>
            </p:cNvSpPr>
            <p:nvPr/>
          </p:nvSpPr>
          <p:spPr bwMode="auto">
            <a:xfrm>
              <a:off x="4882058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Freeform 437"/>
            <p:cNvSpPr>
              <a:spLocks/>
            </p:cNvSpPr>
            <p:nvPr/>
          </p:nvSpPr>
          <p:spPr bwMode="auto">
            <a:xfrm>
              <a:off x="4882058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Line 438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Line 439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Line 440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Line 441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Freeform 442"/>
            <p:cNvSpPr>
              <a:spLocks/>
            </p:cNvSpPr>
            <p:nvPr/>
          </p:nvSpPr>
          <p:spPr bwMode="auto">
            <a:xfrm>
              <a:off x="4882058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Line 443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Line 444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Line 445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Line 446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Line 447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Line 448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449"/>
            <p:cNvSpPr>
              <a:spLocks/>
            </p:cNvSpPr>
            <p:nvPr/>
          </p:nvSpPr>
          <p:spPr bwMode="auto">
            <a:xfrm>
              <a:off x="4872718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Line 450"/>
            <p:cNvSpPr>
              <a:spLocks noChangeShapeType="1"/>
            </p:cNvSpPr>
            <p:nvPr/>
          </p:nvSpPr>
          <p:spPr bwMode="auto">
            <a:xfrm>
              <a:off x="487271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Line 451"/>
            <p:cNvSpPr>
              <a:spLocks noChangeShapeType="1"/>
            </p:cNvSpPr>
            <p:nvPr/>
          </p:nvSpPr>
          <p:spPr bwMode="auto">
            <a:xfrm flipV="1">
              <a:off x="488205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Line 452"/>
            <p:cNvSpPr>
              <a:spLocks noChangeShapeType="1"/>
            </p:cNvSpPr>
            <p:nvPr/>
          </p:nvSpPr>
          <p:spPr bwMode="auto">
            <a:xfrm flipV="1">
              <a:off x="4872718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Line 453"/>
            <p:cNvSpPr>
              <a:spLocks noChangeShapeType="1"/>
            </p:cNvSpPr>
            <p:nvPr/>
          </p:nvSpPr>
          <p:spPr bwMode="auto">
            <a:xfrm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Line 454"/>
            <p:cNvSpPr>
              <a:spLocks noChangeShapeType="1"/>
            </p:cNvSpPr>
            <p:nvPr/>
          </p:nvSpPr>
          <p:spPr bwMode="auto">
            <a:xfrm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Line 455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Line 456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Line 457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Line 458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Line 459"/>
            <p:cNvSpPr>
              <a:spLocks noChangeShapeType="1"/>
            </p:cNvSpPr>
            <p:nvPr/>
          </p:nvSpPr>
          <p:spPr bwMode="auto">
            <a:xfrm flipH="1">
              <a:off x="4852873" y="408909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Line 460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Line 461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Freeform 462"/>
            <p:cNvSpPr>
              <a:spLocks/>
            </p:cNvSpPr>
            <p:nvPr/>
          </p:nvSpPr>
          <p:spPr bwMode="auto">
            <a:xfrm>
              <a:off x="4833027" y="4169645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Line 463"/>
            <p:cNvSpPr>
              <a:spLocks noChangeShapeType="1"/>
            </p:cNvSpPr>
            <p:nvPr/>
          </p:nvSpPr>
          <p:spPr bwMode="auto">
            <a:xfrm flipH="1">
              <a:off x="4882058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Line 464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Line 465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Line 466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Line 467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Line 468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Line 469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Line 470"/>
            <p:cNvSpPr>
              <a:spLocks noChangeShapeType="1"/>
            </p:cNvSpPr>
            <p:nvPr/>
          </p:nvSpPr>
          <p:spPr bwMode="auto">
            <a:xfrm flipH="1">
              <a:off x="488205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Line 471"/>
            <p:cNvSpPr>
              <a:spLocks noChangeShapeType="1"/>
            </p:cNvSpPr>
            <p:nvPr/>
          </p:nvSpPr>
          <p:spPr bwMode="auto">
            <a:xfrm flipH="1">
              <a:off x="4882058" y="40890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Line 472"/>
            <p:cNvSpPr>
              <a:spLocks noChangeShapeType="1"/>
            </p:cNvSpPr>
            <p:nvPr/>
          </p:nvSpPr>
          <p:spPr bwMode="auto">
            <a:xfrm flipH="1">
              <a:off x="488205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Line 473"/>
            <p:cNvSpPr>
              <a:spLocks noChangeShapeType="1"/>
            </p:cNvSpPr>
            <p:nvPr/>
          </p:nvSpPr>
          <p:spPr bwMode="auto">
            <a:xfrm flipH="1">
              <a:off x="4872718" y="406224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Line 474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Line 475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Line 476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Line 477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Line 478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Line 479"/>
            <p:cNvSpPr>
              <a:spLocks noChangeShapeType="1"/>
            </p:cNvSpPr>
            <p:nvPr/>
          </p:nvSpPr>
          <p:spPr bwMode="auto">
            <a:xfrm>
              <a:off x="4891397" y="42058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Freeform 480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Line 481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82"/>
            <p:cNvSpPr>
              <a:spLocks/>
            </p:cNvSpPr>
            <p:nvPr/>
          </p:nvSpPr>
          <p:spPr bwMode="auto">
            <a:xfrm>
              <a:off x="4891397" y="42058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Line 483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484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Line 485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86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Line 487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488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Line 489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Line 490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Line 491"/>
            <p:cNvSpPr>
              <a:spLocks noChangeShapeType="1"/>
            </p:cNvSpPr>
            <p:nvPr/>
          </p:nvSpPr>
          <p:spPr bwMode="auto">
            <a:xfrm>
              <a:off x="4891397" y="42058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Line 492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Line 493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Line 494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Line 495"/>
            <p:cNvSpPr>
              <a:spLocks noChangeShapeType="1"/>
            </p:cNvSpPr>
            <p:nvPr/>
          </p:nvSpPr>
          <p:spPr bwMode="auto">
            <a:xfrm>
              <a:off x="4891397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Rectangle 496"/>
            <p:cNvSpPr>
              <a:spLocks noChangeArrowheads="1"/>
            </p:cNvSpPr>
            <p:nvPr/>
          </p:nvSpPr>
          <p:spPr bwMode="auto">
            <a:xfrm>
              <a:off x="4823688" y="4178984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Line 497"/>
            <p:cNvSpPr>
              <a:spLocks noChangeShapeType="1"/>
            </p:cNvSpPr>
            <p:nvPr/>
          </p:nvSpPr>
          <p:spPr bwMode="auto">
            <a:xfrm flipH="1">
              <a:off x="4833027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Line 498"/>
            <p:cNvSpPr>
              <a:spLocks noChangeShapeType="1"/>
            </p:cNvSpPr>
            <p:nvPr/>
          </p:nvSpPr>
          <p:spPr bwMode="auto">
            <a:xfrm>
              <a:off x="4852873" y="41883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Freeform 499"/>
            <p:cNvSpPr>
              <a:spLocks/>
            </p:cNvSpPr>
            <p:nvPr/>
          </p:nvSpPr>
          <p:spPr bwMode="auto">
            <a:xfrm>
              <a:off x="4872718" y="41883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Line 500"/>
            <p:cNvSpPr>
              <a:spLocks noChangeShapeType="1"/>
            </p:cNvSpPr>
            <p:nvPr/>
          </p:nvSpPr>
          <p:spPr bwMode="auto">
            <a:xfrm>
              <a:off x="4842367" y="418832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501"/>
            <p:cNvSpPr>
              <a:spLocks/>
            </p:cNvSpPr>
            <p:nvPr/>
          </p:nvSpPr>
          <p:spPr bwMode="auto">
            <a:xfrm>
              <a:off x="4823688" y="418832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Line 502"/>
            <p:cNvSpPr>
              <a:spLocks noChangeShapeType="1"/>
            </p:cNvSpPr>
            <p:nvPr/>
          </p:nvSpPr>
          <p:spPr bwMode="auto">
            <a:xfrm>
              <a:off x="482368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Line 503"/>
            <p:cNvSpPr>
              <a:spLocks noChangeShapeType="1"/>
            </p:cNvSpPr>
            <p:nvPr/>
          </p:nvSpPr>
          <p:spPr bwMode="auto">
            <a:xfrm flipH="1">
              <a:off x="482368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Line 504"/>
            <p:cNvSpPr>
              <a:spLocks noChangeShapeType="1"/>
            </p:cNvSpPr>
            <p:nvPr/>
          </p:nvSpPr>
          <p:spPr bwMode="auto">
            <a:xfrm flipH="1">
              <a:off x="482368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Line 505"/>
            <p:cNvSpPr>
              <a:spLocks noChangeShapeType="1"/>
            </p:cNvSpPr>
            <p:nvPr/>
          </p:nvSpPr>
          <p:spPr bwMode="auto">
            <a:xfrm flipH="1">
              <a:off x="482368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Rectangle 506"/>
            <p:cNvSpPr>
              <a:spLocks noChangeArrowheads="1"/>
            </p:cNvSpPr>
            <p:nvPr/>
          </p:nvSpPr>
          <p:spPr bwMode="auto">
            <a:xfrm>
              <a:off x="4833027" y="4188323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Line 507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Line 508"/>
            <p:cNvSpPr>
              <a:spLocks noChangeShapeType="1"/>
            </p:cNvSpPr>
            <p:nvPr/>
          </p:nvSpPr>
          <p:spPr bwMode="auto">
            <a:xfrm>
              <a:off x="482368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Line 509"/>
            <p:cNvSpPr>
              <a:spLocks noChangeShapeType="1"/>
            </p:cNvSpPr>
            <p:nvPr/>
          </p:nvSpPr>
          <p:spPr bwMode="auto">
            <a:xfrm>
              <a:off x="482368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Line 510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Line 511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Line 512"/>
            <p:cNvSpPr>
              <a:spLocks noChangeShapeType="1"/>
            </p:cNvSpPr>
            <p:nvPr/>
          </p:nvSpPr>
          <p:spPr bwMode="auto">
            <a:xfrm>
              <a:off x="4833027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Line 513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Line 514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Line 515"/>
            <p:cNvSpPr>
              <a:spLocks noChangeShapeType="1"/>
            </p:cNvSpPr>
            <p:nvPr/>
          </p:nvSpPr>
          <p:spPr bwMode="auto">
            <a:xfrm flipH="1">
              <a:off x="4833027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Line 516"/>
            <p:cNvSpPr>
              <a:spLocks noChangeShapeType="1"/>
            </p:cNvSpPr>
            <p:nvPr/>
          </p:nvSpPr>
          <p:spPr bwMode="auto">
            <a:xfrm flipH="1">
              <a:off x="482368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Line 517"/>
            <p:cNvSpPr>
              <a:spLocks noChangeShapeType="1"/>
            </p:cNvSpPr>
            <p:nvPr/>
          </p:nvSpPr>
          <p:spPr bwMode="auto">
            <a:xfrm flipH="1">
              <a:off x="4803843" y="419649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Rectangle 518"/>
            <p:cNvSpPr>
              <a:spLocks noChangeArrowheads="1"/>
            </p:cNvSpPr>
            <p:nvPr/>
          </p:nvSpPr>
          <p:spPr bwMode="auto">
            <a:xfrm>
              <a:off x="4813182" y="4188323"/>
              <a:ext cx="1984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Line 519"/>
            <p:cNvSpPr>
              <a:spLocks noChangeShapeType="1"/>
            </p:cNvSpPr>
            <p:nvPr/>
          </p:nvSpPr>
          <p:spPr bwMode="auto">
            <a:xfrm flipH="1">
              <a:off x="4813182" y="41789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Freeform 520"/>
            <p:cNvSpPr>
              <a:spLocks/>
            </p:cNvSpPr>
            <p:nvPr/>
          </p:nvSpPr>
          <p:spPr bwMode="auto">
            <a:xfrm>
              <a:off x="4882058" y="41789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Line 521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Line 522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Line 523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Freeform 524"/>
            <p:cNvSpPr>
              <a:spLocks/>
            </p:cNvSpPr>
            <p:nvPr/>
          </p:nvSpPr>
          <p:spPr bwMode="auto">
            <a:xfrm>
              <a:off x="4872718" y="41789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Line 525"/>
            <p:cNvSpPr>
              <a:spLocks noChangeShapeType="1"/>
            </p:cNvSpPr>
            <p:nvPr/>
          </p:nvSpPr>
          <p:spPr bwMode="auto">
            <a:xfrm flipH="1">
              <a:off x="487271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Line 526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Line 527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Line 528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Line 529"/>
            <p:cNvSpPr>
              <a:spLocks noChangeShapeType="1"/>
            </p:cNvSpPr>
            <p:nvPr/>
          </p:nvSpPr>
          <p:spPr bwMode="auto">
            <a:xfrm>
              <a:off x="488205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Line 530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Line 531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Line 532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Line 533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Line 534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Line 535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Line 536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Line 537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538"/>
            <p:cNvSpPr>
              <a:spLocks/>
            </p:cNvSpPr>
            <p:nvPr/>
          </p:nvSpPr>
          <p:spPr bwMode="auto">
            <a:xfrm>
              <a:off x="4872718" y="4188323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Line 539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Line 540"/>
            <p:cNvSpPr>
              <a:spLocks noChangeShapeType="1"/>
            </p:cNvSpPr>
            <p:nvPr/>
          </p:nvSpPr>
          <p:spPr bwMode="auto">
            <a:xfrm>
              <a:off x="488205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Line 541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Line 542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Line 543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Line 544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Line 545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Line 546"/>
            <p:cNvSpPr>
              <a:spLocks noChangeShapeType="1"/>
            </p:cNvSpPr>
            <p:nvPr/>
          </p:nvSpPr>
          <p:spPr bwMode="auto">
            <a:xfrm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Line 547"/>
            <p:cNvSpPr>
              <a:spLocks noChangeShapeType="1"/>
            </p:cNvSpPr>
            <p:nvPr/>
          </p:nvSpPr>
          <p:spPr bwMode="auto">
            <a:xfrm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Line 548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Line 549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Line 550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Line 551"/>
            <p:cNvSpPr>
              <a:spLocks noChangeShapeType="1"/>
            </p:cNvSpPr>
            <p:nvPr/>
          </p:nvSpPr>
          <p:spPr bwMode="auto">
            <a:xfrm flipH="1">
              <a:off x="488205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Line 552"/>
            <p:cNvSpPr>
              <a:spLocks noChangeShapeType="1"/>
            </p:cNvSpPr>
            <p:nvPr/>
          </p:nvSpPr>
          <p:spPr bwMode="auto">
            <a:xfrm flipH="1">
              <a:off x="4882058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Line 553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Line 554"/>
            <p:cNvSpPr>
              <a:spLocks noChangeShapeType="1"/>
            </p:cNvSpPr>
            <p:nvPr/>
          </p:nvSpPr>
          <p:spPr bwMode="auto">
            <a:xfrm flipH="1">
              <a:off x="488205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Line 555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Line 556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Line 557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Line 558"/>
            <p:cNvSpPr>
              <a:spLocks noChangeShapeType="1"/>
            </p:cNvSpPr>
            <p:nvPr/>
          </p:nvSpPr>
          <p:spPr bwMode="auto">
            <a:xfrm flipH="1">
              <a:off x="4872718" y="42058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Line 559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Line 560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Line 561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Line 562"/>
            <p:cNvSpPr>
              <a:spLocks noChangeShapeType="1"/>
            </p:cNvSpPr>
            <p:nvPr/>
          </p:nvSpPr>
          <p:spPr bwMode="auto">
            <a:xfrm>
              <a:off x="4891397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Line 563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Line 564"/>
            <p:cNvSpPr>
              <a:spLocks noChangeShapeType="1"/>
            </p:cNvSpPr>
            <p:nvPr/>
          </p:nvSpPr>
          <p:spPr bwMode="auto">
            <a:xfrm flipV="1">
              <a:off x="4823688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Line 565"/>
            <p:cNvSpPr>
              <a:spLocks noChangeShapeType="1"/>
            </p:cNvSpPr>
            <p:nvPr/>
          </p:nvSpPr>
          <p:spPr bwMode="auto">
            <a:xfrm flipV="1">
              <a:off x="4813182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Line 566"/>
            <p:cNvSpPr>
              <a:spLocks noChangeShapeType="1"/>
            </p:cNvSpPr>
            <p:nvPr/>
          </p:nvSpPr>
          <p:spPr bwMode="auto">
            <a:xfrm>
              <a:off x="4754813" y="4188323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567"/>
            <p:cNvSpPr>
              <a:spLocks noChangeShapeType="1"/>
            </p:cNvSpPr>
            <p:nvPr/>
          </p:nvSpPr>
          <p:spPr bwMode="auto">
            <a:xfrm flipH="1">
              <a:off x="4754813" y="4188323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Line 568"/>
            <p:cNvSpPr>
              <a:spLocks noChangeShapeType="1"/>
            </p:cNvSpPr>
            <p:nvPr/>
          </p:nvSpPr>
          <p:spPr bwMode="auto">
            <a:xfrm flipH="1">
              <a:off x="4754813" y="4079757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Line 569"/>
            <p:cNvSpPr>
              <a:spLocks noChangeShapeType="1"/>
            </p:cNvSpPr>
            <p:nvPr/>
          </p:nvSpPr>
          <p:spPr bwMode="auto">
            <a:xfrm flipV="1">
              <a:off x="4803843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570"/>
            <p:cNvSpPr>
              <a:spLocks noChangeShapeType="1"/>
            </p:cNvSpPr>
            <p:nvPr/>
          </p:nvSpPr>
          <p:spPr bwMode="auto">
            <a:xfrm flipV="1">
              <a:off x="4794504" y="403539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Line 571"/>
            <p:cNvSpPr>
              <a:spLocks noChangeShapeType="1"/>
            </p:cNvSpPr>
            <p:nvPr/>
          </p:nvSpPr>
          <p:spPr bwMode="auto">
            <a:xfrm>
              <a:off x="4754813" y="4026057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Rectangle 572"/>
            <p:cNvSpPr>
              <a:spLocks noChangeArrowheads="1"/>
            </p:cNvSpPr>
            <p:nvPr/>
          </p:nvSpPr>
          <p:spPr bwMode="auto">
            <a:xfrm>
              <a:off x="4794504" y="4188323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Rectangle 573"/>
            <p:cNvSpPr>
              <a:spLocks noChangeArrowheads="1"/>
            </p:cNvSpPr>
            <p:nvPr/>
          </p:nvSpPr>
          <p:spPr bwMode="auto">
            <a:xfrm>
              <a:off x="4794504" y="4062246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Line 574"/>
            <p:cNvSpPr>
              <a:spLocks noChangeShapeType="1"/>
            </p:cNvSpPr>
            <p:nvPr/>
          </p:nvSpPr>
          <p:spPr bwMode="auto">
            <a:xfrm>
              <a:off x="482368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Line 580"/>
            <p:cNvSpPr>
              <a:spLocks noChangeShapeType="1"/>
            </p:cNvSpPr>
            <p:nvPr/>
          </p:nvSpPr>
          <p:spPr bwMode="auto">
            <a:xfrm flipV="1">
              <a:off x="3683156" y="1662113"/>
              <a:ext cx="5400" cy="19868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Line 581"/>
            <p:cNvSpPr>
              <a:spLocks noChangeShapeType="1"/>
            </p:cNvSpPr>
            <p:nvPr/>
          </p:nvSpPr>
          <p:spPr bwMode="auto">
            <a:xfrm flipV="1">
              <a:off x="3692495" y="1676400"/>
              <a:ext cx="7968" cy="19632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Line 582"/>
            <p:cNvSpPr>
              <a:spLocks noChangeShapeType="1"/>
            </p:cNvSpPr>
            <p:nvPr/>
          </p:nvSpPr>
          <p:spPr bwMode="auto">
            <a:xfrm flipV="1">
              <a:off x="3712341" y="1683544"/>
              <a:ext cx="7171" cy="19479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Line 583"/>
            <p:cNvSpPr>
              <a:spLocks noChangeShapeType="1"/>
            </p:cNvSpPr>
            <p:nvPr/>
          </p:nvSpPr>
          <p:spPr bwMode="auto">
            <a:xfrm flipV="1">
              <a:off x="3701834" y="1678781"/>
              <a:ext cx="5772" cy="19608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584"/>
            <p:cNvSpPr>
              <a:spLocks noChangeShapeType="1"/>
            </p:cNvSpPr>
            <p:nvPr/>
          </p:nvSpPr>
          <p:spPr bwMode="auto">
            <a:xfrm flipV="1">
              <a:off x="3750864" y="3451705"/>
              <a:ext cx="1167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Line 622"/>
            <p:cNvSpPr>
              <a:spLocks noChangeShapeType="1"/>
            </p:cNvSpPr>
            <p:nvPr/>
          </p:nvSpPr>
          <p:spPr bwMode="auto">
            <a:xfrm flipV="1">
              <a:off x="5047825" y="3595293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Line 623"/>
            <p:cNvSpPr>
              <a:spLocks noChangeShapeType="1"/>
            </p:cNvSpPr>
            <p:nvPr/>
          </p:nvSpPr>
          <p:spPr bwMode="auto">
            <a:xfrm flipV="1">
              <a:off x="5027979" y="3595293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624"/>
            <p:cNvSpPr>
              <a:spLocks noChangeShapeType="1"/>
            </p:cNvSpPr>
            <p:nvPr/>
          </p:nvSpPr>
          <p:spPr bwMode="auto">
            <a:xfrm flipV="1">
              <a:off x="5038486" y="3595293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Line 625"/>
            <p:cNvSpPr>
              <a:spLocks noChangeShapeType="1"/>
            </p:cNvSpPr>
            <p:nvPr/>
          </p:nvSpPr>
          <p:spPr bwMode="auto">
            <a:xfrm flipV="1">
              <a:off x="5018640" y="359529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Line 626"/>
            <p:cNvSpPr>
              <a:spLocks noChangeShapeType="1"/>
            </p:cNvSpPr>
            <p:nvPr/>
          </p:nvSpPr>
          <p:spPr bwMode="auto">
            <a:xfrm flipV="1">
              <a:off x="4978949" y="3585954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Line 627"/>
            <p:cNvSpPr>
              <a:spLocks noChangeShapeType="1"/>
            </p:cNvSpPr>
            <p:nvPr/>
          </p:nvSpPr>
          <p:spPr bwMode="auto">
            <a:xfrm flipV="1">
              <a:off x="5027979" y="3595293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Freeform 560"/>
            <p:cNvSpPr>
              <a:spLocks/>
            </p:cNvSpPr>
            <p:nvPr/>
          </p:nvSpPr>
          <p:spPr bwMode="auto">
            <a:xfrm>
              <a:off x="3838571" y="1540670"/>
              <a:ext cx="92873" cy="4752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Freeform 685"/>
            <p:cNvSpPr>
              <a:spLocks/>
            </p:cNvSpPr>
            <p:nvPr/>
          </p:nvSpPr>
          <p:spPr bwMode="auto">
            <a:xfrm rot="20919426">
              <a:off x="3681400" y="1561191"/>
              <a:ext cx="129636" cy="11000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1" y="0"/>
                </a:cxn>
                <a:cxn ang="0">
                  <a:pos x="91" y="8"/>
                </a:cxn>
                <a:cxn ang="0">
                  <a:pos x="83" y="8"/>
                </a:cxn>
                <a:cxn ang="0">
                  <a:pos x="75" y="16"/>
                </a:cxn>
                <a:cxn ang="0">
                  <a:pos x="66" y="16"/>
                </a:cxn>
                <a:cxn ang="0">
                  <a:pos x="58" y="16"/>
                </a:cxn>
                <a:cxn ang="0">
                  <a:pos x="50" y="23"/>
                </a:cxn>
                <a:cxn ang="0">
                  <a:pos x="50" y="31"/>
                </a:cxn>
                <a:cxn ang="0">
                  <a:pos x="41" y="39"/>
                </a:cxn>
                <a:cxn ang="0">
                  <a:pos x="33" y="39"/>
                </a:cxn>
                <a:cxn ang="0">
                  <a:pos x="33" y="46"/>
                </a:cxn>
                <a:cxn ang="0">
                  <a:pos x="25" y="54"/>
                </a:cxn>
                <a:cxn ang="0">
                  <a:pos x="25" y="54"/>
                </a:cxn>
                <a:cxn ang="0">
                  <a:pos x="16" y="69"/>
                </a:cxn>
                <a:cxn ang="0">
                  <a:pos x="16" y="69"/>
                </a:cxn>
                <a:cxn ang="0">
                  <a:pos x="8" y="77"/>
                </a:cxn>
                <a:cxn ang="0">
                  <a:pos x="8" y="85"/>
                </a:cxn>
                <a:cxn ang="0">
                  <a:pos x="8" y="93"/>
                </a:cxn>
                <a:cxn ang="0">
                  <a:pos x="8" y="100"/>
                </a:cxn>
                <a:cxn ang="0">
                  <a:pos x="0" y="108"/>
                </a:cxn>
              </a:cxnLst>
              <a:rect l="0" t="0" r="r" b="b"/>
              <a:pathLst>
                <a:path w="100" h="108">
                  <a:moveTo>
                    <a:pt x="100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83" y="8"/>
                  </a:lnTo>
                  <a:lnTo>
                    <a:pt x="75" y="16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0" y="23"/>
                  </a:lnTo>
                  <a:lnTo>
                    <a:pt x="50" y="31"/>
                  </a:lnTo>
                  <a:lnTo>
                    <a:pt x="41" y="39"/>
                  </a:lnTo>
                  <a:lnTo>
                    <a:pt x="33" y="39"/>
                  </a:lnTo>
                  <a:lnTo>
                    <a:pt x="33" y="46"/>
                  </a:lnTo>
                  <a:lnTo>
                    <a:pt x="25" y="54"/>
                  </a:lnTo>
                  <a:lnTo>
                    <a:pt x="25" y="54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8" y="77"/>
                  </a:lnTo>
                  <a:lnTo>
                    <a:pt x="8" y="85"/>
                  </a:lnTo>
                  <a:lnTo>
                    <a:pt x="8" y="93"/>
                  </a:lnTo>
                  <a:lnTo>
                    <a:pt x="8" y="100"/>
                  </a:lnTo>
                  <a:lnTo>
                    <a:pt x="0" y="1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686"/>
            <p:cNvSpPr>
              <a:spLocks/>
            </p:cNvSpPr>
            <p:nvPr/>
          </p:nvSpPr>
          <p:spPr bwMode="auto">
            <a:xfrm rot="20919426">
              <a:off x="3690622" y="1569350"/>
              <a:ext cx="129636" cy="101851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0"/>
                </a:cxn>
                <a:cxn ang="0">
                  <a:pos x="83" y="8"/>
                </a:cxn>
                <a:cxn ang="0">
                  <a:pos x="75" y="8"/>
                </a:cxn>
                <a:cxn ang="0">
                  <a:pos x="67" y="8"/>
                </a:cxn>
                <a:cxn ang="0">
                  <a:pos x="58" y="15"/>
                </a:cxn>
                <a:cxn ang="0">
                  <a:pos x="50" y="15"/>
                </a:cxn>
                <a:cxn ang="0">
                  <a:pos x="50" y="23"/>
                </a:cxn>
                <a:cxn ang="0">
                  <a:pos x="42" y="31"/>
                </a:cxn>
                <a:cxn ang="0">
                  <a:pos x="33" y="31"/>
                </a:cxn>
                <a:cxn ang="0">
                  <a:pos x="33" y="38"/>
                </a:cxn>
                <a:cxn ang="0">
                  <a:pos x="25" y="46"/>
                </a:cxn>
                <a:cxn ang="0">
                  <a:pos x="17" y="54"/>
                </a:cxn>
                <a:cxn ang="0">
                  <a:pos x="17" y="61"/>
                </a:cxn>
                <a:cxn ang="0">
                  <a:pos x="8" y="69"/>
                </a:cxn>
                <a:cxn ang="0">
                  <a:pos x="8" y="69"/>
                </a:cxn>
                <a:cxn ang="0">
                  <a:pos x="8" y="77"/>
                </a:cxn>
                <a:cxn ang="0">
                  <a:pos x="0" y="85"/>
                </a:cxn>
                <a:cxn ang="0">
                  <a:pos x="0" y="92"/>
                </a:cxn>
                <a:cxn ang="0">
                  <a:pos x="0" y="100"/>
                </a:cxn>
              </a:cxnLst>
              <a:rect l="0" t="0" r="r" b="b"/>
              <a:pathLst>
                <a:path w="100" h="100">
                  <a:moveTo>
                    <a:pt x="100" y="0"/>
                  </a:moveTo>
                  <a:lnTo>
                    <a:pt x="92" y="0"/>
                  </a:lnTo>
                  <a:lnTo>
                    <a:pt x="83" y="8"/>
                  </a:lnTo>
                  <a:lnTo>
                    <a:pt x="75" y="8"/>
                  </a:lnTo>
                  <a:lnTo>
                    <a:pt x="67" y="8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42" y="31"/>
                  </a:lnTo>
                  <a:lnTo>
                    <a:pt x="33" y="31"/>
                  </a:lnTo>
                  <a:lnTo>
                    <a:pt x="33" y="38"/>
                  </a:lnTo>
                  <a:lnTo>
                    <a:pt x="25" y="46"/>
                  </a:lnTo>
                  <a:lnTo>
                    <a:pt x="17" y="54"/>
                  </a:lnTo>
                  <a:lnTo>
                    <a:pt x="17" y="6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77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688"/>
            <p:cNvSpPr>
              <a:spLocks/>
            </p:cNvSpPr>
            <p:nvPr/>
          </p:nvSpPr>
          <p:spPr bwMode="auto">
            <a:xfrm rot="20919426">
              <a:off x="3710387" y="1586044"/>
              <a:ext cx="107598" cy="94722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5" y="0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58" y="16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41" y="23"/>
                </a:cxn>
                <a:cxn ang="0">
                  <a:pos x="33" y="31"/>
                </a:cxn>
                <a:cxn ang="0">
                  <a:pos x="25" y="31"/>
                </a:cxn>
                <a:cxn ang="0">
                  <a:pos x="25" y="39"/>
                </a:cxn>
                <a:cxn ang="0">
                  <a:pos x="16" y="46"/>
                </a:cxn>
                <a:cxn ang="0">
                  <a:pos x="16" y="54"/>
                </a:cxn>
                <a:cxn ang="0">
                  <a:pos x="8" y="54"/>
                </a:cxn>
                <a:cxn ang="0">
                  <a:pos x="8" y="62"/>
                </a:cxn>
                <a:cxn ang="0">
                  <a:pos x="8" y="70"/>
                </a:cxn>
                <a:cxn ang="0">
                  <a:pos x="0" y="77"/>
                </a:cxn>
                <a:cxn ang="0">
                  <a:pos x="0" y="85"/>
                </a:cxn>
                <a:cxn ang="0">
                  <a:pos x="0" y="93"/>
                </a:cxn>
              </a:cxnLst>
              <a:rect l="0" t="0" r="r" b="b"/>
              <a:pathLst>
                <a:path w="83" h="93">
                  <a:moveTo>
                    <a:pt x="83" y="0"/>
                  </a:moveTo>
                  <a:lnTo>
                    <a:pt x="75" y="0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58" y="16"/>
                  </a:lnTo>
                  <a:lnTo>
                    <a:pt x="50" y="16"/>
                  </a:lnTo>
                  <a:lnTo>
                    <a:pt x="41" y="16"/>
                  </a:lnTo>
                  <a:lnTo>
                    <a:pt x="41" y="23"/>
                  </a:lnTo>
                  <a:lnTo>
                    <a:pt x="33" y="31"/>
                  </a:lnTo>
                  <a:lnTo>
                    <a:pt x="25" y="31"/>
                  </a:lnTo>
                  <a:lnTo>
                    <a:pt x="25" y="39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8" y="54"/>
                  </a:lnTo>
                  <a:lnTo>
                    <a:pt x="8" y="62"/>
                  </a:lnTo>
                  <a:lnTo>
                    <a:pt x="8" y="70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9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689"/>
            <p:cNvSpPr>
              <a:spLocks/>
            </p:cNvSpPr>
            <p:nvPr/>
          </p:nvSpPr>
          <p:spPr bwMode="auto">
            <a:xfrm rot="20919426">
              <a:off x="3699855" y="1577612"/>
              <a:ext cx="119265" cy="9370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84" y="0"/>
                </a:cxn>
                <a:cxn ang="0">
                  <a:pos x="75" y="0"/>
                </a:cxn>
                <a:cxn ang="0">
                  <a:pos x="67" y="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50" y="15"/>
                </a:cxn>
                <a:cxn ang="0">
                  <a:pos x="42" y="23"/>
                </a:cxn>
                <a:cxn ang="0">
                  <a:pos x="34" y="23"/>
                </a:cxn>
                <a:cxn ang="0">
                  <a:pos x="34" y="30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7" y="46"/>
                </a:cxn>
                <a:cxn ang="0">
                  <a:pos x="17" y="53"/>
                </a:cxn>
                <a:cxn ang="0">
                  <a:pos x="9" y="61"/>
                </a:cxn>
                <a:cxn ang="0">
                  <a:pos x="9" y="69"/>
                </a:cxn>
                <a:cxn ang="0">
                  <a:pos x="0" y="77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0" y="92"/>
                </a:cxn>
              </a:cxnLst>
              <a:rect l="0" t="0" r="r" b="b"/>
              <a:pathLst>
                <a:path w="92" h="92">
                  <a:moveTo>
                    <a:pt x="92" y="0"/>
                  </a:moveTo>
                  <a:lnTo>
                    <a:pt x="84" y="0"/>
                  </a:lnTo>
                  <a:lnTo>
                    <a:pt x="75" y="0"/>
                  </a:lnTo>
                  <a:lnTo>
                    <a:pt x="67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50" y="15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4" y="30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7" y="46"/>
                  </a:lnTo>
                  <a:lnTo>
                    <a:pt x="17" y="53"/>
                  </a:lnTo>
                  <a:lnTo>
                    <a:pt x="9" y="61"/>
                  </a:lnTo>
                  <a:lnTo>
                    <a:pt x="9" y="69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0" y="9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700"/>
            <p:cNvSpPr>
              <a:spLocks/>
            </p:cNvSpPr>
            <p:nvPr/>
          </p:nvSpPr>
          <p:spPr bwMode="auto">
            <a:xfrm>
              <a:off x="3796684" y="1500820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0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50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701"/>
            <p:cNvSpPr>
              <a:spLocks/>
            </p:cNvSpPr>
            <p:nvPr/>
          </p:nvSpPr>
          <p:spPr bwMode="auto">
            <a:xfrm>
              <a:off x="3806023" y="1510159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0"/>
                </a:cxn>
                <a:cxn ang="0">
                  <a:pos x="17" y="7"/>
                </a:cxn>
                <a:cxn ang="0">
                  <a:pos x="0" y="15"/>
                </a:cxn>
              </a:cxnLst>
              <a:rect l="0" t="0" r="r" b="b"/>
              <a:pathLst>
                <a:path w="59" h="15">
                  <a:moveTo>
                    <a:pt x="59" y="0"/>
                  </a:moveTo>
                  <a:lnTo>
                    <a:pt x="42" y="0"/>
                  </a:lnTo>
                  <a:lnTo>
                    <a:pt x="17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702"/>
            <p:cNvSpPr>
              <a:spLocks/>
            </p:cNvSpPr>
            <p:nvPr/>
          </p:nvSpPr>
          <p:spPr bwMode="auto">
            <a:xfrm>
              <a:off x="3806023" y="1519498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8"/>
                </a:cxn>
                <a:cxn ang="0">
                  <a:pos x="17" y="8"/>
                </a:cxn>
                <a:cxn ang="0">
                  <a:pos x="0" y="16"/>
                </a:cxn>
              </a:cxnLst>
              <a:rect l="0" t="0" r="r" b="b"/>
              <a:pathLst>
                <a:path w="59" h="16">
                  <a:moveTo>
                    <a:pt x="59" y="0"/>
                  </a:moveTo>
                  <a:lnTo>
                    <a:pt x="42" y="8"/>
                  </a:lnTo>
                  <a:lnTo>
                    <a:pt x="17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03"/>
            <p:cNvSpPr>
              <a:spLocks/>
            </p:cNvSpPr>
            <p:nvPr/>
          </p:nvSpPr>
          <p:spPr bwMode="auto">
            <a:xfrm>
              <a:off x="3806023" y="1527670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2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42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705"/>
            <p:cNvSpPr>
              <a:spLocks/>
            </p:cNvSpPr>
            <p:nvPr/>
          </p:nvSpPr>
          <p:spPr bwMode="auto">
            <a:xfrm>
              <a:off x="5339670" y="1816204"/>
              <a:ext cx="39691" cy="143588"/>
            </a:xfrm>
            <a:custGeom>
              <a:avLst/>
              <a:gdLst/>
              <a:ahLst/>
              <a:cxnLst>
                <a:cxn ang="0">
                  <a:pos x="34" y="123"/>
                </a:cxn>
                <a:cxn ang="0">
                  <a:pos x="34" y="115"/>
                </a:cxn>
                <a:cxn ang="0">
                  <a:pos x="34" y="108"/>
                </a:cxn>
                <a:cxn ang="0">
                  <a:pos x="34" y="100"/>
                </a:cxn>
                <a:cxn ang="0">
                  <a:pos x="34" y="92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69"/>
                </a:cxn>
                <a:cxn ang="0">
                  <a:pos x="25" y="62"/>
                </a:cxn>
                <a:cxn ang="0">
                  <a:pos x="25" y="54"/>
                </a:cxn>
                <a:cxn ang="0">
                  <a:pos x="25" y="46"/>
                </a:cxn>
                <a:cxn ang="0">
                  <a:pos x="17" y="39"/>
                </a:cxn>
                <a:cxn ang="0">
                  <a:pos x="17" y="31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15"/>
                </a:cxn>
                <a:cxn ang="0">
                  <a:pos x="0" y="0"/>
                </a:cxn>
              </a:cxnLst>
              <a:rect l="0" t="0" r="r" b="b"/>
              <a:pathLst>
                <a:path w="34" h="123">
                  <a:moveTo>
                    <a:pt x="34" y="123"/>
                  </a:moveTo>
                  <a:lnTo>
                    <a:pt x="34" y="115"/>
                  </a:lnTo>
                  <a:lnTo>
                    <a:pt x="34" y="108"/>
                  </a:lnTo>
                  <a:lnTo>
                    <a:pt x="34" y="100"/>
                  </a:lnTo>
                  <a:lnTo>
                    <a:pt x="34" y="92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69"/>
                  </a:lnTo>
                  <a:lnTo>
                    <a:pt x="25" y="62"/>
                  </a:lnTo>
                  <a:lnTo>
                    <a:pt x="25" y="54"/>
                  </a:lnTo>
                  <a:lnTo>
                    <a:pt x="25" y="46"/>
                  </a:lnTo>
                  <a:lnTo>
                    <a:pt x="17" y="39"/>
                  </a:lnTo>
                  <a:lnTo>
                    <a:pt x="17" y="31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706"/>
            <p:cNvSpPr>
              <a:spLocks/>
            </p:cNvSpPr>
            <p:nvPr/>
          </p:nvSpPr>
          <p:spPr bwMode="auto">
            <a:xfrm>
              <a:off x="5330331" y="1825543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25" y="31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25" y="31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707"/>
            <p:cNvSpPr>
              <a:spLocks/>
            </p:cNvSpPr>
            <p:nvPr/>
          </p:nvSpPr>
          <p:spPr bwMode="auto">
            <a:xfrm>
              <a:off x="5320992" y="1825543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708"/>
            <p:cNvSpPr>
              <a:spLocks/>
            </p:cNvSpPr>
            <p:nvPr/>
          </p:nvSpPr>
          <p:spPr bwMode="auto">
            <a:xfrm>
              <a:off x="5310486" y="1833714"/>
              <a:ext cx="39691" cy="126077"/>
            </a:xfrm>
            <a:custGeom>
              <a:avLst/>
              <a:gdLst/>
              <a:ahLst/>
              <a:cxnLst>
                <a:cxn ang="0">
                  <a:pos x="34" y="108"/>
                </a:cxn>
                <a:cxn ang="0">
                  <a:pos x="34" y="100"/>
                </a:cxn>
                <a:cxn ang="0">
                  <a:pos x="34" y="93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2"/>
                </a:cxn>
                <a:cxn ang="0">
                  <a:pos x="34" y="54"/>
                </a:cxn>
                <a:cxn ang="0">
                  <a:pos x="34" y="47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1"/>
                </a:cxn>
                <a:cxn ang="0">
                  <a:pos x="17" y="24"/>
                </a:cxn>
                <a:cxn ang="0">
                  <a:pos x="17" y="16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</a:cxnLst>
              <a:rect l="0" t="0" r="r" b="b"/>
              <a:pathLst>
                <a:path w="34" h="108">
                  <a:moveTo>
                    <a:pt x="34" y="108"/>
                  </a:moveTo>
                  <a:lnTo>
                    <a:pt x="34" y="100"/>
                  </a:lnTo>
                  <a:lnTo>
                    <a:pt x="34" y="93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2"/>
                  </a:lnTo>
                  <a:lnTo>
                    <a:pt x="34" y="54"/>
                  </a:lnTo>
                  <a:lnTo>
                    <a:pt x="34" y="47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1"/>
                  </a:lnTo>
                  <a:lnTo>
                    <a:pt x="17" y="24"/>
                  </a:lnTo>
                  <a:lnTo>
                    <a:pt x="17" y="16"/>
                  </a:lnTo>
                  <a:lnTo>
                    <a:pt x="9" y="8"/>
                  </a:lnTo>
                  <a:lnTo>
                    <a:pt x="9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Line 709"/>
            <p:cNvSpPr>
              <a:spLocks noChangeShapeType="1"/>
            </p:cNvSpPr>
            <p:nvPr/>
          </p:nvSpPr>
          <p:spPr bwMode="auto">
            <a:xfrm flipH="1">
              <a:off x="5301147" y="1950453"/>
              <a:ext cx="9339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Line 710"/>
            <p:cNvSpPr>
              <a:spLocks noChangeShapeType="1"/>
            </p:cNvSpPr>
            <p:nvPr/>
          </p:nvSpPr>
          <p:spPr bwMode="auto">
            <a:xfrm flipH="1">
              <a:off x="5368855" y="1959792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Line 711"/>
            <p:cNvSpPr>
              <a:spLocks noChangeShapeType="1"/>
            </p:cNvSpPr>
            <p:nvPr/>
          </p:nvSpPr>
          <p:spPr bwMode="auto">
            <a:xfrm flipH="1">
              <a:off x="5359516" y="1959792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Line 712"/>
            <p:cNvSpPr>
              <a:spLocks noChangeShapeType="1"/>
            </p:cNvSpPr>
            <p:nvPr/>
          </p:nvSpPr>
          <p:spPr bwMode="auto">
            <a:xfrm flipH="1">
              <a:off x="5339670" y="198664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Line 713"/>
            <p:cNvSpPr>
              <a:spLocks noChangeShapeType="1"/>
            </p:cNvSpPr>
            <p:nvPr/>
          </p:nvSpPr>
          <p:spPr bwMode="auto">
            <a:xfrm>
              <a:off x="5359516" y="195979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Line 714"/>
            <p:cNvSpPr>
              <a:spLocks noChangeShapeType="1"/>
            </p:cNvSpPr>
            <p:nvPr/>
          </p:nvSpPr>
          <p:spPr bwMode="auto">
            <a:xfrm flipH="1">
              <a:off x="5339670" y="1959792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Line 715"/>
            <p:cNvSpPr>
              <a:spLocks noChangeShapeType="1"/>
            </p:cNvSpPr>
            <p:nvPr/>
          </p:nvSpPr>
          <p:spPr bwMode="auto">
            <a:xfrm>
              <a:off x="5359516" y="195979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Line 716"/>
            <p:cNvSpPr>
              <a:spLocks noChangeShapeType="1"/>
            </p:cNvSpPr>
            <p:nvPr/>
          </p:nvSpPr>
          <p:spPr bwMode="auto">
            <a:xfrm>
              <a:off x="4618228" y="1385440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Line 717"/>
            <p:cNvSpPr>
              <a:spLocks noChangeShapeType="1"/>
            </p:cNvSpPr>
            <p:nvPr/>
          </p:nvSpPr>
          <p:spPr bwMode="auto">
            <a:xfrm>
              <a:off x="4628735" y="1385440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Line 718"/>
            <p:cNvSpPr>
              <a:spLocks noChangeShapeType="1"/>
            </p:cNvSpPr>
            <p:nvPr/>
          </p:nvSpPr>
          <p:spPr bwMode="auto">
            <a:xfrm>
              <a:off x="4647413" y="1385440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Line 719"/>
            <p:cNvSpPr>
              <a:spLocks noChangeShapeType="1"/>
            </p:cNvSpPr>
            <p:nvPr/>
          </p:nvSpPr>
          <p:spPr bwMode="auto">
            <a:xfrm>
              <a:off x="4638074" y="1385440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Line 720"/>
            <p:cNvSpPr>
              <a:spLocks noChangeShapeType="1"/>
            </p:cNvSpPr>
            <p:nvPr/>
          </p:nvSpPr>
          <p:spPr bwMode="auto">
            <a:xfrm>
              <a:off x="4687104" y="1366762"/>
              <a:ext cx="1167" cy="2253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Line 721"/>
            <p:cNvSpPr>
              <a:spLocks noChangeShapeType="1"/>
            </p:cNvSpPr>
            <p:nvPr/>
          </p:nvSpPr>
          <p:spPr bwMode="auto">
            <a:xfrm>
              <a:off x="4277761" y="1366762"/>
              <a:ext cx="1167" cy="2066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Line 722"/>
            <p:cNvSpPr>
              <a:spLocks noChangeShapeType="1"/>
            </p:cNvSpPr>
            <p:nvPr/>
          </p:nvSpPr>
          <p:spPr bwMode="auto">
            <a:xfrm>
              <a:off x="4316285" y="1366762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Line 723"/>
            <p:cNvSpPr>
              <a:spLocks noChangeShapeType="1"/>
            </p:cNvSpPr>
            <p:nvPr/>
          </p:nvSpPr>
          <p:spPr bwMode="auto">
            <a:xfrm>
              <a:off x="4316285" y="1376101"/>
              <a:ext cx="1167" cy="162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Freeform 725"/>
            <p:cNvSpPr>
              <a:spLocks/>
            </p:cNvSpPr>
            <p:nvPr/>
          </p:nvSpPr>
          <p:spPr bwMode="auto">
            <a:xfrm>
              <a:off x="4481645" y="1502178"/>
              <a:ext cx="136584" cy="8172"/>
            </a:xfrm>
            <a:custGeom>
              <a:avLst/>
              <a:gdLst/>
              <a:ahLst/>
              <a:cxnLst>
                <a:cxn ang="0">
                  <a:pos x="117" y="7"/>
                </a:cxn>
                <a:cxn ang="0">
                  <a:pos x="101" y="7"/>
                </a:cxn>
                <a:cxn ang="0">
                  <a:pos x="76" y="7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17" h="7">
                  <a:moveTo>
                    <a:pt x="117" y="7"/>
                  </a:moveTo>
                  <a:lnTo>
                    <a:pt x="101" y="7"/>
                  </a:lnTo>
                  <a:lnTo>
                    <a:pt x="76" y="7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Freeform 726"/>
            <p:cNvSpPr>
              <a:spLocks/>
            </p:cNvSpPr>
            <p:nvPr/>
          </p:nvSpPr>
          <p:spPr bwMode="auto">
            <a:xfrm>
              <a:off x="4481645" y="1510350"/>
              <a:ext cx="147090" cy="9339"/>
            </a:xfrm>
            <a:custGeom>
              <a:avLst/>
              <a:gdLst/>
              <a:ahLst/>
              <a:cxnLst>
                <a:cxn ang="0">
                  <a:pos x="126" y="8"/>
                </a:cxn>
                <a:cxn ang="0">
                  <a:pos x="101" y="8"/>
                </a:cxn>
                <a:cxn ang="0">
                  <a:pos x="76" y="8"/>
                </a:cxn>
                <a:cxn ang="0">
                  <a:pos x="51" y="8"/>
                </a:cxn>
                <a:cxn ang="0">
                  <a:pos x="25" y="8"/>
                </a:cxn>
                <a:cxn ang="0">
                  <a:pos x="0" y="0"/>
                </a:cxn>
              </a:cxnLst>
              <a:rect l="0" t="0" r="r" b="b"/>
              <a:pathLst>
                <a:path w="126" h="8">
                  <a:moveTo>
                    <a:pt x="126" y="8"/>
                  </a:moveTo>
                  <a:lnTo>
                    <a:pt x="101" y="8"/>
                  </a:lnTo>
                  <a:lnTo>
                    <a:pt x="76" y="8"/>
                  </a:lnTo>
                  <a:lnTo>
                    <a:pt x="51" y="8"/>
                  </a:lnTo>
                  <a:lnTo>
                    <a:pt x="25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727"/>
            <p:cNvSpPr>
              <a:spLocks/>
            </p:cNvSpPr>
            <p:nvPr/>
          </p:nvSpPr>
          <p:spPr bwMode="auto">
            <a:xfrm>
              <a:off x="4286251" y="1546347"/>
              <a:ext cx="400854" cy="45719"/>
            </a:xfrm>
            <a:custGeom>
              <a:avLst/>
              <a:gdLst/>
              <a:ahLst/>
              <a:cxnLst>
                <a:cxn ang="0">
                  <a:pos x="209" y="16"/>
                </a:cxn>
                <a:cxn ang="0">
                  <a:pos x="184" y="8"/>
                </a:cxn>
                <a:cxn ang="0">
                  <a:pos x="167" y="8"/>
                </a:cxn>
                <a:cxn ang="0">
                  <a:pos x="142" y="0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84" y="0"/>
                </a:cxn>
                <a:cxn ang="0">
                  <a:pos x="58" y="0"/>
                </a:cxn>
                <a:cxn ang="0">
                  <a:pos x="33" y="0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209" h="16">
                  <a:moveTo>
                    <a:pt x="209" y="16"/>
                  </a:moveTo>
                  <a:lnTo>
                    <a:pt x="184" y="8"/>
                  </a:lnTo>
                  <a:lnTo>
                    <a:pt x="167" y="8"/>
                  </a:lnTo>
                  <a:lnTo>
                    <a:pt x="142" y="0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84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728"/>
            <p:cNvSpPr>
              <a:spLocks/>
            </p:cNvSpPr>
            <p:nvPr/>
          </p:nvSpPr>
          <p:spPr bwMode="auto">
            <a:xfrm>
              <a:off x="4481645" y="1538367"/>
              <a:ext cx="165768" cy="8172"/>
            </a:xfrm>
            <a:custGeom>
              <a:avLst/>
              <a:gdLst/>
              <a:ahLst/>
              <a:cxnLst>
                <a:cxn ang="0">
                  <a:pos x="142" y="7"/>
                </a:cxn>
                <a:cxn ang="0">
                  <a:pos x="117" y="0"/>
                </a:cxn>
                <a:cxn ang="0">
                  <a:pos x="92" y="0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42" h="7">
                  <a:moveTo>
                    <a:pt x="142" y="7"/>
                  </a:moveTo>
                  <a:lnTo>
                    <a:pt x="117" y="0"/>
                  </a:lnTo>
                  <a:lnTo>
                    <a:pt x="92" y="0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729"/>
            <p:cNvSpPr>
              <a:spLocks/>
            </p:cNvSpPr>
            <p:nvPr/>
          </p:nvSpPr>
          <p:spPr bwMode="auto">
            <a:xfrm>
              <a:off x="4481645" y="1519689"/>
              <a:ext cx="156429" cy="9339"/>
            </a:xfrm>
            <a:custGeom>
              <a:avLst/>
              <a:gdLst/>
              <a:ahLst/>
              <a:cxnLst>
                <a:cxn ang="0">
                  <a:pos x="134" y="8"/>
                </a:cxn>
                <a:cxn ang="0">
                  <a:pos x="109" y="8"/>
                </a:cxn>
                <a:cxn ang="0">
                  <a:pos x="92" y="8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34" h="8">
                  <a:moveTo>
                    <a:pt x="134" y="8"/>
                  </a:moveTo>
                  <a:lnTo>
                    <a:pt x="109" y="8"/>
                  </a:lnTo>
                  <a:lnTo>
                    <a:pt x="92" y="8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Rectangle 730"/>
            <p:cNvSpPr>
              <a:spLocks noChangeArrowheads="1"/>
            </p:cNvSpPr>
            <p:nvPr/>
          </p:nvSpPr>
          <p:spPr bwMode="auto">
            <a:xfrm>
              <a:off x="4589044" y="1366762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Line 731"/>
            <p:cNvSpPr>
              <a:spLocks noChangeShapeType="1"/>
            </p:cNvSpPr>
            <p:nvPr/>
          </p:nvSpPr>
          <p:spPr bwMode="auto">
            <a:xfrm>
              <a:off x="4345469" y="134925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Line 732"/>
            <p:cNvSpPr>
              <a:spLocks noChangeShapeType="1"/>
            </p:cNvSpPr>
            <p:nvPr/>
          </p:nvSpPr>
          <p:spPr bwMode="auto">
            <a:xfrm>
              <a:off x="4277761" y="136676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Line 733"/>
            <p:cNvSpPr>
              <a:spLocks noChangeShapeType="1"/>
            </p:cNvSpPr>
            <p:nvPr/>
          </p:nvSpPr>
          <p:spPr bwMode="auto">
            <a:xfrm>
              <a:off x="4316285" y="1376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Rectangle 734"/>
            <p:cNvSpPr>
              <a:spLocks noChangeArrowheads="1"/>
            </p:cNvSpPr>
            <p:nvPr/>
          </p:nvSpPr>
          <p:spPr bwMode="auto">
            <a:xfrm>
              <a:off x="4316285" y="1366762"/>
              <a:ext cx="39691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Line 735"/>
            <p:cNvSpPr>
              <a:spLocks noChangeShapeType="1"/>
            </p:cNvSpPr>
            <p:nvPr/>
          </p:nvSpPr>
          <p:spPr bwMode="auto">
            <a:xfrm>
              <a:off x="5271962" y="1366762"/>
              <a:ext cx="1167" cy="4856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Line 736"/>
            <p:cNvSpPr>
              <a:spLocks noChangeShapeType="1"/>
            </p:cNvSpPr>
            <p:nvPr/>
          </p:nvSpPr>
          <p:spPr bwMode="auto">
            <a:xfrm>
              <a:off x="5339670" y="1385440"/>
              <a:ext cx="1167" cy="4307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Line 737"/>
            <p:cNvSpPr>
              <a:spLocks noChangeShapeType="1"/>
            </p:cNvSpPr>
            <p:nvPr/>
          </p:nvSpPr>
          <p:spPr bwMode="auto">
            <a:xfrm>
              <a:off x="5330331" y="1385440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Line 738"/>
            <p:cNvSpPr>
              <a:spLocks noChangeShapeType="1"/>
            </p:cNvSpPr>
            <p:nvPr/>
          </p:nvSpPr>
          <p:spPr bwMode="auto">
            <a:xfrm>
              <a:off x="5320992" y="1385440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Line 739"/>
            <p:cNvSpPr>
              <a:spLocks noChangeShapeType="1"/>
            </p:cNvSpPr>
            <p:nvPr/>
          </p:nvSpPr>
          <p:spPr bwMode="auto">
            <a:xfrm>
              <a:off x="5310486" y="1385440"/>
              <a:ext cx="1167" cy="4482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Freeform 740"/>
            <p:cNvSpPr>
              <a:spLocks/>
            </p:cNvSpPr>
            <p:nvPr/>
          </p:nvSpPr>
          <p:spPr bwMode="auto">
            <a:xfrm>
              <a:off x="5271962" y="1852393"/>
              <a:ext cx="38524" cy="98060"/>
            </a:xfrm>
            <a:custGeom>
              <a:avLst/>
              <a:gdLst/>
              <a:ahLst/>
              <a:cxnLst>
                <a:cxn ang="0">
                  <a:pos x="33" y="84"/>
                </a:cxn>
                <a:cxn ang="0">
                  <a:pos x="33" y="77"/>
                </a:cxn>
                <a:cxn ang="0">
                  <a:pos x="33" y="77"/>
                </a:cxn>
                <a:cxn ang="0">
                  <a:pos x="33" y="61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33" y="38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33" h="84">
                  <a:moveTo>
                    <a:pt x="33" y="84"/>
                  </a:moveTo>
                  <a:lnTo>
                    <a:pt x="33" y="77"/>
                  </a:lnTo>
                  <a:lnTo>
                    <a:pt x="33" y="77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3" y="38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Rectangle 741"/>
            <p:cNvSpPr>
              <a:spLocks noChangeArrowheads="1"/>
            </p:cNvSpPr>
            <p:nvPr/>
          </p:nvSpPr>
          <p:spPr bwMode="auto">
            <a:xfrm>
              <a:off x="5291808" y="1366762"/>
              <a:ext cx="77047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Line 742"/>
            <p:cNvSpPr>
              <a:spLocks noChangeShapeType="1"/>
            </p:cNvSpPr>
            <p:nvPr/>
          </p:nvSpPr>
          <p:spPr bwMode="auto">
            <a:xfrm flipH="1">
              <a:off x="5339670" y="4133456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Line 743"/>
            <p:cNvSpPr>
              <a:spLocks noChangeShapeType="1"/>
            </p:cNvSpPr>
            <p:nvPr/>
          </p:nvSpPr>
          <p:spPr bwMode="auto">
            <a:xfrm flipH="1">
              <a:off x="5126039" y="4133456"/>
              <a:ext cx="14592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Line 744"/>
            <p:cNvSpPr>
              <a:spLocks noChangeShapeType="1"/>
            </p:cNvSpPr>
            <p:nvPr/>
          </p:nvSpPr>
          <p:spPr bwMode="auto">
            <a:xfrm flipH="1">
              <a:off x="4687104" y="4133456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Line 745"/>
            <p:cNvSpPr>
              <a:spLocks noChangeShapeType="1"/>
            </p:cNvSpPr>
            <p:nvPr/>
          </p:nvSpPr>
          <p:spPr bwMode="auto">
            <a:xfrm>
              <a:off x="4931087" y="3999207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Line 746"/>
            <p:cNvSpPr>
              <a:spLocks noChangeShapeType="1"/>
            </p:cNvSpPr>
            <p:nvPr/>
          </p:nvSpPr>
          <p:spPr bwMode="auto">
            <a:xfrm>
              <a:off x="4931087" y="4052907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Line 747"/>
            <p:cNvSpPr>
              <a:spLocks noChangeShapeType="1"/>
            </p:cNvSpPr>
            <p:nvPr/>
          </p:nvSpPr>
          <p:spPr bwMode="auto">
            <a:xfrm>
              <a:off x="4931087" y="4079757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Line 748"/>
            <p:cNvSpPr>
              <a:spLocks noChangeShapeType="1"/>
            </p:cNvSpPr>
            <p:nvPr/>
          </p:nvSpPr>
          <p:spPr bwMode="auto">
            <a:xfrm>
              <a:off x="4931087" y="4142795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Line 749"/>
            <p:cNvSpPr>
              <a:spLocks noChangeShapeType="1"/>
            </p:cNvSpPr>
            <p:nvPr/>
          </p:nvSpPr>
          <p:spPr bwMode="auto">
            <a:xfrm>
              <a:off x="4931087" y="4169645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Line 750"/>
            <p:cNvSpPr>
              <a:spLocks noChangeShapeType="1"/>
            </p:cNvSpPr>
            <p:nvPr/>
          </p:nvSpPr>
          <p:spPr bwMode="auto">
            <a:xfrm>
              <a:off x="4931087" y="42420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Line 751"/>
            <p:cNvSpPr>
              <a:spLocks noChangeShapeType="1"/>
            </p:cNvSpPr>
            <p:nvPr/>
          </p:nvSpPr>
          <p:spPr bwMode="auto">
            <a:xfrm>
              <a:off x="4931087" y="4259534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Line 752"/>
            <p:cNvSpPr>
              <a:spLocks noChangeShapeType="1"/>
            </p:cNvSpPr>
            <p:nvPr/>
          </p:nvSpPr>
          <p:spPr bwMode="auto">
            <a:xfrm flipV="1">
              <a:off x="5642022" y="4232684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Line 753"/>
            <p:cNvSpPr>
              <a:spLocks noChangeShapeType="1"/>
            </p:cNvSpPr>
            <p:nvPr/>
          </p:nvSpPr>
          <p:spPr bwMode="auto">
            <a:xfrm>
              <a:off x="4969610" y="4106607"/>
              <a:ext cx="1167" cy="1891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Line 754"/>
            <p:cNvSpPr>
              <a:spLocks noChangeShapeType="1"/>
            </p:cNvSpPr>
            <p:nvPr/>
          </p:nvSpPr>
          <p:spPr bwMode="auto">
            <a:xfrm flipV="1">
              <a:off x="4969610" y="4106607"/>
              <a:ext cx="1167" cy="1984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Line 755"/>
            <p:cNvSpPr>
              <a:spLocks noChangeShapeType="1"/>
            </p:cNvSpPr>
            <p:nvPr/>
          </p:nvSpPr>
          <p:spPr bwMode="auto">
            <a:xfrm flipV="1">
              <a:off x="4891396" y="4106607"/>
              <a:ext cx="1167" cy="1984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Line 756"/>
            <p:cNvSpPr>
              <a:spLocks noChangeShapeType="1"/>
            </p:cNvSpPr>
            <p:nvPr/>
          </p:nvSpPr>
          <p:spPr bwMode="auto">
            <a:xfrm>
              <a:off x="5086348" y="424202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Line 757"/>
            <p:cNvSpPr>
              <a:spLocks noChangeShapeType="1"/>
            </p:cNvSpPr>
            <p:nvPr/>
          </p:nvSpPr>
          <p:spPr bwMode="auto">
            <a:xfrm>
              <a:off x="5047825" y="424202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Line 758"/>
            <p:cNvSpPr>
              <a:spLocks noChangeShapeType="1"/>
            </p:cNvSpPr>
            <p:nvPr/>
          </p:nvSpPr>
          <p:spPr bwMode="auto">
            <a:xfrm>
              <a:off x="5008134" y="4250194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Line 759"/>
            <p:cNvSpPr>
              <a:spLocks noChangeShapeType="1"/>
            </p:cNvSpPr>
            <p:nvPr/>
          </p:nvSpPr>
          <p:spPr bwMode="auto">
            <a:xfrm>
              <a:off x="4989456" y="4250194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Line 760"/>
            <p:cNvSpPr>
              <a:spLocks noChangeShapeType="1"/>
            </p:cNvSpPr>
            <p:nvPr/>
          </p:nvSpPr>
          <p:spPr bwMode="auto">
            <a:xfrm>
              <a:off x="5038486" y="42595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Line 761"/>
            <p:cNvSpPr>
              <a:spLocks noChangeShapeType="1"/>
            </p:cNvSpPr>
            <p:nvPr/>
          </p:nvSpPr>
          <p:spPr bwMode="auto">
            <a:xfrm>
              <a:off x="4989456" y="4089096"/>
              <a:ext cx="1167" cy="2241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Line 762"/>
            <p:cNvSpPr>
              <a:spLocks noChangeShapeType="1"/>
            </p:cNvSpPr>
            <p:nvPr/>
          </p:nvSpPr>
          <p:spPr bwMode="auto">
            <a:xfrm>
              <a:off x="5399207" y="42688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Line 763"/>
            <p:cNvSpPr>
              <a:spLocks noChangeShapeType="1"/>
            </p:cNvSpPr>
            <p:nvPr/>
          </p:nvSpPr>
          <p:spPr bwMode="auto">
            <a:xfrm>
              <a:off x="5623344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Line 764"/>
            <p:cNvSpPr>
              <a:spLocks noChangeShapeType="1"/>
            </p:cNvSpPr>
            <p:nvPr/>
          </p:nvSpPr>
          <p:spPr bwMode="auto">
            <a:xfrm>
              <a:off x="5642022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Line 765"/>
            <p:cNvSpPr>
              <a:spLocks noChangeShapeType="1"/>
            </p:cNvSpPr>
            <p:nvPr/>
          </p:nvSpPr>
          <p:spPr bwMode="auto">
            <a:xfrm>
              <a:off x="5642022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Line 766"/>
            <p:cNvSpPr>
              <a:spLocks noChangeShapeType="1"/>
            </p:cNvSpPr>
            <p:nvPr/>
          </p:nvSpPr>
          <p:spPr bwMode="auto">
            <a:xfrm flipV="1">
              <a:off x="5642022" y="4232684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Freeform 767"/>
            <p:cNvSpPr>
              <a:spLocks/>
            </p:cNvSpPr>
            <p:nvPr/>
          </p:nvSpPr>
          <p:spPr bwMode="auto">
            <a:xfrm>
              <a:off x="564202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Rectangle 768"/>
            <p:cNvSpPr>
              <a:spLocks noChangeArrowheads="1"/>
            </p:cNvSpPr>
            <p:nvPr/>
          </p:nvSpPr>
          <p:spPr bwMode="auto">
            <a:xfrm>
              <a:off x="5642022" y="426887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Line 769"/>
            <p:cNvSpPr>
              <a:spLocks noChangeShapeType="1"/>
            </p:cNvSpPr>
            <p:nvPr/>
          </p:nvSpPr>
          <p:spPr bwMode="auto">
            <a:xfrm flipH="1" flipV="1">
              <a:off x="6062280" y="4368100"/>
              <a:ext cx="18678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Line 770"/>
            <p:cNvSpPr>
              <a:spLocks noChangeShapeType="1"/>
            </p:cNvSpPr>
            <p:nvPr/>
          </p:nvSpPr>
          <p:spPr bwMode="auto">
            <a:xfrm flipH="1">
              <a:off x="5642022" y="4313233"/>
              <a:ext cx="45878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Line 771"/>
            <p:cNvSpPr>
              <a:spLocks noChangeShapeType="1"/>
            </p:cNvSpPr>
            <p:nvPr/>
          </p:nvSpPr>
          <p:spPr bwMode="auto">
            <a:xfrm flipH="1">
              <a:off x="6002743" y="4448649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Line 772"/>
            <p:cNvSpPr>
              <a:spLocks noChangeShapeType="1"/>
            </p:cNvSpPr>
            <p:nvPr/>
          </p:nvSpPr>
          <p:spPr bwMode="auto">
            <a:xfrm flipH="1">
              <a:off x="6002743" y="4456821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Line 773"/>
            <p:cNvSpPr>
              <a:spLocks noChangeShapeType="1"/>
            </p:cNvSpPr>
            <p:nvPr/>
          </p:nvSpPr>
          <p:spPr bwMode="auto">
            <a:xfrm flipH="1">
              <a:off x="6051773" y="509537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Line 774"/>
            <p:cNvSpPr>
              <a:spLocks noChangeShapeType="1"/>
            </p:cNvSpPr>
            <p:nvPr/>
          </p:nvSpPr>
          <p:spPr bwMode="auto">
            <a:xfrm flipH="1">
              <a:off x="5984065" y="5131568"/>
              <a:ext cx="12607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Line 775"/>
            <p:cNvSpPr>
              <a:spLocks noChangeShapeType="1"/>
            </p:cNvSpPr>
            <p:nvPr/>
          </p:nvSpPr>
          <p:spPr bwMode="auto">
            <a:xfrm flipH="1">
              <a:off x="5984065" y="5122229"/>
              <a:ext cx="12607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Line 776"/>
            <p:cNvSpPr>
              <a:spLocks noChangeShapeType="1"/>
            </p:cNvSpPr>
            <p:nvPr/>
          </p:nvSpPr>
          <p:spPr bwMode="auto">
            <a:xfrm flipH="1">
              <a:off x="6002743" y="5059190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Line 777"/>
            <p:cNvSpPr>
              <a:spLocks noChangeShapeType="1"/>
            </p:cNvSpPr>
            <p:nvPr/>
          </p:nvSpPr>
          <p:spPr bwMode="auto">
            <a:xfrm flipH="1">
              <a:off x="6002743" y="5076701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Line 778"/>
            <p:cNvSpPr>
              <a:spLocks noChangeShapeType="1"/>
            </p:cNvSpPr>
            <p:nvPr/>
          </p:nvSpPr>
          <p:spPr bwMode="auto">
            <a:xfrm>
              <a:off x="6080958" y="4456821"/>
              <a:ext cx="1167" cy="6385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Line 779"/>
            <p:cNvSpPr>
              <a:spLocks noChangeShapeType="1"/>
            </p:cNvSpPr>
            <p:nvPr/>
          </p:nvSpPr>
          <p:spPr bwMode="auto">
            <a:xfrm>
              <a:off x="6110142" y="512222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Freeform 780"/>
            <p:cNvSpPr>
              <a:spLocks/>
            </p:cNvSpPr>
            <p:nvPr/>
          </p:nvSpPr>
          <p:spPr bwMode="auto">
            <a:xfrm>
              <a:off x="6080958" y="509537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Line 781"/>
            <p:cNvSpPr>
              <a:spLocks noChangeShapeType="1"/>
            </p:cNvSpPr>
            <p:nvPr/>
          </p:nvSpPr>
          <p:spPr bwMode="auto">
            <a:xfrm flipV="1">
              <a:off x="6080958" y="431323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Line 782"/>
            <p:cNvSpPr>
              <a:spLocks noChangeShapeType="1"/>
            </p:cNvSpPr>
            <p:nvPr/>
          </p:nvSpPr>
          <p:spPr bwMode="auto">
            <a:xfrm>
              <a:off x="6100803" y="431323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Line 783"/>
            <p:cNvSpPr>
              <a:spLocks noChangeShapeType="1"/>
            </p:cNvSpPr>
            <p:nvPr/>
          </p:nvSpPr>
          <p:spPr bwMode="auto">
            <a:xfrm>
              <a:off x="6091464" y="4448649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Freeform 784"/>
            <p:cNvSpPr>
              <a:spLocks/>
            </p:cNvSpPr>
            <p:nvPr/>
          </p:nvSpPr>
          <p:spPr bwMode="auto">
            <a:xfrm>
              <a:off x="6080958" y="445682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9" y="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Freeform 785"/>
            <p:cNvSpPr>
              <a:spLocks/>
            </p:cNvSpPr>
            <p:nvPr/>
          </p:nvSpPr>
          <p:spPr bwMode="auto">
            <a:xfrm>
              <a:off x="6080958" y="445682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9" y="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Line 786"/>
            <p:cNvSpPr>
              <a:spLocks noChangeShapeType="1"/>
            </p:cNvSpPr>
            <p:nvPr/>
          </p:nvSpPr>
          <p:spPr bwMode="auto">
            <a:xfrm>
              <a:off x="6080958" y="4439310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787"/>
            <p:cNvSpPr>
              <a:spLocks/>
            </p:cNvSpPr>
            <p:nvPr/>
          </p:nvSpPr>
          <p:spPr bwMode="auto">
            <a:xfrm>
              <a:off x="6080958" y="444864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Freeform 788"/>
            <p:cNvSpPr>
              <a:spLocks/>
            </p:cNvSpPr>
            <p:nvPr/>
          </p:nvSpPr>
          <p:spPr bwMode="auto">
            <a:xfrm>
              <a:off x="6080958" y="444864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789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790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791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792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Line 793"/>
            <p:cNvSpPr>
              <a:spLocks noChangeShapeType="1"/>
            </p:cNvSpPr>
            <p:nvPr/>
          </p:nvSpPr>
          <p:spPr bwMode="auto">
            <a:xfrm flipH="1">
              <a:off x="6080958" y="44218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Line 794"/>
            <p:cNvSpPr>
              <a:spLocks noChangeShapeType="1"/>
            </p:cNvSpPr>
            <p:nvPr/>
          </p:nvSpPr>
          <p:spPr bwMode="auto">
            <a:xfrm>
              <a:off x="6080958" y="441246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Line 795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Line 796"/>
            <p:cNvSpPr>
              <a:spLocks noChangeShapeType="1"/>
            </p:cNvSpPr>
            <p:nvPr/>
          </p:nvSpPr>
          <p:spPr bwMode="auto">
            <a:xfrm>
              <a:off x="6120649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Line 797"/>
            <p:cNvSpPr>
              <a:spLocks noChangeShapeType="1"/>
            </p:cNvSpPr>
            <p:nvPr/>
          </p:nvSpPr>
          <p:spPr bwMode="auto">
            <a:xfrm>
              <a:off x="6120649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Line 798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Line 799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Line 800"/>
            <p:cNvSpPr>
              <a:spLocks noChangeShapeType="1"/>
            </p:cNvSpPr>
            <p:nvPr/>
          </p:nvSpPr>
          <p:spPr bwMode="auto">
            <a:xfrm>
              <a:off x="6110142" y="4322572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Line 801"/>
            <p:cNvSpPr>
              <a:spLocks noChangeShapeType="1"/>
            </p:cNvSpPr>
            <p:nvPr/>
          </p:nvSpPr>
          <p:spPr bwMode="auto">
            <a:xfrm>
              <a:off x="6110142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Line 802"/>
            <p:cNvSpPr>
              <a:spLocks noChangeShapeType="1"/>
            </p:cNvSpPr>
            <p:nvPr/>
          </p:nvSpPr>
          <p:spPr bwMode="auto">
            <a:xfrm>
              <a:off x="6110142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Line 803"/>
            <p:cNvSpPr>
              <a:spLocks noChangeShapeType="1"/>
            </p:cNvSpPr>
            <p:nvPr/>
          </p:nvSpPr>
          <p:spPr bwMode="auto">
            <a:xfrm>
              <a:off x="6110142" y="43319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Line 804"/>
            <p:cNvSpPr>
              <a:spLocks noChangeShapeType="1"/>
            </p:cNvSpPr>
            <p:nvPr/>
          </p:nvSpPr>
          <p:spPr bwMode="auto">
            <a:xfrm>
              <a:off x="6120649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Freeform 805"/>
            <p:cNvSpPr>
              <a:spLocks/>
            </p:cNvSpPr>
            <p:nvPr/>
          </p:nvSpPr>
          <p:spPr bwMode="auto">
            <a:xfrm>
              <a:off x="6120649" y="4331911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806"/>
            <p:cNvSpPr>
              <a:spLocks/>
            </p:cNvSpPr>
            <p:nvPr/>
          </p:nvSpPr>
          <p:spPr bwMode="auto">
            <a:xfrm>
              <a:off x="6120649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Line 808"/>
            <p:cNvSpPr>
              <a:spLocks noChangeShapeType="1"/>
            </p:cNvSpPr>
            <p:nvPr/>
          </p:nvSpPr>
          <p:spPr bwMode="auto">
            <a:xfrm>
              <a:off x="6120649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809"/>
            <p:cNvSpPr>
              <a:spLocks/>
            </p:cNvSpPr>
            <p:nvPr/>
          </p:nvSpPr>
          <p:spPr bwMode="auto">
            <a:xfrm>
              <a:off x="6120649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Line 810"/>
            <p:cNvSpPr>
              <a:spLocks noChangeShapeType="1"/>
            </p:cNvSpPr>
            <p:nvPr/>
          </p:nvSpPr>
          <p:spPr bwMode="auto">
            <a:xfrm>
              <a:off x="6120649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Freeform 811"/>
            <p:cNvSpPr>
              <a:spLocks/>
            </p:cNvSpPr>
            <p:nvPr/>
          </p:nvSpPr>
          <p:spPr bwMode="auto">
            <a:xfrm>
              <a:off x="6120649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Freeform 812"/>
            <p:cNvSpPr>
              <a:spLocks/>
            </p:cNvSpPr>
            <p:nvPr/>
          </p:nvSpPr>
          <p:spPr bwMode="auto">
            <a:xfrm>
              <a:off x="6120649" y="4331912"/>
              <a:ext cx="1167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Line 813"/>
            <p:cNvSpPr>
              <a:spLocks noChangeShapeType="1"/>
            </p:cNvSpPr>
            <p:nvPr/>
          </p:nvSpPr>
          <p:spPr bwMode="auto">
            <a:xfrm>
              <a:off x="6120649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Freeform 814"/>
            <p:cNvSpPr>
              <a:spLocks/>
            </p:cNvSpPr>
            <p:nvPr/>
          </p:nvSpPr>
          <p:spPr bwMode="auto">
            <a:xfrm>
              <a:off x="6120649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Line 815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816"/>
            <p:cNvSpPr>
              <a:spLocks/>
            </p:cNvSpPr>
            <p:nvPr/>
          </p:nvSpPr>
          <p:spPr bwMode="auto">
            <a:xfrm>
              <a:off x="6110142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Freeform 817"/>
            <p:cNvSpPr>
              <a:spLocks/>
            </p:cNvSpPr>
            <p:nvPr/>
          </p:nvSpPr>
          <p:spPr bwMode="auto">
            <a:xfrm>
              <a:off x="6110142" y="4331912"/>
              <a:ext cx="1167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Line 818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819"/>
            <p:cNvSpPr>
              <a:spLocks/>
            </p:cNvSpPr>
            <p:nvPr/>
          </p:nvSpPr>
          <p:spPr bwMode="auto">
            <a:xfrm>
              <a:off x="6110142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Line 820"/>
            <p:cNvSpPr>
              <a:spLocks noChangeShapeType="1"/>
            </p:cNvSpPr>
            <p:nvPr/>
          </p:nvSpPr>
          <p:spPr bwMode="auto">
            <a:xfrm>
              <a:off x="6071619" y="43494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Line 821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Line 822"/>
            <p:cNvSpPr>
              <a:spLocks noChangeShapeType="1"/>
            </p:cNvSpPr>
            <p:nvPr/>
          </p:nvSpPr>
          <p:spPr bwMode="auto">
            <a:xfrm flipH="1">
              <a:off x="6100803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Line 823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Line 824"/>
            <p:cNvSpPr>
              <a:spLocks noChangeShapeType="1"/>
            </p:cNvSpPr>
            <p:nvPr/>
          </p:nvSpPr>
          <p:spPr bwMode="auto">
            <a:xfrm flipV="1"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Line 825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Line 826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Line 827"/>
            <p:cNvSpPr>
              <a:spLocks noChangeShapeType="1"/>
            </p:cNvSpPr>
            <p:nvPr/>
          </p:nvSpPr>
          <p:spPr bwMode="auto">
            <a:xfrm>
              <a:off x="6110142" y="433191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Line 828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Line 829"/>
            <p:cNvSpPr>
              <a:spLocks noChangeShapeType="1"/>
            </p:cNvSpPr>
            <p:nvPr/>
          </p:nvSpPr>
          <p:spPr bwMode="auto">
            <a:xfrm flipH="1">
              <a:off x="6100803" y="43225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Line 830"/>
            <p:cNvSpPr>
              <a:spLocks noChangeShapeType="1"/>
            </p:cNvSpPr>
            <p:nvPr/>
          </p:nvSpPr>
          <p:spPr bwMode="auto">
            <a:xfrm>
              <a:off x="5008134" y="4295723"/>
              <a:ext cx="62454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Line 831"/>
            <p:cNvSpPr>
              <a:spLocks noChangeShapeType="1"/>
            </p:cNvSpPr>
            <p:nvPr/>
          </p:nvSpPr>
          <p:spPr bwMode="auto">
            <a:xfrm flipH="1">
              <a:off x="5399207" y="4278212"/>
              <a:ext cx="22413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Line 832"/>
            <p:cNvSpPr>
              <a:spLocks noChangeShapeType="1"/>
            </p:cNvSpPr>
            <p:nvPr/>
          </p:nvSpPr>
          <p:spPr bwMode="auto">
            <a:xfrm flipH="1">
              <a:off x="5008134" y="4313234"/>
              <a:ext cx="61521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Line 833"/>
            <p:cNvSpPr>
              <a:spLocks noChangeShapeType="1"/>
            </p:cNvSpPr>
            <p:nvPr/>
          </p:nvSpPr>
          <p:spPr bwMode="auto">
            <a:xfrm flipH="1">
              <a:off x="5008134" y="4295723"/>
              <a:ext cx="61521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Line 834"/>
            <p:cNvSpPr>
              <a:spLocks noChangeShapeType="1"/>
            </p:cNvSpPr>
            <p:nvPr/>
          </p:nvSpPr>
          <p:spPr bwMode="auto">
            <a:xfrm flipH="1">
              <a:off x="4901902" y="4421800"/>
              <a:ext cx="110084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Line 835"/>
            <p:cNvSpPr>
              <a:spLocks noChangeShapeType="1"/>
            </p:cNvSpPr>
            <p:nvPr/>
          </p:nvSpPr>
          <p:spPr bwMode="auto">
            <a:xfrm flipV="1">
              <a:off x="6042434" y="5014830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Line 836"/>
            <p:cNvSpPr>
              <a:spLocks noChangeShapeType="1"/>
            </p:cNvSpPr>
            <p:nvPr/>
          </p:nvSpPr>
          <p:spPr bwMode="auto">
            <a:xfrm flipV="1">
              <a:off x="6042434" y="495996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Line 837"/>
            <p:cNvSpPr>
              <a:spLocks noChangeShapeType="1"/>
            </p:cNvSpPr>
            <p:nvPr/>
          </p:nvSpPr>
          <p:spPr bwMode="auto">
            <a:xfrm flipV="1">
              <a:off x="6042434" y="4789525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Line 838"/>
            <p:cNvSpPr>
              <a:spLocks noChangeShapeType="1"/>
            </p:cNvSpPr>
            <p:nvPr/>
          </p:nvSpPr>
          <p:spPr bwMode="auto">
            <a:xfrm flipV="1">
              <a:off x="6042434" y="473582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Line 839"/>
            <p:cNvSpPr>
              <a:spLocks noChangeShapeType="1"/>
            </p:cNvSpPr>
            <p:nvPr/>
          </p:nvSpPr>
          <p:spPr bwMode="auto">
            <a:xfrm flipV="1">
              <a:off x="6042434" y="4556049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Line 840"/>
            <p:cNvSpPr>
              <a:spLocks noChangeShapeType="1"/>
            </p:cNvSpPr>
            <p:nvPr/>
          </p:nvSpPr>
          <p:spPr bwMode="auto">
            <a:xfrm flipV="1">
              <a:off x="6042434" y="450234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Line 841"/>
            <p:cNvSpPr>
              <a:spLocks noChangeShapeType="1"/>
            </p:cNvSpPr>
            <p:nvPr/>
          </p:nvSpPr>
          <p:spPr bwMode="auto">
            <a:xfrm flipV="1">
              <a:off x="6042434" y="4358761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Line 842"/>
            <p:cNvSpPr>
              <a:spLocks noChangeShapeType="1"/>
            </p:cNvSpPr>
            <p:nvPr/>
          </p:nvSpPr>
          <p:spPr bwMode="auto">
            <a:xfrm>
              <a:off x="6002743" y="4456821"/>
              <a:ext cx="1167" cy="6385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Freeform 843"/>
            <p:cNvSpPr>
              <a:spLocks/>
            </p:cNvSpPr>
            <p:nvPr/>
          </p:nvSpPr>
          <p:spPr bwMode="auto">
            <a:xfrm>
              <a:off x="6051773" y="512222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Rectangle 844"/>
            <p:cNvSpPr>
              <a:spLocks noChangeArrowheads="1"/>
            </p:cNvSpPr>
            <p:nvPr/>
          </p:nvSpPr>
          <p:spPr bwMode="auto">
            <a:xfrm>
              <a:off x="6051773" y="5122229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845"/>
            <p:cNvSpPr>
              <a:spLocks/>
            </p:cNvSpPr>
            <p:nvPr/>
          </p:nvSpPr>
          <p:spPr bwMode="auto">
            <a:xfrm>
              <a:off x="6031928" y="512222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Freeform 846"/>
            <p:cNvSpPr>
              <a:spLocks/>
            </p:cNvSpPr>
            <p:nvPr/>
          </p:nvSpPr>
          <p:spPr bwMode="auto">
            <a:xfrm>
              <a:off x="6031928" y="512222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Line 847"/>
            <p:cNvSpPr>
              <a:spLocks noChangeShapeType="1"/>
            </p:cNvSpPr>
            <p:nvPr/>
          </p:nvSpPr>
          <p:spPr bwMode="auto">
            <a:xfrm>
              <a:off x="6042434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Line 848"/>
            <p:cNvSpPr>
              <a:spLocks noChangeShapeType="1"/>
            </p:cNvSpPr>
            <p:nvPr/>
          </p:nvSpPr>
          <p:spPr bwMode="auto">
            <a:xfrm>
              <a:off x="6051773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Line 849"/>
            <p:cNvSpPr>
              <a:spLocks noChangeShapeType="1"/>
            </p:cNvSpPr>
            <p:nvPr/>
          </p:nvSpPr>
          <p:spPr bwMode="auto">
            <a:xfrm>
              <a:off x="5984065" y="512222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Line 850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Line 851"/>
            <p:cNvSpPr>
              <a:spLocks noChangeShapeType="1"/>
            </p:cNvSpPr>
            <p:nvPr/>
          </p:nvSpPr>
          <p:spPr bwMode="auto">
            <a:xfrm>
              <a:off x="6042434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Line 852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Line 853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Line 854"/>
            <p:cNvSpPr>
              <a:spLocks noChangeShapeType="1"/>
            </p:cNvSpPr>
            <p:nvPr/>
          </p:nvSpPr>
          <p:spPr bwMode="auto">
            <a:xfrm flipH="1">
              <a:off x="6013249" y="509537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Line 855"/>
            <p:cNvSpPr>
              <a:spLocks noChangeShapeType="1"/>
            </p:cNvSpPr>
            <p:nvPr/>
          </p:nvSpPr>
          <p:spPr bwMode="auto">
            <a:xfrm flipV="1">
              <a:off x="6051773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Line 856"/>
            <p:cNvSpPr>
              <a:spLocks noChangeShapeType="1"/>
            </p:cNvSpPr>
            <p:nvPr/>
          </p:nvSpPr>
          <p:spPr bwMode="auto">
            <a:xfrm>
              <a:off x="6051773" y="509537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Line 857"/>
            <p:cNvSpPr>
              <a:spLocks noChangeShapeType="1"/>
            </p:cNvSpPr>
            <p:nvPr/>
          </p:nvSpPr>
          <p:spPr bwMode="auto">
            <a:xfrm>
              <a:off x="6051773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Line 858"/>
            <p:cNvSpPr>
              <a:spLocks noChangeShapeType="1"/>
            </p:cNvSpPr>
            <p:nvPr/>
          </p:nvSpPr>
          <p:spPr bwMode="auto">
            <a:xfrm flipV="1">
              <a:off x="6042434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Line 859"/>
            <p:cNvSpPr>
              <a:spLocks noChangeShapeType="1"/>
            </p:cNvSpPr>
            <p:nvPr/>
          </p:nvSpPr>
          <p:spPr bwMode="auto">
            <a:xfrm flipV="1">
              <a:off x="6031928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Line 860"/>
            <p:cNvSpPr>
              <a:spLocks noChangeShapeType="1"/>
            </p:cNvSpPr>
            <p:nvPr/>
          </p:nvSpPr>
          <p:spPr bwMode="auto">
            <a:xfrm>
              <a:off x="6031928" y="509537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Line 861"/>
            <p:cNvSpPr>
              <a:spLocks noChangeShapeType="1"/>
            </p:cNvSpPr>
            <p:nvPr/>
          </p:nvSpPr>
          <p:spPr bwMode="auto">
            <a:xfrm flipV="1">
              <a:off x="6051773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Line 862"/>
            <p:cNvSpPr>
              <a:spLocks noChangeShapeType="1"/>
            </p:cNvSpPr>
            <p:nvPr/>
          </p:nvSpPr>
          <p:spPr bwMode="auto">
            <a:xfrm>
              <a:off x="6031928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Freeform 863"/>
            <p:cNvSpPr>
              <a:spLocks/>
            </p:cNvSpPr>
            <p:nvPr/>
          </p:nvSpPr>
          <p:spPr bwMode="auto">
            <a:xfrm>
              <a:off x="6031928" y="5095379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Freeform 864"/>
            <p:cNvSpPr>
              <a:spLocks/>
            </p:cNvSpPr>
            <p:nvPr/>
          </p:nvSpPr>
          <p:spPr bwMode="auto">
            <a:xfrm>
              <a:off x="6042434" y="5095379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865"/>
            <p:cNvSpPr>
              <a:spLocks/>
            </p:cNvSpPr>
            <p:nvPr/>
          </p:nvSpPr>
          <p:spPr bwMode="auto">
            <a:xfrm>
              <a:off x="6042434" y="5086040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866"/>
            <p:cNvSpPr>
              <a:spLocks/>
            </p:cNvSpPr>
            <p:nvPr/>
          </p:nvSpPr>
          <p:spPr bwMode="auto">
            <a:xfrm>
              <a:off x="6031928" y="5086040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Line 867"/>
            <p:cNvSpPr>
              <a:spLocks noChangeShapeType="1"/>
            </p:cNvSpPr>
            <p:nvPr/>
          </p:nvSpPr>
          <p:spPr bwMode="auto">
            <a:xfrm flipH="1">
              <a:off x="6031928" y="509537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Line 868"/>
            <p:cNvSpPr>
              <a:spLocks noChangeShapeType="1"/>
            </p:cNvSpPr>
            <p:nvPr/>
          </p:nvSpPr>
          <p:spPr bwMode="auto">
            <a:xfrm flipH="1">
              <a:off x="6031928" y="508604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Freeform 869"/>
            <p:cNvSpPr>
              <a:spLocks/>
            </p:cNvSpPr>
            <p:nvPr/>
          </p:nvSpPr>
          <p:spPr bwMode="auto">
            <a:xfrm>
              <a:off x="6051773" y="509537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Freeform 870"/>
            <p:cNvSpPr>
              <a:spLocks/>
            </p:cNvSpPr>
            <p:nvPr/>
          </p:nvSpPr>
          <p:spPr bwMode="auto">
            <a:xfrm>
              <a:off x="6051773" y="508604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Line 871"/>
            <p:cNvSpPr>
              <a:spLocks noChangeShapeType="1"/>
            </p:cNvSpPr>
            <p:nvPr/>
          </p:nvSpPr>
          <p:spPr bwMode="auto">
            <a:xfrm flipV="1">
              <a:off x="6051773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Line 872"/>
            <p:cNvSpPr>
              <a:spLocks noChangeShapeType="1"/>
            </p:cNvSpPr>
            <p:nvPr/>
          </p:nvSpPr>
          <p:spPr bwMode="auto">
            <a:xfrm>
              <a:off x="6051773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Line 873"/>
            <p:cNvSpPr>
              <a:spLocks noChangeShapeType="1"/>
            </p:cNvSpPr>
            <p:nvPr/>
          </p:nvSpPr>
          <p:spPr bwMode="auto">
            <a:xfrm>
              <a:off x="6051773" y="50767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Line 874"/>
            <p:cNvSpPr>
              <a:spLocks noChangeShapeType="1"/>
            </p:cNvSpPr>
            <p:nvPr/>
          </p:nvSpPr>
          <p:spPr bwMode="auto">
            <a:xfrm flipV="1">
              <a:off x="6042434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Line 875"/>
            <p:cNvSpPr>
              <a:spLocks noChangeShapeType="1"/>
            </p:cNvSpPr>
            <p:nvPr/>
          </p:nvSpPr>
          <p:spPr bwMode="auto">
            <a:xfrm flipV="1">
              <a:off x="6031928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Line 876"/>
            <p:cNvSpPr>
              <a:spLocks noChangeShapeType="1"/>
            </p:cNvSpPr>
            <p:nvPr/>
          </p:nvSpPr>
          <p:spPr bwMode="auto">
            <a:xfrm>
              <a:off x="6031928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Line 877"/>
            <p:cNvSpPr>
              <a:spLocks noChangeShapeType="1"/>
            </p:cNvSpPr>
            <p:nvPr/>
          </p:nvSpPr>
          <p:spPr bwMode="auto">
            <a:xfrm flipV="1">
              <a:off x="6051773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Line 878"/>
            <p:cNvSpPr>
              <a:spLocks noChangeShapeType="1"/>
            </p:cNvSpPr>
            <p:nvPr/>
          </p:nvSpPr>
          <p:spPr bwMode="auto">
            <a:xfrm>
              <a:off x="6031928" y="50767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Freeform 879"/>
            <p:cNvSpPr>
              <a:spLocks/>
            </p:cNvSpPr>
            <p:nvPr/>
          </p:nvSpPr>
          <p:spPr bwMode="auto">
            <a:xfrm>
              <a:off x="6031928" y="508604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Freeform 880"/>
            <p:cNvSpPr>
              <a:spLocks/>
            </p:cNvSpPr>
            <p:nvPr/>
          </p:nvSpPr>
          <p:spPr bwMode="auto">
            <a:xfrm>
              <a:off x="6042434" y="5086040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881"/>
            <p:cNvSpPr>
              <a:spLocks/>
            </p:cNvSpPr>
            <p:nvPr/>
          </p:nvSpPr>
          <p:spPr bwMode="auto">
            <a:xfrm>
              <a:off x="6042434" y="507670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882"/>
            <p:cNvSpPr>
              <a:spLocks/>
            </p:cNvSpPr>
            <p:nvPr/>
          </p:nvSpPr>
          <p:spPr bwMode="auto">
            <a:xfrm>
              <a:off x="6031928" y="5076701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Line 883"/>
            <p:cNvSpPr>
              <a:spLocks noChangeShapeType="1"/>
            </p:cNvSpPr>
            <p:nvPr/>
          </p:nvSpPr>
          <p:spPr bwMode="auto">
            <a:xfrm flipH="1">
              <a:off x="6031928" y="508604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Line 884"/>
            <p:cNvSpPr>
              <a:spLocks noChangeShapeType="1"/>
            </p:cNvSpPr>
            <p:nvPr/>
          </p:nvSpPr>
          <p:spPr bwMode="auto">
            <a:xfrm flipH="1">
              <a:off x="6031928" y="507670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Freeform 885"/>
            <p:cNvSpPr>
              <a:spLocks/>
            </p:cNvSpPr>
            <p:nvPr/>
          </p:nvSpPr>
          <p:spPr bwMode="auto">
            <a:xfrm>
              <a:off x="6051773" y="508604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Freeform 886"/>
            <p:cNvSpPr>
              <a:spLocks/>
            </p:cNvSpPr>
            <p:nvPr/>
          </p:nvSpPr>
          <p:spPr bwMode="auto">
            <a:xfrm>
              <a:off x="6051773" y="507670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Line 887"/>
            <p:cNvSpPr>
              <a:spLocks noChangeShapeType="1"/>
            </p:cNvSpPr>
            <p:nvPr/>
          </p:nvSpPr>
          <p:spPr bwMode="auto">
            <a:xfrm>
              <a:off x="6051773" y="505919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Line 888"/>
            <p:cNvSpPr>
              <a:spLocks noChangeShapeType="1"/>
            </p:cNvSpPr>
            <p:nvPr/>
          </p:nvSpPr>
          <p:spPr bwMode="auto">
            <a:xfrm>
              <a:off x="6031928" y="505919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2" name="Freeform 889"/>
            <p:cNvSpPr>
              <a:spLocks/>
            </p:cNvSpPr>
            <p:nvPr/>
          </p:nvSpPr>
          <p:spPr bwMode="auto">
            <a:xfrm>
              <a:off x="6042434" y="505919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3" name="Freeform 890"/>
            <p:cNvSpPr>
              <a:spLocks/>
            </p:cNvSpPr>
            <p:nvPr/>
          </p:nvSpPr>
          <p:spPr bwMode="auto">
            <a:xfrm>
              <a:off x="6031928" y="5059191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Line 891"/>
            <p:cNvSpPr>
              <a:spLocks noChangeShapeType="1"/>
            </p:cNvSpPr>
            <p:nvPr/>
          </p:nvSpPr>
          <p:spPr bwMode="auto">
            <a:xfrm flipH="1">
              <a:off x="6031928" y="505919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5" name="Freeform 892"/>
            <p:cNvSpPr>
              <a:spLocks/>
            </p:cNvSpPr>
            <p:nvPr/>
          </p:nvSpPr>
          <p:spPr bwMode="auto">
            <a:xfrm>
              <a:off x="6051773" y="505919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6" name="Freeform 893"/>
            <p:cNvSpPr>
              <a:spLocks/>
            </p:cNvSpPr>
            <p:nvPr/>
          </p:nvSpPr>
          <p:spPr bwMode="auto">
            <a:xfrm>
              <a:off x="6002743" y="5095379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7" name="Line 894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" name="Line 895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9" name="Freeform 896"/>
            <p:cNvSpPr>
              <a:spLocks/>
            </p:cNvSpPr>
            <p:nvPr/>
          </p:nvSpPr>
          <p:spPr bwMode="auto">
            <a:xfrm>
              <a:off x="6031928" y="504985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0" name="Freeform 897"/>
            <p:cNvSpPr>
              <a:spLocks/>
            </p:cNvSpPr>
            <p:nvPr/>
          </p:nvSpPr>
          <p:spPr bwMode="auto">
            <a:xfrm>
              <a:off x="6042434" y="5049852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Line 898"/>
            <p:cNvSpPr>
              <a:spLocks noChangeShapeType="1"/>
            </p:cNvSpPr>
            <p:nvPr/>
          </p:nvSpPr>
          <p:spPr bwMode="auto">
            <a:xfrm flipH="1">
              <a:off x="6031928" y="504985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Freeform 899"/>
            <p:cNvSpPr>
              <a:spLocks/>
            </p:cNvSpPr>
            <p:nvPr/>
          </p:nvSpPr>
          <p:spPr bwMode="auto">
            <a:xfrm>
              <a:off x="6051773" y="504985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3" name="Line 900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4" name="Line 901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5" name="Line 902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Line 903"/>
            <p:cNvSpPr>
              <a:spLocks noChangeShapeType="1"/>
            </p:cNvSpPr>
            <p:nvPr/>
          </p:nvSpPr>
          <p:spPr bwMode="auto">
            <a:xfrm>
              <a:off x="6042434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Line 904"/>
            <p:cNvSpPr>
              <a:spLocks noChangeShapeType="1"/>
            </p:cNvSpPr>
            <p:nvPr/>
          </p:nvSpPr>
          <p:spPr bwMode="auto">
            <a:xfrm>
              <a:off x="6031928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Line 905"/>
            <p:cNvSpPr>
              <a:spLocks noChangeShapeType="1"/>
            </p:cNvSpPr>
            <p:nvPr/>
          </p:nvSpPr>
          <p:spPr bwMode="auto">
            <a:xfrm>
              <a:off x="6031928" y="504168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Line 906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Line 907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Freeform 908"/>
            <p:cNvSpPr>
              <a:spLocks/>
            </p:cNvSpPr>
            <p:nvPr/>
          </p:nvSpPr>
          <p:spPr bwMode="auto">
            <a:xfrm>
              <a:off x="6031928" y="504168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Freeform 909"/>
            <p:cNvSpPr>
              <a:spLocks/>
            </p:cNvSpPr>
            <p:nvPr/>
          </p:nvSpPr>
          <p:spPr bwMode="auto">
            <a:xfrm>
              <a:off x="6042434" y="5041680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910"/>
            <p:cNvSpPr>
              <a:spLocks/>
            </p:cNvSpPr>
            <p:nvPr/>
          </p:nvSpPr>
          <p:spPr bwMode="auto">
            <a:xfrm>
              <a:off x="6042434" y="5049852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911"/>
            <p:cNvSpPr>
              <a:spLocks/>
            </p:cNvSpPr>
            <p:nvPr/>
          </p:nvSpPr>
          <p:spPr bwMode="auto">
            <a:xfrm>
              <a:off x="6031928" y="5049852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Line 912"/>
            <p:cNvSpPr>
              <a:spLocks noChangeShapeType="1"/>
            </p:cNvSpPr>
            <p:nvPr/>
          </p:nvSpPr>
          <p:spPr bwMode="auto">
            <a:xfrm flipH="1">
              <a:off x="6031928" y="504168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Line 913"/>
            <p:cNvSpPr>
              <a:spLocks noChangeShapeType="1"/>
            </p:cNvSpPr>
            <p:nvPr/>
          </p:nvSpPr>
          <p:spPr bwMode="auto">
            <a:xfrm flipH="1">
              <a:off x="6031928" y="504985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Freeform 914"/>
            <p:cNvSpPr>
              <a:spLocks/>
            </p:cNvSpPr>
            <p:nvPr/>
          </p:nvSpPr>
          <p:spPr bwMode="auto">
            <a:xfrm>
              <a:off x="6051773" y="504168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Freeform 915"/>
            <p:cNvSpPr>
              <a:spLocks/>
            </p:cNvSpPr>
            <p:nvPr/>
          </p:nvSpPr>
          <p:spPr bwMode="auto">
            <a:xfrm>
              <a:off x="6051773" y="504985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Line 916"/>
            <p:cNvSpPr>
              <a:spLocks noChangeShapeType="1"/>
            </p:cNvSpPr>
            <p:nvPr/>
          </p:nvSpPr>
          <p:spPr bwMode="auto">
            <a:xfrm>
              <a:off x="6042434" y="502300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Line 917"/>
            <p:cNvSpPr>
              <a:spLocks noChangeShapeType="1"/>
            </p:cNvSpPr>
            <p:nvPr/>
          </p:nvSpPr>
          <p:spPr bwMode="auto">
            <a:xfrm>
              <a:off x="6042434" y="502300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Line 918"/>
            <p:cNvSpPr>
              <a:spLocks noChangeShapeType="1"/>
            </p:cNvSpPr>
            <p:nvPr/>
          </p:nvSpPr>
          <p:spPr bwMode="auto">
            <a:xfrm>
              <a:off x="6051773" y="502300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Line 919"/>
            <p:cNvSpPr>
              <a:spLocks noChangeShapeType="1"/>
            </p:cNvSpPr>
            <p:nvPr/>
          </p:nvSpPr>
          <p:spPr bwMode="auto">
            <a:xfrm>
              <a:off x="6051773" y="502300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Line 920"/>
            <p:cNvSpPr>
              <a:spLocks noChangeShapeType="1"/>
            </p:cNvSpPr>
            <p:nvPr/>
          </p:nvSpPr>
          <p:spPr bwMode="auto">
            <a:xfrm flipH="1">
              <a:off x="6042434" y="502300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Line 921"/>
            <p:cNvSpPr>
              <a:spLocks noChangeShapeType="1"/>
            </p:cNvSpPr>
            <p:nvPr/>
          </p:nvSpPr>
          <p:spPr bwMode="auto">
            <a:xfrm flipH="1">
              <a:off x="6042434" y="502300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Line 922"/>
            <p:cNvSpPr>
              <a:spLocks noChangeShapeType="1"/>
            </p:cNvSpPr>
            <p:nvPr/>
          </p:nvSpPr>
          <p:spPr bwMode="auto">
            <a:xfrm flipH="1">
              <a:off x="5730743" y="4295723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Line 923"/>
            <p:cNvSpPr>
              <a:spLocks noChangeShapeType="1"/>
            </p:cNvSpPr>
            <p:nvPr/>
          </p:nvSpPr>
          <p:spPr bwMode="auto">
            <a:xfrm flipH="1">
              <a:off x="5720237" y="427821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Freeform 924"/>
            <p:cNvSpPr>
              <a:spLocks/>
            </p:cNvSpPr>
            <p:nvPr/>
          </p:nvSpPr>
          <p:spPr bwMode="auto">
            <a:xfrm>
              <a:off x="6051773" y="439495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Freeform 925"/>
            <p:cNvSpPr>
              <a:spLocks/>
            </p:cNvSpPr>
            <p:nvPr/>
          </p:nvSpPr>
          <p:spPr bwMode="auto">
            <a:xfrm>
              <a:off x="6051773" y="4394950"/>
              <a:ext cx="10506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Line 926"/>
            <p:cNvSpPr>
              <a:spLocks noChangeShapeType="1"/>
            </p:cNvSpPr>
            <p:nvPr/>
          </p:nvSpPr>
          <p:spPr bwMode="auto">
            <a:xfrm>
              <a:off x="6051773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Line 927"/>
            <p:cNvSpPr>
              <a:spLocks noChangeShapeType="1"/>
            </p:cNvSpPr>
            <p:nvPr/>
          </p:nvSpPr>
          <p:spPr bwMode="auto">
            <a:xfrm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Freeform 928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Line 929"/>
            <p:cNvSpPr>
              <a:spLocks noChangeShapeType="1"/>
            </p:cNvSpPr>
            <p:nvPr/>
          </p:nvSpPr>
          <p:spPr bwMode="auto">
            <a:xfrm>
              <a:off x="6042434" y="4394950"/>
              <a:ext cx="29185" cy="1167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930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Line 931"/>
            <p:cNvSpPr>
              <a:spLocks noChangeShapeType="1"/>
            </p:cNvSpPr>
            <p:nvPr/>
          </p:nvSpPr>
          <p:spPr bwMode="auto">
            <a:xfrm flipH="1"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932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Freeform 933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934"/>
            <p:cNvSpPr>
              <a:spLocks/>
            </p:cNvSpPr>
            <p:nvPr/>
          </p:nvSpPr>
          <p:spPr bwMode="auto">
            <a:xfrm>
              <a:off x="6031928" y="439495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Line 935"/>
            <p:cNvSpPr>
              <a:spLocks noChangeShapeType="1"/>
            </p:cNvSpPr>
            <p:nvPr/>
          </p:nvSpPr>
          <p:spPr bwMode="auto">
            <a:xfrm>
              <a:off x="6031928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Line 936"/>
            <p:cNvSpPr>
              <a:spLocks noChangeShapeType="1"/>
            </p:cNvSpPr>
            <p:nvPr/>
          </p:nvSpPr>
          <p:spPr bwMode="auto">
            <a:xfrm>
              <a:off x="6031928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0" name="Freeform 937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1" name="Line 938"/>
            <p:cNvSpPr>
              <a:spLocks noChangeShapeType="1"/>
            </p:cNvSpPr>
            <p:nvPr/>
          </p:nvSpPr>
          <p:spPr bwMode="auto">
            <a:xfrm flipH="1">
              <a:off x="6022589" y="4394950"/>
              <a:ext cx="19845" cy="1167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2" name="Freeform 939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3" name="Line 940"/>
            <p:cNvSpPr>
              <a:spLocks noChangeShapeType="1"/>
            </p:cNvSpPr>
            <p:nvPr/>
          </p:nvSpPr>
          <p:spPr bwMode="auto">
            <a:xfrm>
              <a:off x="6031928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4" name="Freeform 941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5" name="Line 942"/>
            <p:cNvSpPr>
              <a:spLocks noChangeShapeType="1"/>
            </p:cNvSpPr>
            <p:nvPr/>
          </p:nvSpPr>
          <p:spPr bwMode="auto">
            <a:xfrm>
              <a:off x="6062280" y="43949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Line 943"/>
            <p:cNvSpPr>
              <a:spLocks noChangeShapeType="1"/>
            </p:cNvSpPr>
            <p:nvPr/>
          </p:nvSpPr>
          <p:spPr bwMode="auto">
            <a:xfrm flipV="1">
              <a:off x="6031928" y="43949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Line 944"/>
            <p:cNvSpPr>
              <a:spLocks noChangeShapeType="1"/>
            </p:cNvSpPr>
            <p:nvPr/>
          </p:nvSpPr>
          <p:spPr bwMode="auto">
            <a:xfrm flipV="1">
              <a:off x="6002743" y="4368100"/>
              <a:ext cx="19845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Freeform 945"/>
            <p:cNvSpPr>
              <a:spLocks/>
            </p:cNvSpPr>
            <p:nvPr/>
          </p:nvSpPr>
          <p:spPr bwMode="auto">
            <a:xfrm>
              <a:off x="6031928" y="4368100"/>
              <a:ext cx="19845" cy="26850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</a:cxnLst>
              <a:rect l="0" t="0" r="r" b="b"/>
              <a:pathLst>
                <a:path w="17" h="23">
                  <a:moveTo>
                    <a:pt x="17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Freeform 946"/>
            <p:cNvSpPr>
              <a:spLocks/>
            </p:cNvSpPr>
            <p:nvPr/>
          </p:nvSpPr>
          <p:spPr bwMode="auto">
            <a:xfrm>
              <a:off x="6031928" y="4368100"/>
              <a:ext cx="19845" cy="26850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</a:cxnLst>
              <a:rect l="0" t="0" r="r" b="b"/>
              <a:pathLst>
                <a:path w="17" h="23">
                  <a:moveTo>
                    <a:pt x="17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Line 947"/>
            <p:cNvSpPr>
              <a:spLocks noChangeShapeType="1"/>
            </p:cNvSpPr>
            <p:nvPr/>
          </p:nvSpPr>
          <p:spPr bwMode="auto">
            <a:xfrm>
              <a:off x="6002743" y="44486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948"/>
            <p:cNvSpPr>
              <a:spLocks/>
            </p:cNvSpPr>
            <p:nvPr/>
          </p:nvSpPr>
          <p:spPr bwMode="auto">
            <a:xfrm>
              <a:off x="6002743" y="445682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Freeform 949"/>
            <p:cNvSpPr>
              <a:spLocks/>
            </p:cNvSpPr>
            <p:nvPr/>
          </p:nvSpPr>
          <p:spPr bwMode="auto">
            <a:xfrm>
              <a:off x="6002743" y="445682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Line 950"/>
            <p:cNvSpPr>
              <a:spLocks noChangeShapeType="1"/>
            </p:cNvSpPr>
            <p:nvPr/>
          </p:nvSpPr>
          <p:spPr bwMode="auto">
            <a:xfrm flipH="1">
              <a:off x="6031928" y="4403122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951"/>
            <p:cNvSpPr>
              <a:spLocks/>
            </p:cNvSpPr>
            <p:nvPr/>
          </p:nvSpPr>
          <p:spPr bwMode="auto">
            <a:xfrm>
              <a:off x="6002743" y="44486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Rectangle 952"/>
            <p:cNvSpPr>
              <a:spLocks noChangeArrowheads="1"/>
            </p:cNvSpPr>
            <p:nvPr/>
          </p:nvSpPr>
          <p:spPr bwMode="auto">
            <a:xfrm>
              <a:off x="6002743" y="4448650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953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Freeform 954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955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956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Line 957"/>
            <p:cNvSpPr>
              <a:spLocks noChangeShapeType="1"/>
            </p:cNvSpPr>
            <p:nvPr/>
          </p:nvSpPr>
          <p:spPr bwMode="auto">
            <a:xfrm>
              <a:off x="6002743" y="443931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Line 958"/>
            <p:cNvSpPr>
              <a:spLocks noChangeShapeType="1"/>
            </p:cNvSpPr>
            <p:nvPr/>
          </p:nvSpPr>
          <p:spPr bwMode="auto">
            <a:xfrm>
              <a:off x="6002743" y="441246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Line 959"/>
            <p:cNvSpPr>
              <a:spLocks noChangeShapeType="1"/>
            </p:cNvSpPr>
            <p:nvPr/>
          </p:nvSpPr>
          <p:spPr bwMode="auto">
            <a:xfrm>
              <a:off x="6031928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Line 960"/>
            <p:cNvSpPr>
              <a:spLocks noChangeShapeType="1"/>
            </p:cNvSpPr>
            <p:nvPr/>
          </p:nvSpPr>
          <p:spPr bwMode="auto">
            <a:xfrm>
              <a:off x="6022589" y="438561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Freeform 961"/>
            <p:cNvSpPr>
              <a:spLocks/>
            </p:cNvSpPr>
            <p:nvPr/>
          </p:nvSpPr>
          <p:spPr bwMode="auto">
            <a:xfrm>
              <a:off x="6022589" y="4358761"/>
              <a:ext cx="39691" cy="9339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25" y="8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8"/>
                </a:cxn>
              </a:cxnLst>
              <a:rect l="0" t="0" r="r" b="b"/>
              <a:pathLst>
                <a:path w="34" h="8">
                  <a:moveTo>
                    <a:pt x="34" y="8"/>
                  </a:moveTo>
                  <a:lnTo>
                    <a:pt x="34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Line 962"/>
            <p:cNvSpPr>
              <a:spLocks noChangeShapeType="1"/>
            </p:cNvSpPr>
            <p:nvPr/>
          </p:nvSpPr>
          <p:spPr bwMode="auto">
            <a:xfrm flipH="1">
              <a:off x="6022589" y="438561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963"/>
            <p:cNvSpPr>
              <a:spLocks/>
            </p:cNvSpPr>
            <p:nvPr/>
          </p:nvSpPr>
          <p:spPr bwMode="auto">
            <a:xfrm>
              <a:off x="6022589" y="4358761"/>
              <a:ext cx="39691" cy="9339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25" y="8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8"/>
                </a:cxn>
              </a:cxnLst>
              <a:rect l="0" t="0" r="r" b="b"/>
              <a:pathLst>
                <a:path w="34" h="8">
                  <a:moveTo>
                    <a:pt x="34" y="8"/>
                  </a:moveTo>
                  <a:lnTo>
                    <a:pt x="34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Line 964"/>
            <p:cNvSpPr>
              <a:spLocks noChangeShapeType="1"/>
            </p:cNvSpPr>
            <p:nvPr/>
          </p:nvSpPr>
          <p:spPr bwMode="auto">
            <a:xfrm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Line 965"/>
            <p:cNvSpPr>
              <a:spLocks noChangeShapeType="1"/>
            </p:cNvSpPr>
            <p:nvPr/>
          </p:nvSpPr>
          <p:spPr bwMode="auto">
            <a:xfrm>
              <a:off x="5789112" y="427821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Freeform 966"/>
            <p:cNvSpPr>
              <a:spLocks/>
            </p:cNvSpPr>
            <p:nvPr/>
          </p:nvSpPr>
          <p:spPr bwMode="auto">
            <a:xfrm>
              <a:off x="5798451" y="429572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Line 967"/>
            <p:cNvSpPr>
              <a:spLocks noChangeShapeType="1"/>
            </p:cNvSpPr>
            <p:nvPr/>
          </p:nvSpPr>
          <p:spPr bwMode="auto">
            <a:xfrm>
              <a:off x="5818297" y="427821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Line 968"/>
            <p:cNvSpPr>
              <a:spLocks noChangeShapeType="1"/>
            </p:cNvSpPr>
            <p:nvPr/>
          </p:nvSpPr>
          <p:spPr bwMode="auto">
            <a:xfrm flipH="1">
              <a:off x="5807790" y="4305062"/>
              <a:ext cx="10506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Line 969"/>
            <p:cNvSpPr>
              <a:spLocks noChangeShapeType="1"/>
            </p:cNvSpPr>
            <p:nvPr/>
          </p:nvSpPr>
          <p:spPr bwMode="auto">
            <a:xfrm>
              <a:off x="5807790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Line 970"/>
            <p:cNvSpPr>
              <a:spLocks noChangeShapeType="1"/>
            </p:cNvSpPr>
            <p:nvPr/>
          </p:nvSpPr>
          <p:spPr bwMode="auto">
            <a:xfrm>
              <a:off x="5807790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Line 971"/>
            <p:cNvSpPr>
              <a:spLocks noChangeShapeType="1"/>
            </p:cNvSpPr>
            <p:nvPr/>
          </p:nvSpPr>
          <p:spPr bwMode="auto">
            <a:xfrm>
              <a:off x="5623344" y="44218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Freeform 972"/>
            <p:cNvSpPr>
              <a:spLocks/>
            </p:cNvSpPr>
            <p:nvPr/>
          </p:nvSpPr>
          <p:spPr bwMode="auto">
            <a:xfrm>
              <a:off x="5652529" y="4349422"/>
              <a:ext cx="29185" cy="9339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16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25" h="8">
                  <a:moveTo>
                    <a:pt x="25" y="8"/>
                  </a:moveTo>
                  <a:lnTo>
                    <a:pt x="16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Line 973"/>
            <p:cNvSpPr>
              <a:spLocks noChangeShapeType="1"/>
            </p:cNvSpPr>
            <p:nvPr/>
          </p:nvSpPr>
          <p:spPr bwMode="auto">
            <a:xfrm flipH="1">
              <a:off x="5652529" y="4313234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974"/>
            <p:cNvSpPr>
              <a:spLocks/>
            </p:cNvSpPr>
            <p:nvPr/>
          </p:nvSpPr>
          <p:spPr bwMode="auto">
            <a:xfrm>
              <a:off x="5661868" y="4358761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Line 975"/>
            <p:cNvSpPr>
              <a:spLocks noChangeShapeType="1"/>
            </p:cNvSpPr>
            <p:nvPr/>
          </p:nvSpPr>
          <p:spPr bwMode="auto">
            <a:xfrm>
              <a:off x="5661868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Line 976"/>
            <p:cNvSpPr>
              <a:spLocks noChangeShapeType="1"/>
            </p:cNvSpPr>
            <p:nvPr/>
          </p:nvSpPr>
          <p:spPr bwMode="auto">
            <a:xfrm>
              <a:off x="5661868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Freeform 977"/>
            <p:cNvSpPr>
              <a:spLocks/>
            </p:cNvSpPr>
            <p:nvPr/>
          </p:nvSpPr>
          <p:spPr bwMode="auto">
            <a:xfrm>
              <a:off x="5661868" y="434942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Freeform 978"/>
            <p:cNvSpPr>
              <a:spLocks/>
            </p:cNvSpPr>
            <p:nvPr/>
          </p:nvSpPr>
          <p:spPr bwMode="auto">
            <a:xfrm>
              <a:off x="5652529" y="4358761"/>
              <a:ext cx="29185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5" y="0"/>
                </a:cxn>
              </a:cxnLst>
              <a:rect l="0" t="0" r="r" b="b"/>
              <a:pathLst>
                <a:path w="25" h="8">
                  <a:moveTo>
                    <a:pt x="0" y="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Line 979"/>
            <p:cNvSpPr>
              <a:spLocks noChangeShapeType="1"/>
            </p:cNvSpPr>
            <p:nvPr/>
          </p:nvSpPr>
          <p:spPr bwMode="auto">
            <a:xfrm flipH="1">
              <a:off x="5642022" y="4268873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Line 980"/>
            <p:cNvSpPr>
              <a:spLocks noChangeShapeType="1"/>
            </p:cNvSpPr>
            <p:nvPr/>
          </p:nvSpPr>
          <p:spPr bwMode="auto">
            <a:xfrm>
              <a:off x="5642022" y="4278212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Line 981"/>
            <p:cNvSpPr>
              <a:spLocks noChangeShapeType="1"/>
            </p:cNvSpPr>
            <p:nvPr/>
          </p:nvSpPr>
          <p:spPr bwMode="auto">
            <a:xfrm>
              <a:off x="5681713" y="4286384"/>
              <a:ext cx="1167" cy="455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Line 982"/>
            <p:cNvSpPr>
              <a:spLocks noChangeShapeType="1"/>
            </p:cNvSpPr>
            <p:nvPr/>
          </p:nvSpPr>
          <p:spPr bwMode="auto">
            <a:xfrm flipH="1">
              <a:off x="5691052" y="435876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Line 983"/>
            <p:cNvSpPr>
              <a:spLocks noChangeShapeType="1"/>
            </p:cNvSpPr>
            <p:nvPr/>
          </p:nvSpPr>
          <p:spPr bwMode="auto">
            <a:xfrm flipH="1">
              <a:off x="5691052" y="435876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Freeform 984"/>
            <p:cNvSpPr>
              <a:spLocks/>
            </p:cNvSpPr>
            <p:nvPr/>
          </p:nvSpPr>
          <p:spPr bwMode="auto">
            <a:xfrm>
              <a:off x="5700391" y="435876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Freeform 985"/>
            <p:cNvSpPr>
              <a:spLocks/>
            </p:cNvSpPr>
            <p:nvPr/>
          </p:nvSpPr>
          <p:spPr bwMode="auto">
            <a:xfrm>
              <a:off x="5700391" y="4349422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Line 986"/>
            <p:cNvSpPr>
              <a:spLocks noChangeShapeType="1"/>
            </p:cNvSpPr>
            <p:nvPr/>
          </p:nvSpPr>
          <p:spPr bwMode="auto">
            <a:xfrm>
              <a:off x="5681713" y="4368100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Line 987"/>
            <p:cNvSpPr>
              <a:spLocks noChangeShapeType="1"/>
            </p:cNvSpPr>
            <p:nvPr/>
          </p:nvSpPr>
          <p:spPr bwMode="auto">
            <a:xfrm>
              <a:off x="5681713" y="434942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Line 988"/>
            <p:cNvSpPr>
              <a:spLocks noChangeShapeType="1"/>
            </p:cNvSpPr>
            <p:nvPr/>
          </p:nvSpPr>
          <p:spPr bwMode="auto">
            <a:xfrm>
              <a:off x="5710898" y="43587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Freeform 989"/>
            <p:cNvSpPr>
              <a:spLocks/>
            </p:cNvSpPr>
            <p:nvPr/>
          </p:nvSpPr>
          <p:spPr bwMode="auto">
            <a:xfrm>
              <a:off x="5710898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Freeform 990"/>
            <p:cNvSpPr>
              <a:spLocks/>
            </p:cNvSpPr>
            <p:nvPr/>
          </p:nvSpPr>
          <p:spPr bwMode="auto">
            <a:xfrm>
              <a:off x="5710898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Line 991"/>
            <p:cNvSpPr>
              <a:spLocks noChangeShapeType="1"/>
            </p:cNvSpPr>
            <p:nvPr/>
          </p:nvSpPr>
          <p:spPr bwMode="auto">
            <a:xfrm>
              <a:off x="5710898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Line 992"/>
            <p:cNvSpPr>
              <a:spLocks noChangeShapeType="1"/>
            </p:cNvSpPr>
            <p:nvPr/>
          </p:nvSpPr>
          <p:spPr bwMode="auto">
            <a:xfrm>
              <a:off x="5710898" y="43587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Freeform 993"/>
            <p:cNvSpPr>
              <a:spLocks/>
            </p:cNvSpPr>
            <p:nvPr/>
          </p:nvSpPr>
          <p:spPr bwMode="auto">
            <a:xfrm>
              <a:off x="5671207" y="4358761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Oval 994"/>
            <p:cNvSpPr>
              <a:spLocks noChangeArrowheads="1"/>
            </p:cNvSpPr>
            <p:nvPr/>
          </p:nvSpPr>
          <p:spPr bwMode="auto">
            <a:xfrm>
              <a:off x="5691052" y="4368100"/>
              <a:ext cx="1167" cy="116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Line 995"/>
            <p:cNvSpPr>
              <a:spLocks noChangeShapeType="1"/>
            </p:cNvSpPr>
            <p:nvPr/>
          </p:nvSpPr>
          <p:spPr bwMode="auto">
            <a:xfrm flipV="1">
              <a:off x="5691052" y="43587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Line 996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Line 997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Line 998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Oval 999"/>
            <p:cNvSpPr>
              <a:spLocks noChangeArrowheads="1"/>
            </p:cNvSpPr>
            <p:nvPr/>
          </p:nvSpPr>
          <p:spPr bwMode="auto">
            <a:xfrm>
              <a:off x="5691052" y="4349422"/>
              <a:ext cx="1167" cy="933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Line 1000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Line 1001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Line 1002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Line 1003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Line 1004"/>
            <p:cNvSpPr>
              <a:spLocks noChangeShapeType="1"/>
            </p:cNvSpPr>
            <p:nvPr/>
          </p:nvSpPr>
          <p:spPr bwMode="auto">
            <a:xfrm>
              <a:off x="5700391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Freeform 1005"/>
            <p:cNvSpPr>
              <a:spLocks/>
            </p:cNvSpPr>
            <p:nvPr/>
          </p:nvSpPr>
          <p:spPr bwMode="auto">
            <a:xfrm>
              <a:off x="5691052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Line 1006"/>
            <p:cNvSpPr>
              <a:spLocks noChangeShapeType="1"/>
            </p:cNvSpPr>
            <p:nvPr/>
          </p:nvSpPr>
          <p:spPr bwMode="auto">
            <a:xfrm>
              <a:off x="5691052" y="43587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1007"/>
            <p:cNvSpPr>
              <a:spLocks/>
            </p:cNvSpPr>
            <p:nvPr/>
          </p:nvSpPr>
          <p:spPr bwMode="auto">
            <a:xfrm>
              <a:off x="5691052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Line 1009"/>
            <p:cNvSpPr>
              <a:spLocks noChangeShapeType="1"/>
            </p:cNvSpPr>
            <p:nvPr/>
          </p:nvSpPr>
          <p:spPr bwMode="auto">
            <a:xfrm>
              <a:off x="5681714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Line 1010"/>
            <p:cNvSpPr>
              <a:spLocks noChangeShapeType="1"/>
            </p:cNvSpPr>
            <p:nvPr/>
          </p:nvSpPr>
          <p:spPr bwMode="auto">
            <a:xfrm flipH="1">
              <a:off x="5671207" y="43587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Line 1011"/>
            <p:cNvSpPr>
              <a:spLocks noChangeShapeType="1"/>
            </p:cNvSpPr>
            <p:nvPr/>
          </p:nvSpPr>
          <p:spPr bwMode="auto">
            <a:xfrm>
              <a:off x="5681714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Line 1012"/>
            <p:cNvSpPr>
              <a:spLocks noChangeShapeType="1"/>
            </p:cNvSpPr>
            <p:nvPr/>
          </p:nvSpPr>
          <p:spPr bwMode="auto">
            <a:xfrm flipH="1">
              <a:off x="5671207" y="43587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Line 1013"/>
            <p:cNvSpPr>
              <a:spLocks noChangeShapeType="1"/>
            </p:cNvSpPr>
            <p:nvPr/>
          </p:nvSpPr>
          <p:spPr bwMode="auto">
            <a:xfrm>
              <a:off x="5681714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Line 1014"/>
            <p:cNvSpPr>
              <a:spLocks noChangeShapeType="1"/>
            </p:cNvSpPr>
            <p:nvPr/>
          </p:nvSpPr>
          <p:spPr bwMode="auto">
            <a:xfrm flipH="1">
              <a:off x="5681714" y="427821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Line 1015"/>
            <p:cNvSpPr>
              <a:spLocks noChangeShapeType="1"/>
            </p:cNvSpPr>
            <p:nvPr/>
          </p:nvSpPr>
          <p:spPr bwMode="auto">
            <a:xfrm flipH="1" flipV="1">
              <a:off x="5700392" y="4286384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Freeform 1016"/>
            <p:cNvSpPr>
              <a:spLocks/>
            </p:cNvSpPr>
            <p:nvPr/>
          </p:nvSpPr>
          <p:spPr bwMode="auto">
            <a:xfrm>
              <a:off x="5710898" y="4286384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Line 1017"/>
            <p:cNvSpPr>
              <a:spLocks noChangeShapeType="1"/>
            </p:cNvSpPr>
            <p:nvPr/>
          </p:nvSpPr>
          <p:spPr bwMode="auto">
            <a:xfrm>
              <a:off x="5730744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Line 1018"/>
            <p:cNvSpPr>
              <a:spLocks noChangeShapeType="1"/>
            </p:cNvSpPr>
            <p:nvPr/>
          </p:nvSpPr>
          <p:spPr bwMode="auto">
            <a:xfrm flipH="1">
              <a:off x="5710898" y="427821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Line 1019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Line 1020"/>
            <p:cNvSpPr>
              <a:spLocks noChangeShapeType="1"/>
            </p:cNvSpPr>
            <p:nvPr/>
          </p:nvSpPr>
          <p:spPr bwMode="auto">
            <a:xfrm>
              <a:off x="5720237" y="42863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Line 1021"/>
            <p:cNvSpPr>
              <a:spLocks noChangeShapeType="1"/>
            </p:cNvSpPr>
            <p:nvPr/>
          </p:nvSpPr>
          <p:spPr bwMode="auto">
            <a:xfrm>
              <a:off x="5730744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Line 1022"/>
            <p:cNvSpPr>
              <a:spLocks noChangeShapeType="1"/>
            </p:cNvSpPr>
            <p:nvPr/>
          </p:nvSpPr>
          <p:spPr bwMode="auto">
            <a:xfrm>
              <a:off x="5730744" y="42863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Freeform 1023"/>
            <p:cNvSpPr>
              <a:spLocks/>
            </p:cNvSpPr>
            <p:nvPr/>
          </p:nvSpPr>
          <p:spPr bwMode="auto">
            <a:xfrm>
              <a:off x="5730744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Freeform 1024"/>
            <p:cNvSpPr>
              <a:spLocks/>
            </p:cNvSpPr>
            <p:nvPr/>
          </p:nvSpPr>
          <p:spPr bwMode="auto">
            <a:xfrm>
              <a:off x="5730744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Line 1025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Line 1026"/>
            <p:cNvSpPr>
              <a:spLocks noChangeShapeType="1"/>
            </p:cNvSpPr>
            <p:nvPr/>
          </p:nvSpPr>
          <p:spPr bwMode="auto">
            <a:xfrm>
              <a:off x="572023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Line 1027"/>
            <p:cNvSpPr>
              <a:spLocks noChangeShapeType="1"/>
            </p:cNvSpPr>
            <p:nvPr/>
          </p:nvSpPr>
          <p:spPr bwMode="auto">
            <a:xfrm>
              <a:off x="5720237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Line 1028"/>
            <p:cNvSpPr>
              <a:spLocks noChangeShapeType="1"/>
            </p:cNvSpPr>
            <p:nvPr/>
          </p:nvSpPr>
          <p:spPr bwMode="auto">
            <a:xfrm>
              <a:off x="5720237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Line 1029"/>
            <p:cNvSpPr>
              <a:spLocks noChangeShapeType="1"/>
            </p:cNvSpPr>
            <p:nvPr/>
          </p:nvSpPr>
          <p:spPr bwMode="auto">
            <a:xfrm>
              <a:off x="5720237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Line 1030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Freeform 1031"/>
            <p:cNvSpPr>
              <a:spLocks/>
            </p:cNvSpPr>
            <p:nvPr/>
          </p:nvSpPr>
          <p:spPr bwMode="auto">
            <a:xfrm>
              <a:off x="5710898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Freeform 1032"/>
            <p:cNvSpPr>
              <a:spLocks/>
            </p:cNvSpPr>
            <p:nvPr/>
          </p:nvSpPr>
          <p:spPr bwMode="auto">
            <a:xfrm>
              <a:off x="5710898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1033"/>
            <p:cNvSpPr>
              <a:spLocks/>
            </p:cNvSpPr>
            <p:nvPr/>
          </p:nvSpPr>
          <p:spPr bwMode="auto">
            <a:xfrm>
              <a:off x="5710898" y="4286384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Line 1034"/>
            <p:cNvSpPr>
              <a:spLocks noChangeShapeType="1"/>
            </p:cNvSpPr>
            <p:nvPr/>
          </p:nvSpPr>
          <p:spPr bwMode="auto">
            <a:xfrm flipH="1">
              <a:off x="5710898" y="42863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Line 1035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Line 1036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Line 1037"/>
            <p:cNvSpPr>
              <a:spLocks noChangeShapeType="1"/>
            </p:cNvSpPr>
            <p:nvPr/>
          </p:nvSpPr>
          <p:spPr bwMode="auto">
            <a:xfrm>
              <a:off x="5720237" y="4278212"/>
              <a:ext cx="10506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Line 1038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Line 1039"/>
            <p:cNvSpPr>
              <a:spLocks noChangeShapeType="1"/>
            </p:cNvSpPr>
            <p:nvPr/>
          </p:nvSpPr>
          <p:spPr bwMode="auto">
            <a:xfrm flipV="1">
              <a:off x="5720237" y="427821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Line 1040"/>
            <p:cNvSpPr>
              <a:spLocks noChangeShapeType="1"/>
            </p:cNvSpPr>
            <p:nvPr/>
          </p:nvSpPr>
          <p:spPr bwMode="auto">
            <a:xfrm>
              <a:off x="5720237" y="42782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Line 1041"/>
            <p:cNvSpPr>
              <a:spLocks noChangeShapeType="1"/>
            </p:cNvSpPr>
            <p:nvPr/>
          </p:nvSpPr>
          <p:spPr bwMode="auto">
            <a:xfrm>
              <a:off x="5710898" y="427821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Line 1042"/>
            <p:cNvSpPr>
              <a:spLocks noChangeShapeType="1"/>
            </p:cNvSpPr>
            <p:nvPr/>
          </p:nvSpPr>
          <p:spPr bwMode="auto">
            <a:xfrm>
              <a:off x="567120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Line 1043"/>
            <p:cNvSpPr>
              <a:spLocks noChangeShapeType="1"/>
            </p:cNvSpPr>
            <p:nvPr/>
          </p:nvSpPr>
          <p:spPr bwMode="auto">
            <a:xfrm flipH="1">
              <a:off x="5691053" y="42863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Freeform 1044"/>
            <p:cNvSpPr>
              <a:spLocks/>
            </p:cNvSpPr>
            <p:nvPr/>
          </p:nvSpPr>
          <p:spPr bwMode="auto">
            <a:xfrm>
              <a:off x="5671207" y="4286384"/>
              <a:ext cx="1984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17" y="0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Freeform 1045"/>
            <p:cNvSpPr>
              <a:spLocks/>
            </p:cNvSpPr>
            <p:nvPr/>
          </p:nvSpPr>
          <p:spPr bwMode="auto">
            <a:xfrm>
              <a:off x="5671207" y="4278212"/>
              <a:ext cx="10506" cy="817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Line 1046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Line 1047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Line 1048"/>
            <p:cNvSpPr>
              <a:spLocks noChangeShapeType="1"/>
            </p:cNvSpPr>
            <p:nvPr/>
          </p:nvSpPr>
          <p:spPr bwMode="auto">
            <a:xfrm flipH="1"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Line 1049"/>
            <p:cNvSpPr>
              <a:spLocks noChangeShapeType="1"/>
            </p:cNvSpPr>
            <p:nvPr/>
          </p:nvSpPr>
          <p:spPr bwMode="auto">
            <a:xfrm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Line 1050"/>
            <p:cNvSpPr>
              <a:spLocks noChangeShapeType="1"/>
            </p:cNvSpPr>
            <p:nvPr/>
          </p:nvSpPr>
          <p:spPr bwMode="auto">
            <a:xfrm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Line 1051"/>
            <p:cNvSpPr>
              <a:spLocks noChangeShapeType="1"/>
            </p:cNvSpPr>
            <p:nvPr/>
          </p:nvSpPr>
          <p:spPr bwMode="auto">
            <a:xfrm>
              <a:off x="567120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Line 1052"/>
            <p:cNvSpPr>
              <a:spLocks noChangeShapeType="1"/>
            </p:cNvSpPr>
            <p:nvPr/>
          </p:nvSpPr>
          <p:spPr bwMode="auto">
            <a:xfrm>
              <a:off x="567120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Line 1053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Line 1054"/>
            <p:cNvSpPr>
              <a:spLocks noChangeShapeType="1"/>
            </p:cNvSpPr>
            <p:nvPr/>
          </p:nvSpPr>
          <p:spPr bwMode="auto">
            <a:xfrm flipH="1">
              <a:off x="5681714" y="42957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Line 1055"/>
            <p:cNvSpPr>
              <a:spLocks noChangeShapeType="1"/>
            </p:cNvSpPr>
            <p:nvPr/>
          </p:nvSpPr>
          <p:spPr bwMode="auto">
            <a:xfrm>
              <a:off x="569105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Line 1056"/>
            <p:cNvSpPr>
              <a:spLocks noChangeShapeType="1"/>
            </p:cNvSpPr>
            <p:nvPr/>
          </p:nvSpPr>
          <p:spPr bwMode="auto">
            <a:xfrm>
              <a:off x="569105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Line 1057"/>
            <p:cNvSpPr>
              <a:spLocks noChangeShapeType="1"/>
            </p:cNvSpPr>
            <p:nvPr/>
          </p:nvSpPr>
          <p:spPr bwMode="auto">
            <a:xfrm>
              <a:off x="5681714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Line 1058"/>
            <p:cNvSpPr>
              <a:spLocks noChangeShapeType="1"/>
            </p:cNvSpPr>
            <p:nvPr/>
          </p:nvSpPr>
          <p:spPr bwMode="auto">
            <a:xfrm>
              <a:off x="5681714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Line 1059"/>
            <p:cNvSpPr>
              <a:spLocks noChangeShapeType="1"/>
            </p:cNvSpPr>
            <p:nvPr/>
          </p:nvSpPr>
          <p:spPr bwMode="auto">
            <a:xfrm>
              <a:off x="5681714" y="43132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Line 1060"/>
            <p:cNvSpPr>
              <a:spLocks noChangeShapeType="1"/>
            </p:cNvSpPr>
            <p:nvPr/>
          </p:nvSpPr>
          <p:spPr bwMode="auto">
            <a:xfrm flipV="1">
              <a:off x="5691053" y="42688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Freeform 1061"/>
            <p:cNvSpPr>
              <a:spLocks/>
            </p:cNvSpPr>
            <p:nvPr/>
          </p:nvSpPr>
          <p:spPr bwMode="auto">
            <a:xfrm>
              <a:off x="5652529" y="4358762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Line 1062"/>
            <p:cNvSpPr>
              <a:spLocks noChangeShapeType="1"/>
            </p:cNvSpPr>
            <p:nvPr/>
          </p:nvSpPr>
          <p:spPr bwMode="auto">
            <a:xfrm>
              <a:off x="5623344" y="43856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Line 1063"/>
            <p:cNvSpPr>
              <a:spLocks noChangeShapeType="1"/>
            </p:cNvSpPr>
            <p:nvPr/>
          </p:nvSpPr>
          <p:spPr bwMode="auto">
            <a:xfrm>
              <a:off x="5623344" y="434008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Line 1064"/>
            <p:cNvSpPr>
              <a:spLocks noChangeShapeType="1"/>
            </p:cNvSpPr>
            <p:nvPr/>
          </p:nvSpPr>
          <p:spPr bwMode="auto">
            <a:xfrm>
              <a:off x="5642023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Line 1065"/>
            <p:cNvSpPr>
              <a:spLocks noChangeShapeType="1"/>
            </p:cNvSpPr>
            <p:nvPr/>
          </p:nvSpPr>
          <p:spPr bwMode="auto">
            <a:xfrm>
              <a:off x="5652529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Line 1066"/>
            <p:cNvSpPr>
              <a:spLocks noChangeShapeType="1"/>
            </p:cNvSpPr>
            <p:nvPr/>
          </p:nvSpPr>
          <p:spPr bwMode="auto">
            <a:xfrm>
              <a:off x="5642023" y="436810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Line 1067"/>
            <p:cNvSpPr>
              <a:spLocks noChangeShapeType="1"/>
            </p:cNvSpPr>
            <p:nvPr/>
          </p:nvSpPr>
          <p:spPr bwMode="auto">
            <a:xfrm>
              <a:off x="5642023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Line 1068"/>
            <p:cNvSpPr>
              <a:spLocks noChangeShapeType="1"/>
            </p:cNvSpPr>
            <p:nvPr/>
          </p:nvSpPr>
          <p:spPr bwMode="auto">
            <a:xfrm>
              <a:off x="5642023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Line 1069"/>
            <p:cNvSpPr>
              <a:spLocks noChangeShapeType="1"/>
            </p:cNvSpPr>
            <p:nvPr/>
          </p:nvSpPr>
          <p:spPr bwMode="auto">
            <a:xfrm>
              <a:off x="5642023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Line 1070"/>
            <p:cNvSpPr>
              <a:spLocks noChangeShapeType="1"/>
            </p:cNvSpPr>
            <p:nvPr/>
          </p:nvSpPr>
          <p:spPr bwMode="auto">
            <a:xfrm>
              <a:off x="5652529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Line 1071"/>
            <p:cNvSpPr>
              <a:spLocks noChangeShapeType="1"/>
            </p:cNvSpPr>
            <p:nvPr/>
          </p:nvSpPr>
          <p:spPr bwMode="auto">
            <a:xfrm>
              <a:off x="5642023" y="436810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Line 1072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Line 1073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Line 1074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Line 1075"/>
            <p:cNvSpPr>
              <a:spLocks noChangeShapeType="1"/>
            </p:cNvSpPr>
            <p:nvPr/>
          </p:nvSpPr>
          <p:spPr bwMode="auto">
            <a:xfrm>
              <a:off x="5652529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Line 1076"/>
            <p:cNvSpPr>
              <a:spLocks noChangeShapeType="1"/>
            </p:cNvSpPr>
            <p:nvPr/>
          </p:nvSpPr>
          <p:spPr bwMode="auto">
            <a:xfrm>
              <a:off x="5652529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Line 1077"/>
            <p:cNvSpPr>
              <a:spLocks noChangeShapeType="1"/>
            </p:cNvSpPr>
            <p:nvPr/>
          </p:nvSpPr>
          <p:spPr bwMode="auto">
            <a:xfrm>
              <a:off x="563268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Line 1078"/>
            <p:cNvSpPr>
              <a:spLocks noChangeShapeType="1"/>
            </p:cNvSpPr>
            <p:nvPr/>
          </p:nvSpPr>
          <p:spPr bwMode="auto">
            <a:xfrm>
              <a:off x="565252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Line 1079"/>
            <p:cNvSpPr>
              <a:spLocks noChangeShapeType="1"/>
            </p:cNvSpPr>
            <p:nvPr/>
          </p:nvSpPr>
          <p:spPr bwMode="auto">
            <a:xfrm>
              <a:off x="5632683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Line 1080"/>
            <p:cNvSpPr>
              <a:spLocks noChangeShapeType="1"/>
            </p:cNvSpPr>
            <p:nvPr/>
          </p:nvSpPr>
          <p:spPr bwMode="auto">
            <a:xfrm>
              <a:off x="5632683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Line 1081"/>
            <p:cNvSpPr>
              <a:spLocks noChangeShapeType="1"/>
            </p:cNvSpPr>
            <p:nvPr/>
          </p:nvSpPr>
          <p:spPr bwMode="auto">
            <a:xfrm>
              <a:off x="5632683" y="4305062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Freeform 1082"/>
            <p:cNvSpPr>
              <a:spLocks/>
            </p:cNvSpPr>
            <p:nvPr/>
          </p:nvSpPr>
          <p:spPr bwMode="auto">
            <a:xfrm>
              <a:off x="5642023" y="4278212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Freeform 1083"/>
            <p:cNvSpPr>
              <a:spLocks/>
            </p:cNvSpPr>
            <p:nvPr/>
          </p:nvSpPr>
          <p:spPr bwMode="auto">
            <a:xfrm>
              <a:off x="5642023" y="4278212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Line 1084"/>
            <p:cNvSpPr>
              <a:spLocks noChangeShapeType="1"/>
            </p:cNvSpPr>
            <p:nvPr/>
          </p:nvSpPr>
          <p:spPr bwMode="auto">
            <a:xfrm>
              <a:off x="5399207" y="42782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Line 1085"/>
            <p:cNvSpPr>
              <a:spLocks noChangeShapeType="1"/>
            </p:cNvSpPr>
            <p:nvPr/>
          </p:nvSpPr>
          <p:spPr bwMode="auto">
            <a:xfrm>
              <a:off x="4901902" y="43856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Line 1086"/>
            <p:cNvSpPr>
              <a:spLocks noChangeShapeType="1"/>
            </p:cNvSpPr>
            <p:nvPr/>
          </p:nvSpPr>
          <p:spPr bwMode="auto">
            <a:xfrm>
              <a:off x="4901902" y="43856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Freeform 1087"/>
            <p:cNvSpPr>
              <a:spLocks/>
            </p:cNvSpPr>
            <p:nvPr/>
          </p:nvSpPr>
          <p:spPr bwMode="auto">
            <a:xfrm>
              <a:off x="4920580" y="4368101"/>
              <a:ext cx="10506" cy="3502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30">
                  <a:moveTo>
                    <a:pt x="0" y="3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Line 1088"/>
            <p:cNvSpPr>
              <a:spLocks noChangeShapeType="1"/>
            </p:cNvSpPr>
            <p:nvPr/>
          </p:nvSpPr>
          <p:spPr bwMode="auto">
            <a:xfrm>
              <a:off x="4872718" y="4305062"/>
              <a:ext cx="10623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Line 1089"/>
            <p:cNvSpPr>
              <a:spLocks noChangeShapeType="1"/>
            </p:cNvSpPr>
            <p:nvPr/>
          </p:nvSpPr>
          <p:spPr bwMode="auto">
            <a:xfrm flipH="1">
              <a:off x="4901902" y="4313234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Line 1090"/>
            <p:cNvSpPr>
              <a:spLocks noChangeShapeType="1"/>
            </p:cNvSpPr>
            <p:nvPr/>
          </p:nvSpPr>
          <p:spPr bwMode="auto">
            <a:xfrm>
              <a:off x="4989456" y="44218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Line 1091"/>
            <p:cNvSpPr>
              <a:spLocks noChangeShapeType="1"/>
            </p:cNvSpPr>
            <p:nvPr/>
          </p:nvSpPr>
          <p:spPr bwMode="auto">
            <a:xfrm>
              <a:off x="4989456" y="435876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Line 1092"/>
            <p:cNvSpPr>
              <a:spLocks noChangeShapeType="1"/>
            </p:cNvSpPr>
            <p:nvPr/>
          </p:nvSpPr>
          <p:spPr bwMode="auto">
            <a:xfrm>
              <a:off x="4989456" y="435876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Line 1093"/>
            <p:cNvSpPr>
              <a:spLocks noChangeShapeType="1"/>
            </p:cNvSpPr>
            <p:nvPr/>
          </p:nvSpPr>
          <p:spPr bwMode="auto">
            <a:xfrm>
              <a:off x="5047825" y="427821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Line 1094"/>
            <p:cNvSpPr>
              <a:spLocks noChangeShapeType="1"/>
            </p:cNvSpPr>
            <p:nvPr/>
          </p:nvSpPr>
          <p:spPr bwMode="auto">
            <a:xfrm flipH="1">
              <a:off x="5008134" y="4278212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Line 1095"/>
            <p:cNvSpPr>
              <a:spLocks noChangeShapeType="1"/>
            </p:cNvSpPr>
            <p:nvPr/>
          </p:nvSpPr>
          <p:spPr bwMode="auto">
            <a:xfrm flipV="1">
              <a:off x="4978949" y="43132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Line 1096"/>
            <p:cNvSpPr>
              <a:spLocks noChangeShapeType="1"/>
            </p:cNvSpPr>
            <p:nvPr/>
          </p:nvSpPr>
          <p:spPr bwMode="auto">
            <a:xfrm flipV="1">
              <a:off x="497894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Line 1097"/>
            <p:cNvSpPr>
              <a:spLocks noChangeShapeType="1"/>
            </p:cNvSpPr>
            <p:nvPr/>
          </p:nvSpPr>
          <p:spPr bwMode="auto">
            <a:xfrm flipV="1">
              <a:off x="4978949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Line 1098"/>
            <p:cNvSpPr>
              <a:spLocks noChangeShapeType="1"/>
            </p:cNvSpPr>
            <p:nvPr/>
          </p:nvSpPr>
          <p:spPr bwMode="auto">
            <a:xfrm>
              <a:off x="4931087" y="4286384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Line 1099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Line 1100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Line 1101"/>
            <p:cNvSpPr>
              <a:spLocks noChangeShapeType="1"/>
            </p:cNvSpPr>
            <p:nvPr/>
          </p:nvSpPr>
          <p:spPr bwMode="auto">
            <a:xfrm>
              <a:off x="4969610" y="43132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Line 1102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Line 1103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Line 1104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Line 1105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Line 1106"/>
            <p:cNvSpPr>
              <a:spLocks noChangeShapeType="1"/>
            </p:cNvSpPr>
            <p:nvPr/>
          </p:nvSpPr>
          <p:spPr bwMode="auto">
            <a:xfrm>
              <a:off x="4969610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Line 1107"/>
            <p:cNvSpPr>
              <a:spLocks noChangeShapeType="1"/>
            </p:cNvSpPr>
            <p:nvPr/>
          </p:nvSpPr>
          <p:spPr bwMode="auto">
            <a:xfrm>
              <a:off x="4969610" y="43132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Line 1108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Line 1109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Line 1110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Line 1111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Freeform 1112"/>
            <p:cNvSpPr>
              <a:spLocks/>
            </p:cNvSpPr>
            <p:nvPr/>
          </p:nvSpPr>
          <p:spPr bwMode="auto">
            <a:xfrm>
              <a:off x="4969610" y="42957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Freeform 1113"/>
            <p:cNvSpPr>
              <a:spLocks/>
            </p:cNvSpPr>
            <p:nvPr/>
          </p:nvSpPr>
          <p:spPr bwMode="auto">
            <a:xfrm>
              <a:off x="4978949" y="42957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Line 1114"/>
            <p:cNvSpPr>
              <a:spLocks noChangeShapeType="1"/>
            </p:cNvSpPr>
            <p:nvPr/>
          </p:nvSpPr>
          <p:spPr bwMode="auto">
            <a:xfrm flipH="1">
              <a:off x="4969610" y="42957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Line 1115"/>
            <p:cNvSpPr>
              <a:spLocks noChangeShapeType="1"/>
            </p:cNvSpPr>
            <p:nvPr/>
          </p:nvSpPr>
          <p:spPr bwMode="auto">
            <a:xfrm>
              <a:off x="4978949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Line 1116"/>
            <p:cNvSpPr>
              <a:spLocks noChangeShapeType="1"/>
            </p:cNvSpPr>
            <p:nvPr/>
          </p:nvSpPr>
          <p:spPr bwMode="auto">
            <a:xfrm>
              <a:off x="4969610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Line 1117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Line 1118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Line 1119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Line 1120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Line 1121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Line 1122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Line 1123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Line 1124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Freeform 1125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Rectangle 1126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1127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Rectangle 1128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1129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Rectangle 1130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Line 1131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Line 1132"/>
            <p:cNvSpPr>
              <a:spLocks noChangeShapeType="1"/>
            </p:cNvSpPr>
            <p:nvPr/>
          </p:nvSpPr>
          <p:spPr bwMode="auto">
            <a:xfrm flipV="1">
              <a:off x="497894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Line 1133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Line 1134"/>
            <p:cNvSpPr>
              <a:spLocks noChangeShapeType="1"/>
            </p:cNvSpPr>
            <p:nvPr/>
          </p:nvSpPr>
          <p:spPr bwMode="auto">
            <a:xfrm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Line 1135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Line 1136"/>
            <p:cNvSpPr>
              <a:spLocks noChangeShapeType="1"/>
            </p:cNvSpPr>
            <p:nvPr/>
          </p:nvSpPr>
          <p:spPr bwMode="auto">
            <a:xfrm flipV="1">
              <a:off x="4969610" y="428638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Rectangle 1137"/>
            <p:cNvSpPr>
              <a:spLocks noChangeArrowheads="1"/>
            </p:cNvSpPr>
            <p:nvPr/>
          </p:nvSpPr>
          <p:spPr bwMode="auto">
            <a:xfrm>
              <a:off x="4969610" y="429572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Freeform 1138"/>
            <p:cNvSpPr>
              <a:spLocks/>
            </p:cNvSpPr>
            <p:nvPr/>
          </p:nvSpPr>
          <p:spPr bwMode="auto">
            <a:xfrm>
              <a:off x="4969610" y="42863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Line 1139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1140"/>
            <p:cNvSpPr>
              <a:spLocks/>
            </p:cNvSpPr>
            <p:nvPr/>
          </p:nvSpPr>
          <p:spPr bwMode="auto">
            <a:xfrm>
              <a:off x="4978949" y="430506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Line 1141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1142"/>
            <p:cNvSpPr>
              <a:spLocks/>
            </p:cNvSpPr>
            <p:nvPr/>
          </p:nvSpPr>
          <p:spPr bwMode="auto">
            <a:xfrm>
              <a:off x="4969610" y="430506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Freeform 1143"/>
            <p:cNvSpPr>
              <a:spLocks/>
            </p:cNvSpPr>
            <p:nvPr/>
          </p:nvSpPr>
          <p:spPr bwMode="auto">
            <a:xfrm>
              <a:off x="4978949" y="4313234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1144"/>
            <p:cNvSpPr>
              <a:spLocks/>
            </p:cNvSpPr>
            <p:nvPr/>
          </p:nvSpPr>
          <p:spPr bwMode="auto">
            <a:xfrm>
              <a:off x="4978949" y="4313234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1145"/>
            <p:cNvSpPr>
              <a:spLocks/>
            </p:cNvSpPr>
            <p:nvPr/>
          </p:nvSpPr>
          <p:spPr bwMode="auto">
            <a:xfrm>
              <a:off x="4891396" y="43856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Line 1146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1147"/>
            <p:cNvSpPr>
              <a:spLocks/>
            </p:cNvSpPr>
            <p:nvPr/>
          </p:nvSpPr>
          <p:spPr bwMode="auto">
            <a:xfrm>
              <a:off x="4891396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Line 1148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Line 1149"/>
            <p:cNvSpPr>
              <a:spLocks noChangeShapeType="1"/>
            </p:cNvSpPr>
            <p:nvPr/>
          </p:nvSpPr>
          <p:spPr bwMode="auto">
            <a:xfrm flipV="1">
              <a:off x="4852872" y="436810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Line 1150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Line 1151"/>
            <p:cNvSpPr>
              <a:spLocks noChangeShapeType="1"/>
            </p:cNvSpPr>
            <p:nvPr/>
          </p:nvSpPr>
          <p:spPr bwMode="auto">
            <a:xfrm flipV="1">
              <a:off x="4891396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Line 1152"/>
            <p:cNvSpPr>
              <a:spLocks noChangeShapeType="1"/>
            </p:cNvSpPr>
            <p:nvPr/>
          </p:nvSpPr>
          <p:spPr bwMode="auto">
            <a:xfrm flipV="1">
              <a:off x="4882057" y="436810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Freeform 1153"/>
            <p:cNvSpPr>
              <a:spLocks/>
            </p:cNvSpPr>
            <p:nvPr/>
          </p:nvSpPr>
          <p:spPr bwMode="auto">
            <a:xfrm>
              <a:off x="4891396" y="4368101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Line 1154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1155"/>
            <p:cNvSpPr>
              <a:spLocks/>
            </p:cNvSpPr>
            <p:nvPr/>
          </p:nvSpPr>
          <p:spPr bwMode="auto">
            <a:xfrm>
              <a:off x="4891396" y="4368101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Line 1156"/>
            <p:cNvSpPr>
              <a:spLocks noChangeShapeType="1"/>
            </p:cNvSpPr>
            <p:nvPr/>
          </p:nvSpPr>
          <p:spPr bwMode="auto">
            <a:xfrm>
              <a:off x="4901902" y="4358762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Line 1157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Line 1158"/>
            <p:cNvSpPr>
              <a:spLocks noChangeShapeType="1"/>
            </p:cNvSpPr>
            <p:nvPr/>
          </p:nvSpPr>
          <p:spPr bwMode="auto">
            <a:xfrm flipV="1">
              <a:off x="4852872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Line 1159"/>
            <p:cNvSpPr>
              <a:spLocks noChangeShapeType="1"/>
            </p:cNvSpPr>
            <p:nvPr/>
          </p:nvSpPr>
          <p:spPr bwMode="auto">
            <a:xfrm>
              <a:off x="4852872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Line 1160"/>
            <p:cNvSpPr>
              <a:spLocks noChangeShapeType="1"/>
            </p:cNvSpPr>
            <p:nvPr/>
          </p:nvSpPr>
          <p:spPr bwMode="auto">
            <a:xfrm>
              <a:off x="4862211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Line 1161"/>
            <p:cNvSpPr>
              <a:spLocks noChangeShapeType="1"/>
            </p:cNvSpPr>
            <p:nvPr/>
          </p:nvSpPr>
          <p:spPr bwMode="auto">
            <a:xfrm flipV="1">
              <a:off x="4823687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Line 1162"/>
            <p:cNvSpPr>
              <a:spLocks noChangeShapeType="1"/>
            </p:cNvSpPr>
            <p:nvPr/>
          </p:nvSpPr>
          <p:spPr bwMode="auto">
            <a:xfrm flipH="1">
              <a:off x="4823687" y="441246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Line 1163"/>
            <p:cNvSpPr>
              <a:spLocks noChangeShapeType="1"/>
            </p:cNvSpPr>
            <p:nvPr/>
          </p:nvSpPr>
          <p:spPr bwMode="auto">
            <a:xfrm flipV="1">
              <a:off x="4872718" y="4403122"/>
              <a:ext cx="47863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Line 1164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Line 1165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Line 1166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Line 1167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Line 1168"/>
            <p:cNvSpPr>
              <a:spLocks noChangeShapeType="1"/>
            </p:cNvSpPr>
            <p:nvPr/>
          </p:nvSpPr>
          <p:spPr bwMode="auto">
            <a:xfrm flipH="1">
              <a:off x="4882057" y="4394950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Line 1169"/>
            <p:cNvSpPr>
              <a:spLocks noChangeShapeType="1"/>
            </p:cNvSpPr>
            <p:nvPr/>
          </p:nvSpPr>
          <p:spPr bwMode="auto">
            <a:xfrm flipH="1">
              <a:off x="4882057" y="4394950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Line 1170"/>
            <p:cNvSpPr>
              <a:spLocks noChangeShapeType="1"/>
            </p:cNvSpPr>
            <p:nvPr/>
          </p:nvSpPr>
          <p:spPr bwMode="auto">
            <a:xfrm flipV="1">
              <a:off x="4901902" y="44124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Line 1171"/>
            <p:cNvSpPr>
              <a:spLocks noChangeShapeType="1"/>
            </p:cNvSpPr>
            <p:nvPr/>
          </p:nvSpPr>
          <p:spPr bwMode="auto">
            <a:xfrm>
              <a:off x="4852872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Line 1172"/>
            <p:cNvSpPr>
              <a:spLocks noChangeShapeType="1"/>
            </p:cNvSpPr>
            <p:nvPr/>
          </p:nvSpPr>
          <p:spPr bwMode="auto">
            <a:xfrm>
              <a:off x="4862211" y="44218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73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174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175"/>
            <p:cNvSpPr>
              <a:spLocks/>
            </p:cNvSpPr>
            <p:nvPr/>
          </p:nvSpPr>
          <p:spPr bwMode="auto">
            <a:xfrm>
              <a:off x="4862211" y="442180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Rectangle 1176"/>
            <p:cNvSpPr>
              <a:spLocks noChangeArrowheads="1"/>
            </p:cNvSpPr>
            <p:nvPr/>
          </p:nvSpPr>
          <p:spPr bwMode="auto">
            <a:xfrm>
              <a:off x="4862211" y="4421800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177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178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179"/>
            <p:cNvSpPr>
              <a:spLocks/>
            </p:cNvSpPr>
            <p:nvPr/>
          </p:nvSpPr>
          <p:spPr bwMode="auto">
            <a:xfrm>
              <a:off x="4852872" y="443931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180"/>
            <p:cNvSpPr>
              <a:spLocks/>
            </p:cNvSpPr>
            <p:nvPr/>
          </p:nvSpPr>
          <p:spPr bwMode="auto">
            <a:xfrm>
              <a:off x="4852872" y="443931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Line 1181"/>
            <p:cNvSpPr>
              <a:spLocks noChangeShapeType="1"/>
            </p:cNvSpPr>
            <p:nvPr/>
          </p:nvSpPr>
          <p:spPr bwMode="auto">
            <a:xfrm flipH="1">
              <a:off x="4862211" y="44218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Line 1182"/>
            <p:cNvSpPr>
              <a:spLocks noChangeShapeType="1"/>
            </p:cNvSpPr>
            <p:nvPr/>
          </p:nvSpPr>
          <p:spPr bwMode="auto">
            <a:xfrm flipH="1">
              <a:off x="4852872" y="44299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Line 1183"/>
            <p:cNvSpPr>
              <a:spLocks noChangeShapeType="1"/>
            </p:cNvSpPr>
            <p:nvPr/>
          </p:nvSpPr>
          <p:spPr bwMode="auto">
            <a:xfrm>
              <a:off x="4852872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Line 1184"/>
            <p:cNvSpPr>
              <a:spLocks noChangeShapeType="1"/>
            </p:cNvSpPr>
            <p:nvPr/>
          </p:nvSpPr>
          <p:spPr bwMode="auto">
            <a:xfrm>
              <a:off x="4852872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Line 1185"/>
            <p:cNvSpPr>
              <a:spLocks noChangeShapeType="1"/>
            </p:cNvSpPr>
            <p:nvPr/>
          </p:nvSpPr>
          <p:spPr bwMode="auto">
            <a:xfrm>
              <a:off x="4852872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Line 1186"/>
            <p:cNvSpPr>
              <a:spLocks noChangeShapeType="1"/>
            </p:cNvSpPr>
            <p:nvPr/>
          </p:nvSpPr>
          <p:spPr bwMode="auto">
            <a:xfrm flipH="1">
              <a:off x="4823687" y="442997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1187"/>
            <p:cNvSpPr>
              <a:spLocks/>
            </p:cNvSpPr>
            <p:nvPr/>
          </p:nvSpPr>
          <p:spPr bwMode="auto">
            <a:xfrm>
              <a:off x="4833027" y="442997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1188"/>
            <p:cNvSpPr>
              <a:spLocks/>
            </p:cNvSpPr>
            <p:nvPr/>
          </p:nvSpPr>
          <p:spPr bwMode="auto">
            <a:xfrm>
              <a:off x="4833027" y="442997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Line 1189"/>
            <p:cNvSpPr>
              <a:spLocks noChangeShapeType="1"/>
            </p:cNvSpPr>
            <p:nvPr/>
          </p:nvSpPr>
          <p:spPr bwMode="auto">
            <a:xfrm flipH="1">
              <a:off x="4891396" y="43856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Line 1190"/>
            <p:cNvSpPr>
              <a:spLocks noChangeShapeType="1"/>
            </p:cNvSpPr>
            <p:nvPr/>
          </p:nvSpPr>
          <p:spPr bwMode="auto">
            <a:xfrm flipH="1">
              <a:off x="4872718" y="43856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Line 1191"/>
            <p:cNvSpPr>
              <a:spLocks noChangeShapeType="1"/>
            </p:cNvSpPr>
            <p:nvPr/>
          </p:nvSpPr>
          <p:spPr bwMode="auto">
            <a:xfrm flipH="1">
              <a:off x="4842366" y="4385611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Line 1192"/>
            <p:cNvSpPr>
              <a:spLocks noChangeShapeType="1"/>
            </p:cNvSpPr>
            <p:nvPr/>
          </p:nvSpPr>
          <p:spPr bwMode="auto">
            <a:xfrm flipH="1">
              <a:off x="4833027" y="43856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Line 1193"/>
            <p:cNvSpPr>
              <a:spLocks noChangeShapeType="1"/>
            </p:cNvSpPr>
            <p:nvPr/>
          </p:nvSpPr>
          <p:spPr bwMode="auto">
            <a:xfrm flipH="1">
              <a:off x="4813181" y="4385611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Line 1194"/>
            <p:cNvSpPr>
              <a:spLocks noChangeShapeType="1"/>
            </p:cNvSpPr>
            <p:nvPr/>
          </p:nvSpPr>
          <p:spPr bwMode="auto">
            <a:xfrm flipH="1">
              <a:off x="4842366" y="43050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Line 1195"/>
            <p:cNvSpPr>
              <a:spLocks noChangeShapeType="1"/>
            </p:cNvSpPr>
            <p:nvPr/>
          </p:nvSpPr>
          <p:spPr bwMode="auto">
            <a:xfrm flipV="1">
              <a:off x="4882057" y="43132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Line 1196"/>
            <p:cNvSpPr>
              <a:spLocks noChangeShapeType="1"/>
            </p:cNvSpPr>
            <p:nvPr/>
          </p:nvSpPr>
          <p:spPr bwMode="auto">
            <a:xfrm flipV="1">
              <a:off x="4882057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Line 1197"/>
            <p:cNvSpPr>
              <a:spLocks noChangeShapeType="1"/>
            </p:cNvSpPr>
            <p:nvPr/>
          </p:nvSpPr>
          <p:spPr bwMode="auto">
            <a:xfrm flipV="1">
              <a:off x="4882057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Line 1198"/>
            <p:cNvSpPr>
              <a:spLocks noChangeShapeType="1"/>
            </p:cNvSpPr>
            <p:nvPr/>
          </p:nvSpPr>
          <p:spPr bwMode="auto">
            <a:xfrm flipV="1">
              <a:off x="4901902" y="435876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Line 1199"/>
            <p:cNvSpPr>
              <a:spLocks noChangeShapeType="1"/>
            </p:cNvSpPr>
            <p:nvPr/>
          </p:nvSpPr>
          <p:spPr bwMode="auto">
            <a:xfrm>
              <a:off x="490190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Line 1200"/>
            <p:cNvSpPr>
              <a:spLocks noChangeShapeType="1"/>
            </p:cNvSpPr>
            <p:nvPr/>
          </p:nvSpPr>
          <p:spPr bwMode="auto">
            <a:xfrm flipV="1">
              <a:off x="4901902" y="431323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Line 1201"/>
            <p:cNvSpPr>
              <a:spLocks noChangeShapeType="1"/>
            </p:cNvSpPr>
            <p:nvPr/>
          </p:nvSpPr>
          <p:spPr bwMode="auto">
            <a:xfrm flipH="1">
              <a:off x="4891396" y="4313234"/>
              <a:ext cx="10506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Line 1202"/>
            <p:cNvSpPr>
              <a:spLocks noChangeShapeType="1"/>
            </p:cNvSpPr>
            <p:nvPr/>
          </p:nvSpPr>
          <p:spPr bwMode="auto">
            <a:xfrm flipV="1">
              <a:off x="4852872" y="43225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Line 1203"/>
            <p:cNvSpPr>
              <a:spLocks noChangeShapeType="1"/>
            </p:cNvSpPr>
            <p:nvPr/>
          </p:nvSpPr>
          <p:spPr bwMode="auto">
            <a:xfrm flipV="1">
              <a:off x="4852872" y="43225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Line 1204"/>
            <p:cNvSpPr>
              <a:spLocks noChangeShapeType="1"/>
            </p:cNvSpPr>
            <p:nvPr/>
          </p:nvSpPr>
          <p:spPr bwMode="auto">
            <a:xfrm>
              <a:off x="4872718" y="4340083"/>
              <a:ext cx="47863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Line 1205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Line 1206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Line 1207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Line 1208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Line 1210"/>
            <p:cNvSpPr>
              <a:spLocks noChangeShapeType="1"/>
            </p:cNvSpPr>
            <p:nvPr/>
          </p:nvSpPr>
          <p:spPr bwMode="auto">
            <a:xfrm>
              <a:off x="4891396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Line 1211"/>
            <p:cNvSpPr>
              <a:spLocks noChangeShapeType="1"/>
            </p:cNvSpPr>
            <p:nvPr/>
          </p:nvSpPr>
          <p:spPr bwMode="auto">
            <a:xfrm>
              <a:off x="4891396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1212"/>
            <p:cNvSpPr>
              <a:spLocks/>
            </p:cNvSpPr>
            <p:nvPr/>
          </p:nvSpPr>
          <p:spPr bwMode="auto">
            <a:xfrm>
              <a:off x="4891396" y="43681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1213"/>
            <p:cNvSpPr>
              <a:spLocks/>
            </p:cNvSpPr>
            <p:nvPr/>
          </p:nvSpPr>
          <p:spPr bwMode="auto">
            <a:xfrm>
              <a:off x="4891396" y="436810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Line 1214"/>
            <p:cNvSpPr>
              <a:spLocks noChangeShapeType="1"/>
            </p:cNvSpPr>
            <p:nvPr/>
          </p:nvSpPr>
          <p:spPr bwMode="auto">
            <a:xfrm flipH="1">
              <a:off x="4882057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Line 1215"/>
            <p:cNvSpPr>
              <a:spLocks noChangeShapeType="1"/>
            </p:cNvSpPr>
            <p:nvPr/>
          </p:nvSpPr>
          <p:spPr bwMode="auto">
            <a:xfrm>
              <a:off x="4882057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Line 1216"/>
            <p:cNvSpPr>
              <a:spLocks noChangeShapeType="1"/>
            </p:cNvSpPr>
            <p:nvPr/>
          </p:nvSpPr>
          <p:spPr bwMode="auto">
            <a:xfrm flipV="1">
              <a:off x="4891396" y="435876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Line 1217"/>
            <p:cNvSpPr>
              <a:spLocks noChangeShapeType="1"/>
            </p:cNvSpPr>
            <p:nvPr/>
          </p:nvSpPr>
          <p:spPr bwMode="auto">
            <a:xfrm>
              <a:off x="4901903" y="43681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Line 1218"/>
            <p:cNvSpPr>
              <a:spLocks noChangeShapeType="1"/>
            </p:cNvSpPr>
            <p:nvPr/>
          </p:nvSpPr>
          <p:spPr bwMode="auto">
            <a:xfrm flipH="1">
              <a:off x="4882057" y="438561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Line 1219"/>
            <p:cNvSpPr>
              <a:spLocks noChangeShapeType="1"/>
            </p:cNvSpPr>
            <p:nvPr/>
          </p:nvSpPr>
          <p:spPr bwMode="auto">
            <a:xfrm flipV="1">
              <a:off x="4901903" y="435876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Line 1220"/>
            <p:cNvSpPr>
              <a:spLocks noChangeShapeType="1"/>
            </p:cNvSpPr>
            <p:nvPr/>
          </p:nvSpPr>
          <p:spPr bwMode="auto">
            <a:xfrm>
              <a:off x="4852873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1221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1222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1223"/>
            <p:cNvSpPr>
              <a:spLocks/>
            </p:cNvSpPr>
            <p:nvPr/>
          </p:nvSpPr>
          <p:spPr bwMode="auto">
            <a:xfrm>
              <a:off x="4862212" y="434008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Rectangle 1224"/>
            <p:cNvSpPr>
              <a:spLocks noChangeArrowheads="1"/>
            </p:cNvSpPr>
            <p:nvPr/>
          </p:nvSpPr>
          <p:spPr bwMode="auto">
            <a:xfrm>
              <a:off x="4862212" y="434008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1225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1226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Line 1227"/>
            <p:cNvSpPr>
              <a:spLocks noChangeShapeType="1"/>
            </p:cNvSpPr>
            <p:nvPr/>
          </p:nvSpPr>
          <p:spPr bwMode="auto">
            <a:xfrm flipV="1">
              <a:off x="4862212" y="4331911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Line 1228"/>
            <p:cNvSpPr>
              <a:spLocks noChangeShapeType="1"/>
            </p:cNvSpPr>
            <p:nvPr/>
          </p:nvSpPr>
          <p:spPr bwMode="auto">
            <a:xfrm flipH="1">
              <a:off x="4862212" y="434008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Line 1229"/>
            <p:cNvSpPr>
              <a:spLocks noChangeShapeType="1"/>
            </p:cNvSpPr>
            <p:nvPr/>
          </p:nvSpPr>
          <p:spPr bwMode="auto">
            <a:xfrm flipH="1">
              <a:off x="4852873" y="43319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Line 1230"/>
            <p:cNvSpPr>
              <a:spLocks noChangeShapeType="1"/>
            </p:cNvSpPr>
            <p:nvPr/>
          </p:nvSpPr>
          <p:spPr bwMode="auto">
            <a:xfrm flipH="1">
              <a:off x="487271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Line 1231"/>
            <p:cNvSpPr>
              <a:spLocks noChangeShapeType="1"/>
            </p:cNvSpPr>
            <p:nvPr/>
          </p:nvSpPr>
          <p:spPr bwMode="auto">
            <a:xfrm flipH="1">
              <a:off x="487271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Line 1232"/>
            <p:cNvSpPr>
              <a:spLocks noChangeShapeType="1"/>
            </p:cNvSpPr>
            <p:nvPr/>
          </p:nvSpPr>
          <p:spPr bwMode="auto">
            <a:xfrm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Line 1233"/>
            <p:cNvSpPr>
              <a:spLocks noChangeShapeType="1"/>
            </p:cNvSpPr>
            <p:nvPr/>
          </p:nvSpPr>
          <p:spPr bwMode="auto">
            <a:xfrm>
              <a:off x="4872718" y="42957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Line 123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Line 1235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Line 1236"/>
            <p:cNvSpPr>
              <a:spLocks noChangeShapeType="1"/>
            </p:cNvSpPr>
            <p:nvPr/>
          </p:nvSpPr>
          <p:spPr bwMode="auto">
            <a:xfrm>
              <a:off x="4872718" y="430506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Line 1237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Line 1238"/>
            <p:cNvSpPr>
              <a:spLocks noChangeShapeType="1"/>
            </p:cNvSpPr>
            <p:nvPr/>
          </p:nvSpPr>
          <p:spPr bwMode="auto">
            <a:xfrm>
              <a:off x="4882057" y="428638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Line 1239"/>
            <p:cNvSpPr>
              <a:spLocks noChangeShapeType="1"/>
            </p:cNvSpPr>
            <p:nvPr/>
          </p:nvSpPr>
          <p:spPr bwMode="auto">
            <a:xfrm flipV="1">
              <a:off x="4891396" y="4286383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1240"/>
            <p:cNvSpPr>
              <a:spLocks noChangeArrowheads="1"/>
            </p:cNvSpPr>
            <p:nvPr/>
          </p:nvSpPr>
          <p:spPr bwMode="auto">
            <a:xfrm>
              <a:off x="4882057" y="4295722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1241"/>
            <p:cNvSpPr>
              <a:spLocks/>
            </p:cNvSpPr>
            <p:nvPr/>
          </p:nvSpPr>
          <p:spPr bwMode="auto">
            <a:xfrm>
              <a:off x="4882057" y="4286383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Line 1242"/>
            <p:cNvSpPr>
              <a:spLocks noChangeShapeType="1"/>
            </p:cNvSpPr>
            <p:nvPr/>
          </p:nvSpPr>
          <p:spPr bwMode="auto">
            <a:xfrm flipH="1">
              <a:off x="4882057" y="42863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1243"/>
            <p:cNvSpPr>
              <a:spLocks/>
            </p:cNvSpPr>
            <p:nvPr/>
          </p:nvSpPr>
          <p:spPr bwMode="auto">
            <a:xfrm>
              <a:off x="4872718" y="43050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Line 1244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1245"/>
            <p:cNvSpPr>
              <a:spLocks/>
            </p:cNvSpPr>
            <p:nvPr/>
          </p:nvSpPr>
          <p:spPr bwMode="auto">
            <a:xfrm>
              <a:off x="4882057" y="430506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Line 1246"/>
            <p:cNvSpPr>
              <a:spLocks noChangeShapeType="1"/>
            </p:cNvSpPr>
            <p:nvPr/>
          </p:nvSpPr>
          <p:spPr bwMode="auto">
            <a:xfrm>
              <a:off x="4872718" y="43132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Line 1247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Line 1248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Line 1249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Line 1250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Line 1251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1252"/>
            <p:cNvSpPr>
              <a:spLocks/>
            </p:cNvSpPr>
            <p:nvPr/>
          </p:nvSpPr>
          <p:spPr bwMode="auto">
            <a:xfrm>
              <a:off x="4882057" y="42957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Line 1253"/>
            <p:cNvSpPr>
              <a:spLocks noChangeShapeType="1"/>
            </p:cNvSpPr>
            <p:nvPr/>
          </p:nvSpPr>
          <p:spPr bwMode="auto">
            <a:xfrm>
              <a:off x="4882057" y="42957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Line 125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Line 1255"/>
            <p:cNvSpPr>
              <a:spLocks noChangeShapeType="1"/>
            </p:cNvSpPr>
            <p:nvPr/>
          </p:nvSpPr>
          <p:spPr bwMode="auto">
            <a:xfrm flipH="1">
              <a:off x="4882057" y="42863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1256"/>
            <p:cNvSpPr>
              <a:spLocks/>
            </p:cNvSpPr>
            <p:nvPr/>
          </p:nvSpPr>
          <p:spPr bwMode="auto">
            <a:xfrm>
              <a:off x="4882057" y="428638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1257"/>
            <p:cNvSpPr>
              <a:spLocks/>
            </p:cNvSpPr>
            <p:nvPr/>
          </p:nvSpPr>
          <p:spPr bwMode="auto">
            <a:xfrm>
              <a:off x="4882057" y="428638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Rectangle 1258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Rectangle 1259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1260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Rectangle 1261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1262"/>
            <p:cNvSpPr>
              <a:spLocks/>
            </p:cNvSpPr>
            <p:nvPr/>
          </p:nvSpPr>
          <p:spPr bwMode="auto">
            <a:xfrm>
              <a:off x="4852873" y="4313233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1263"/>
            <p:cNvSpPr>
              <a:spLocks/>
            </p:cNvSpPr>
            <p:nvPr/>
          </p:nvSpPr>
          <p:spPr bwMode="auto">
            <a:xfrm>
              <a:off x="4852873" y="4313233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Line 1264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Line 1265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Line 1266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Line 1267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Line 1268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269"/>
            <p:cNvSpPr>
              <a:spLocks/>
            </p:cNvSpPr>
            <p:nvPr/>
          </p:nvSpPr>
          <p:spPr bwMode="auto">
            <a:xfrm>
              <a:off x="4872718" y="42957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Line 1270"/>
            <p:cNvSpPr>
              <a:spLocks noChangeShapeType="1"/>
            </p:cNvSpPr>
            <p:nvPr/>
          </p:nvSpPr>
          <p:spPr bwMode="auto">
            <a:xfrm>
              <a:off x="4872718" y="42957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Line 1271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Line 1272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Line 1273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Line 127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Line 1275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Line 1276"/>
            <p:cNvSpPr>
              <a:spLocks noChangeShapeType="1"/>
            </p:cNvSpPr>
            <p:nvPr/>
          </p:nvSpPr>
          <p:spPr bwMode="auto">
            <a:xfrm flipV="1">
              <a:off x="4872718" y="4305061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Line 1277"/>
            <p:cNvSpPr>
              <a:spLocks noChangeShapeType="1"/>
            </p:cNvSpPr>
            <p:nvPr/>
          </p:nvSpPr>
          <p:spPr bwMode="auto">
            <a:xfrm>
              <a:off x="4852873" y="43225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Line 1278"/>
            <p:cNvSpPr>
              <a:spLocks noChangeShapeType="1"/>
            </p:cNvSpPr>
            <p:nvPr/>
          </p:nvSpPr>
          <p:spPr bwMode="auto">
            <a:xfrm flipH="1">
              <a:off x="4823688" y="43319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1279"/>
            <p:cNvSpPr>
              <a:spLocks/>
            </p:cNvSpPr>
            <p:nvPr/>
          </p:nvSpPr>
          <p:spPr bwMode="auto">
            <a:xfrm>
              <a:off x="4833027" y="432257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1280"/>
            <p:cNvSpPr>
              <a:spLocks/>
            </p:cNvSpPr>
            <p:nvPr/>
          </p:nvSpPr>
          <p:spPr bwMode="auto">
            <a:xfrm>
              <a:off x="4833027" y="432257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Line 1281"/>
            <p:cNvSpPr>
              <a:spLocks noChangeShapeType="1"/>
            </p:cNvSpPr>
            <p:nvPr/>
          </p:nvSpPr>
          <p:spPr bwMode="auto">
            <a:xfrm>
              <a:off x="5242778" y="3999208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Line 1282"/>
            <p:cNvSpPr>
              <a:spLocks noChangeShapeType="1"/>
            </p:cNvSpPr>
            <p:nvPr/>
          </p:nvSpPr>
          <p:spPr bwMode="auto">
            <a:xfrm>
              <a:off x="5242778" y="3999208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Line 1283"/>
            <p:cNvSpPr>
              <a:spLocks noChangeShapeType="1"/>
            </p:cNvSpPr>
            <p:nvPr/>
          </p:nvSpPr>
          <p:spPr bwMode="auto">
            <a:xfrm>
              <a:off x="5399207" y="4259533"/>
              <a:ext cx="22413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Line 1284"/>
            <p:cNvSpPr>
              <a:spLocks noChangeShapeType="1"/>
            </p:cNvSpPr>
            <p:nvPr/>
          </p:nvSpPr>
          <p:spPr bwMode="auto">
            <a:xfrm flipH="1">
              <a:off x="4989456" y="4232684"/>
              <a:ext cx="6525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Line 1285"/>
            <p:cNvSpPr>
              <a:spLocks noChangeShapeType="1"/>
            </p:cNvSpPr>
            <p:nvPr/>
          </p:nvSpPr>
          <p:spPr bwMode="auto">
            <a:xfrm>
              <a:off x="5740083" y="3981697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Line 1286"/>
            <p:cNvSpPr>
              <a:spLocks noChangeShapeType="1"/>
            </p:cNvSpPr>
            <p:nvPr/>
          </p:nvSpPr>
          <p:spPr bwMode="auto">
            <a:xfrm>
              <a:off x="5740083" y="4008547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1287"/>
            <p:cNvSpPr>
              <a:spLocks/>
            </p:cNvSpPr>
            <p:nvPr/>
          </p:nvSpPr>
          <p:spPr bwMode="auto">
            <a:xfrm>
              <a:off x="5730744" y="4223345"/>
              <a:ext cx="18678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6" y="0"/>
                </a:cxn>
              </a:cxnLst>
              <a:rect l="0" t="0" r="r" b="b"/>
              <a:pathLst>
                <a:path w="16" h="8">
                  <a:moveTo>
                    <a:pt x="0" y="8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1288"/>
            <p:cNvSpPr>
              <a:spLocks/>
            </p:cNvSpPr>
            <p:nvPr/>
          </p:nvSpPr>
          <p:spPr bwMode="auto">
            <a:xfrm>
              <a:off x="5730744" y="4223345"/>
              <a:ext cx="29185" cy="18678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16">
                  <a:moveTo>
                    <a:pt x="0" y="1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5" y="0"/>
                  </a:lnTo>
                  <a:lnTo>
                    <a:pt x="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1289"/>
            <p:cNvSpPr>
              <a:spLocks/>
            </p:cNvSpPr>
            <p:nvPr/>
          </p:nvSpPr>
          <p:spPr bwMode="auto">
            <a:xfrm>
              <a:off x="5730744" y="4223345"/>
              <a:ext cx="38524" cy="36189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8" y="31"/>
                </a:cxn>
                <a:cxn ang="0">
                  <a:pos x="8" y="23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25" y="23"/>
                </a:cxn>
                <a:cxn ang="0">
                  <a:pos x="25" y="16"/>
                </a:cxn>
                <a:cxn ang="0">
                  <a:pos x="25" y="16"/>
                </a:cxn>
                <a:cxn ang="0">
                  <a:pos x="33" y="16"/>
                </a:cxn>
                <a:cxn ang="0">
                  <a:pos x="33" y="8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3" h="31">
                  <a:moveTo>
                    <a:pt x="0" y="31"/>
                  </a:moveTo>
                  <a:lnTo>
                    <a:pt x="0" y="31"/>
                  </a:lnTo>
                  <a:lnTo>
                    <a:pt x="8" y="31"/>
                  </a:lnTo>
                  <a:lnTo>
                    <a:pt x="8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25" y="23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33" y="16"/>
                  </a:lnTo>
                  <a:lnTo>
                    <a:pt x="33" y="8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Line 1290"/>
            <p:cNvSpPr>
              <a:spLocks noChangeShapeType="1"/>
            </p:cNvSpPr>
            <p:nvPr/>
          </p:nvSpPr>
          <p:spPr bwMode="auto">
            <a:xfrm>
              <a:off x="5740083" y="4062246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Line 1291"/>
            <p:cNvSpPr>
              <a:spLocks noChangeShapeType="1"/>
            </p:cNvSpPr>
            <p:nvPr/>
          </p:nvSpPr>
          <p:spPr bwMode="auto">
            <a:xfrm>
              <a:off x="5740083" y="4071585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1292"/>
            <p:cNvSpPr>
              <a:spLocks/>
            </p:cNvSpPr>
            <p:nvPr/>
          </p:nvSpPr>
          <p:spPr bwMode="auto">
            <a:xfrm>
              <a:off x="5720238" y="4089096"/>
              <a:ext cx="19845" cy="2685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1293"/>
            <p:cNvSpPr>
              <a:spLocks/>
            </p:cNvSpPr>
            <p:nvPr/>
          </p:nvSpPr>
          <p:spPr bwMode="auto">
            <a:xfrm>
              <a:off x="5720238" y="4089096"/>
              <a:ext cx="49030" cy="63039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0" y="54"/>
                </a:cxn>
                <a:cxn ang="0">
                  <a:pos x="9" y="54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5" y="46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34" y="38"/>
                </a:cxn>
                <a:cxn ang="0">
                  <a:pos x="34" y="31"/>
                </a:cxn>
                <a:cxn ang="0">
                  <a:pos x="42" y="31"/>
                </a:cxn>
                <a:cxn ang="0">
                  <a:pos x="42" y="23"/>
                </a:cxn>
                <a:cxn ang="0">
                  <a:pos x="42" y="23"/>
                </a:cxn>
                <a:cxn ang="0">
                  <a:pos x="42" y="15"/>
                </a:cxn>
                <a:cxn ang="0">
                  <a:pos x="42" y="15"/>
                </a:cxn>
                <a:cxn ang="0">
                  <a:pos x="42" y="8"/>
                </a:cxn>
                <a:cxn ang="0">
                  <a:pos x="42" y="0"/>
                </a:cxn>
              </a:cxnLst>
              <a:rect l="0" t="0" r="r" b="b"/>
              <a:pathLst>
                <a:path w="42" h="54">
                  <a:moveTo>
                    <a:pt x="0" y="54"/>
                  </a:moveTo>
                  <a:lnTo>
                    <a:pt x="0" y="54"/>
                  </a:lnTo>
                  <a:lnTo>
                    <a:pt x="9" y="5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5" y="46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34" y="38"/>
                  </a:lnTo>
                  <a:lnTo>
                    <a:pt x="34" y="31"/>
                  </a:lnTo>
                  <a:lnTo>
                    <a:pt x="42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8"/>
                  </a:lnTo>
                  <a:lnTo>
                    <a:pt x="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1294"/>
            <p:cNvSpPr>
              <a:spLocks/>
            </p:cNvSpPr>
            <p:nvPr/>
          </p:nvSpPr>
          <p:spPr bwMode="auto">
            <a:xfrm>
              <a:off x="5720238" y="4089096"/>
              <a:ext cx="39691" cy="4436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4" y="15"/>
                </a:cxn>
                <a:cxn ang="0">
                  <a:pos x="34" y="8"/>
                </a:cxn>
                <a:cxn ang="0">
                  <a:pos x="34" y="0"/>
                </a:cxn>
              </a:cxnLst>
              <a:rect l="0" t="0" r="r" b="b"/>
              <a:pathLst>
                <a:path w="34" h="38">
                  <a:moveTo>
                    <a:pt x="0" y="38"/>
                  </a:moveTo>
                  <a:lnTo>
                    <a:pt x="0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4" y="23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8"/>
                  </a:lnTo>
                  <a:lnTo>
                    <a:pt x="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1295"/>
            <p:cNvSpPr>
              <a:spLocks/>
            </p:cNvSpPr>
            <p:nvPr/>
          </p:nvSpPr>
          <p:spPr bwMode="auto">
            <a:xfrm>
              <a:off x="5749422" y="4152134"/>
              <a:ext cx="19845" cy="116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">
                  <a:moveTo>
                    <a:pt x="17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Line 1296"/>
            <p:cNvSpPr>
              <a:spLocks noChangeShapeType="1"/>
            </p:cNvSpPr>
            <p:nvPr/>
          </p:nvSpPr>
          <p:spPr bwMode="auto">
            <a:xfrm flipV="1">
              <a:off x="5749422" y="4142795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Line 1297"/>
            <p:cNvSpPr>
              <a:spLocks noChangeShapeType="1"/>
            </p:cNvSpPr>
            <p:nvPr/>
          </p:nvSpPr>
          <p:spPr bwMode="auto">
            <a:xfrm flipV="1">
              <a:off x="5769268" y="4115946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Line 1298"/>
            <p:cNvSpPr>
              <a:spLocks noChangeShapeType="1"/>
            </p:cNvSpPr>
            <p:nvPr/>
          </p:nvSpPr>
          <p:spPr bwMode="auto">
            <a:xfrm flipV="1">
              <a:off x="5759929" y="4188323"/>
              <a:ext cx="1167" cy="350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Line 1299"/>
            <p:cNvSpPr>
              <a:spLocks noChangeShapeType="1"/>
            </p:cNvSpPr>
            <p:nvPr/>
          </p:nvSpPr>
          <p:spPr bwMode="auto">
            <a:xfrm flipV="1">
              <a:off x="5759929" y="4169645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Line 1300"/>
            <p:cNvSpPr>
              <a:spLocks noChangeShapeType="1"/>
            </p:cNvSpPr>
            <p:nvPr/>
          </p:nvSpPr>
          <p:spPr bwMode="auto">
            <a:xfrm flipV="1">
              <a:off x="5759929" y="412528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1301"/>
            <p:cNvSpPr>
              <a:spLocks/>
            </p:cNvSpPr>
            <p:nvPr/>
          </p:nvSpPr>
          <p:spPr bwMode="auto">
            <a:xfrm>
              <a:off x="5749422" y="4215173"/>
              <a:ext cx="19845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</a:cxnLst>
              <a:rect l="0" t="0" r="r" b="b"/>
              <a:pathLst>
                <a:path w="17" h="7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Line 1302"/>
            <p:cNvSpPr>
              <a:spLocks noChangeShapeType="1"/>
            </p:cNvSpPr>
            <p:nvPr/>
          </p:nvSpPr>
          <p:spPr bwMode="auto">
            <a:xfrm>
              <a:off x="5759929" y="4035396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Line 1303"/>
            <p:cNvSpPr>
              <a:spLocks noChangeShapeType="1"/>
            </p:cNvSpPr>
            <p:nvPr/>
          </p:nvSpPr>
          <p:spPr bwMode="auto">
            <a:xfrm flipV="1">
              <a:off x="5769268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Line 1304"/>
            <p:cNvSpPr>
              <a:spLocks noChangeShapeType="1"/>
            </p:cNvSpPr>
            <p:nvPr/>
          </p:nvSpPr>
          <p:spPr bwMode="auto">
            <a:xfrm flipV="1">
              <a:off x="5740083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Line 1305"/>
            <p:cNvSpPr>
              <a:spLocks noChangeShapeType="1"/>
            </p:cNvSpPr>
            <p:nvPr/>
          </p:nvSpPr>
          <p:spPr bwMode="auto">
            <a:xfrm>
              <a:off x="575992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Line 1306"/>
            <p:cNvSpPr>
              <a:spLocks noChangeShapeType="1"/>
            </p:cNvSpPr>
            <p:nvPr/>
          </p:nvSpPr>
          <p:spPr bwMode="auto">
            <a:xfrm>
              <a:off x="5740083" y="408909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Line 1307"/>
            <p:cNvSpPr>
              <a:spLocks noChangeShapeType="1"/>
            </p:cNvSpPr>
            <p:nvPr/>
          </p:nvSpPr>
          <p:spPr bwMode="auto">
            <a:xfrm>
              <a:off x="5759929" y="40353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Line 1308"/>
            <p:cNvSpPr>
              <a:spLocks noChangeShapeType="1"/>
            </p:cNvSpPr>
            <p:nvPr/>
          </p:nvSpPr>
          <p:spPr bwMode="auto">
            <a:xfrm flipV="1">
              <a:off x="5759929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Line 1309"/>
            <p:cNvSpPr>
              <a:spLocks noChangeShapeType="1"/>
            </p:cNvSpPr>
            <p:nvPr/>
          </p:nvSpPr>
          <p:spPr bwMode="auto">
            <a:xfrm>
              <a:off x="5740083" y="40715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Line 1310"/>
            <p:cNvSpPr>
              <a:spLocks noChangeShapeType="1"/>
            </p:cNvSpPr>
            <p:nvPr/>
          </p:nvSpPr>
          <p:spPr bwMode="auto">
            <a:xfrm>
              <a:off x="5740083" y="4052907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Line 1311"/>
            <p:cNvSpPr>
              <a:spLocks noChangeShapeType="1"/>
            </p:cNvSpPr>
            <p:nvPr/>
          </p:nvSpPr>
          <p:spPr bwMode="auto">
            <a:xfrm>
              <a:off x="5740083" y="4043568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Line 1312"/>
            <p:cNvSpPr>
              <a:spLocks noChangeShapeType="1"/>
            </p:cNvSpPr>
            <p:nvPr/>
          </p:nvSpPr>
          <p:spPr bwMode="auto">
            <a:xfrm>
              <a:off x="5740083" y="403539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Line 1313"/>
            <p:cNvSpPr>
              <a:spLocks noChangeShapeType="1"/>
            </p:cNvSpPr>
            <p:nvPr/>
          </p:nvSpPr>
          <p:spPr bwMode="auto">
            <a:xfrm flipH="1">
              <a:off x="5740083" y="4052907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Line 1314"/>
            <p:cNvSpPr>
              <a:spLocks noChangeShapeType="1"/>
            </p:cNvSpPr>
            <p:nvPr/>
          </p:nvSpPr>
          <p:spPr bwMode="auto">
            <a:xfrm>
              <a:off x="5769268" y="40529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Line 1315"/>
            <p:cNvSpPr>
              <a:spLocks noChangeShapeType="1"/>
            </p:cNvSpPr>
            <p:nvPr/>
          </p:nvSpPr>
          <p:spPr bwMode="auto">
            <a:xfrm>
              <a:off x="5778607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Line 1316"/>
            <p:cNvSpPr>
              <a:spLocks noChangeShapeType="1"/>
            </p:cNvSpPr>
            <p:nvPr/>
          </p:nvSpPr>
          <p:spPr bwMode="auto">
            <a:xfrm>
              <a:off x="576926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Line 1317"/>
            <p:cNvSpPr>
              <a:spLocks noChangeShapeType="1"/>
            </p:cNvSpPr>
            <p:nvPr/>
          </p:nvSpPr>
          <p:spPr bwMode="auto">
            <a:xfrm>
              <a:off x="576926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318"/>
            <p:cNvSpPr>
              <a:spLocks/>
            </p:cNvSpPr>
            <p:nvPr/>
          </p:nvSpPr>
          <p:spPr bwMode="auto">
            <a:xfrm>
              <a:off x="5769268" y="4043568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Line 1319"/>
            <p:cNvSpPr>
              <a:spLocks noChangeShapeType="1"/>
            </p:cNvSpPr>
            <p:nvPr/>
          </p:nvSpPr>
          <p:spPr bwMode="auto">
            <a:xfrm>
              <a:off x="5769268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320"/>
            <p:cNvSpPr>
              <a:spLocks/>
            </p:cNvSpPr>
            <p:nvPr/>
          </p:nvSpPr>
          <p:spPr bwMode="auto">
            <a:xfrm>
              <a:off x="5769268" y="40353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Line 1321"/>
            <p:cNvSpPr>
              <a:spLocks noChangeShapeType="1"/>
            </p:cNvSpPr>
            <p:nvPr/>
          </p:nvSpPr>
          <p:spPr bwMode="auto">
            <a:xfrm>
              <a:off x="5740083" y="40529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Line 1322"/>
            <p:cNvSpPr>
              <a:spLocks noChangeShapeType="1"/>
            </p:cNvSpPr>
            <p:nvPr/>
          </p:nvSpPr>
          <p:spPr bwMode="auto">
            <a:xfrm>
              <a:off x="5759929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Line 1323"/>
            <p:cNvSpPr>
              <a:spLocks noChangeShapeType="1"/>
            </p:cNvSpPr>
            <p:nvPr/>
          </p:nvSpPr>
          <p:spPr bwMode="auto">
            <a:xfrm>
              <a:off x="5740083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Line 1324"/>
            <p:cNvSpPr>
              <a:spLocks noChangeShapeType="1"/>
            </p:cNvSpPr>
            <p:nvPr/>
          </p:nvSpPr>
          <p:spPr bwMode="auto">
            <a:xfrm>
              <a:off x="5740083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325"/>
            <p:cNvSpPr>
              <a:spLocks/>
            </p:cNvSpPr>
            <p:nvPr/>
          </p:nvSpPr>
          <p:spPr bwMode="auto">
            <a:xfrm>
              <a:off x="5740083" y="4043568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Line 1326"/>
            <p:cNvSpPr>
              <a:spLocks noChangeShapeType="1"/>
            </p:cNvSpPr>
            <p:nvPr/>
          </p:nvSpPr>
          <p:spPr bwMode="auto">
            <a:xfrm flipV="1">
              <a:off x="5740083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327"/>
            <p:cNvSpPr>
              <a:spLocks/>
            </p:cNvSpPr>
            <p:nvPr/>
          </p:nvSpPr>
          <p:spPr bwMode="auto">
            <a:xfrm>
              <a:off x="5740083" y="40353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Line 1328"/>
            <p:cNvSpPr>
              <a:spLocks noChangeShapeType="1"/>
            </p:cNvSpPr>
            <p:nvPr/>
          </p:nvSpPr>
          <p:spPr bwMode="auto">
            <a:xfrm>
              <a:off x="5759929" y="40353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Line 1329"/>
            <p:cNvSpPr>
              <a:spLocks noChangeShapeType="1"/>
            </p:cNvSpPr>
            <p:nvPr/>
          </p:nvSpPr>
          <p:spPr bwMode="auto">
            <a:xfrm flipV="1">
              <a:off x="5759929" y="3972358"/>
              <a:ext cx="1167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1" name="Line 1330"/>
            <p:cNvSpPr>
              <a:spLocks noChangeShapeType="1"/>
            </p:cNvSpPr>
            <p:nvPr/>
          </p:nvSpPr>
          <p:spPr bwMode="auto">
            <a:xfrm flipV="1">
              <a:off x="5759929" y="394550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Line 1331"/>
            <p:cNvSpPr>
              <a:spLocks noChangeShapeType="1"/>
            </p:cNvSpPr>
            <p:nvPr/>
          </p:nvSpPr>
          <p:spPr bwMode="auto">
            <a:xfrm flipV="1">
              <a:off x="5759929" y="3899980"/>
              <a:ext cx="1167" cy="455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Line 1332"/>
            <p:cNvSpPr>
              <a:spLocks noChangeShapeType="1"/>
            </p:cNvSpPr>
            <p:nvPr/>
          </p:nvSpPr>
          <p:spPr bwMode="auto">
            <a:xfrm flipV="1">
              <a:off x="5759929" y="382877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Freeform 1333"/>
            <p:cNvSpPr>
              <a:spLocks/>
            </p:cNvSpPr>
            <p:nvPr/>
          </p:nvSpPr>
          <p:spPr bwMode="auto">
            <a:xfrm>
              <a:off x="5749422" y="3855620"/>
              <a:ext cx="19845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5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9" y="15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5" name="Freeform 1334"/>
            <p:cNvSpPr>
              <a:spLocks/>
            </p:cNvSpPr>
            <p:nvPr/>
          </p:nvSpPr>
          <p:spPr bwMode="auto">
            <a:xfrm>
              <a:off x="5749422" y="3873130"/>
              <a:ext cx="19845" cy="18678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7" y="16"/>
                </a:cxn>
                <a:cxn ang="0">
                  <a:pos x="9" y="0"/>
                </a:cxn>
                <a:cxn ang="0">
                  <a:pos x="0" y="16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lnTo>
                    <a:pt x="17" y="16"/>
                  </a:lnTo>
                  <a:lnTo>
                    <a:pt x="9" y="0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Line 1335"/>
            <p:cNvSpPr>
              <a:spLocks noChangeShapeType="1"/>
            </p:cNvSpPr>
            <p:nvPr/>
          </p:nvSpPr>
          <p:spPr bwMode="auto">
            <a:xfrm>
              <a:off x="5759929" y="389180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Line 1336"/>
            <p:cNvSpPr>
              <a:spLocks noChangeShapeType="1"/>
            </p:cNvSpPr>
            <p:nvPr/>
          </p:nvSpPr>
          <p:spPr bwMode="auto">
            <a:xfrm flipV="1">
              <a:off x="5740083" y="394550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Line 1337"/>
            <p:cNvSpPr>
              <a:spLocks noChangeShapeType="1"/>
            </p:cNvSpPr>
            <p:nvPr/>
          </p:nvSpPr>
          <p:spPr bwMode="auto">
            <a:xfrm flipV="1">
              <a:off x="5769268" y="394550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Freeform 1338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Line 1339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Line 1340"/>
            <p:cNvSpPr>
              <a:spLocks noChangeShapeType="1"/>
            </p:cNvSpPr>
            <p:nvPr/>
          </p:nvSpPr>
          <p:spPr bwMode="auto">
            <a:xfrm>
              <a:off x="5778607" y="398169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Freeform 1341"/>
            <p:cNvSpPr>
              <a:spLocks/>
            </p:cNvSpPr>
            <p:nvPr/>
          </p:nvSpPr>
          <p:spPr bwMode="auto">
            <a:xfrm>
              <a:off x="577860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Line 1342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343"/>
            <p:cNvSpPr>
              <a:spLocks/>
            </p:cNvSpPr>
            <p:nvPr/>
          </p:nvSpPr>
          <p:spPr bwMode="auto">
            <a:xfrm>
              <a:off x="5778607" y="398986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Line 1344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Line 1345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Freeform 1346"/>
            <p:cNvSpPr>
              <a:spLocks/>
            </p:cNvSpPr>
            <p:nvPr/>
          </p:nvSpPr>
          <p:spPr bwMode="auto">
            <a:xfrm>
              <a:off x="577860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Line 1347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Line 1348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Line 1349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Freeform 1350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Line 1351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Line 1352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Freeform 1353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Line 1354"/>
            <p:cNvSpPr>
              <a:spLocks noChangeShapeType="1"/>
            </p:cNvSpPr>
            <p:nvPr/>
          </p:nvSpPr>
          <p:spPr bwMode="auto">
            <a:xfrm flipV="1">
              <a:off x="5778607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Line 1355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Line 1356"/>
            <p:cNvSpPr>
              <a:spLocks noChangeShapeType="1"/>
            </p:cNvSpPr>
            <p:nvPr/>
          </p:nvSpPr>
          <p:spPr bwMode="auto">
            <a:xfrm>
              <a:off x="5740083" y="3945508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Line 1357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Line 1358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Line 1359"/>
            <p:cNvSpPr>
              <a:spLocks noChangeShapeType="1"/>
            </p:cNvSpPr>
            <p:nvPr/>
          </p:nvSpPr>
          <p:spPr bwMode="auto">
            <a:xfrm>
              <a:off x="5759929" y="382877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Line 1360"/>
            <p:cNvSpPr>
              <a:spLocks noChangeShapeType="1"/>
            </p:cNvSpPr>
            <p:nvPr/>
          </p:nvSpPr>
          <p:spPr bwMode="auto">
            <a:xfrm flipH="1" flipV="1">
              <a:off x="5603499" y="3999208"/>
              <a:ext cx="38524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Line 1361"/>
            <p:cNvSpPr>
              <a:spLocks noChangeShapeType="1"/>
            </p:cNvSpPr>
            <p:nvPr/>
          </p:nvSpPr>
          <p:spPr bwMode="auto">
            <a:xfrm flipH="1" flipV="1">
              <a:off x="5603499" y="3999208"/>
              <a:ext cx="38524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Line 1362"/>
            <p:cNvSpPr>
              <a:spLocks noChangeShapeType="1"/>
            </p:cNvSpPr>
            <p:nvPr/>
          </p:nvSpPr>
          <p:spPr bwMode="auto">
            <a:xfrm>
              <a:off x="5671207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Line 1363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Line 1364"/>
            <p:cNvSpPr>
              <a:spLocks noChangeShapeType="1"/>
            </p:cNvSpPr>
            <p:nvPr/>
          </p:nvSpPr>
          <p:spPr bwMode="auto">
            <a:xfrm>
              <a:off x="5671207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Line 1365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Line 1366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Line 1367"/>
            <p:cNvSpPr>
              <a:spLocks noChangeShapeType="1"/>
            </p:cNvSpPr>
            <p:nvPr/>
          </p:nvSpPr>
          <p:spPr bwMode="auto">
            <a:xfrm>
              <a:off x="571089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Line 1368"/>
            <p:cNvSpPr>
              <a:spLocks noChangeShapeType="1"/>
            </p:cNvSpPr>
            <p:nvPr/>
          </p:nvSpPr>
          <p:spPr bwMode="auto">
            <a:xfrm>
              <a:off x="5700392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Line 1369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Line 1370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Line 1371"/>
            <p:cNvSpPr>
              <a:spLocks noChangeShapeType="1"/>
            </p:cNvSpPr>
            <p:nvPr/>
          </p:nvSpPr>
          <p:spPr bwMode="auto">
            <a:xfrm flipV="1">
              <a:off x="5642023" y="4115946"/>
              <a:ext cx="1167" cy="1167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Line 1372"/>
            <p:cNvSpPr>
              <a:spLocks noChangeShapeType="1"/>
            </p:cNvSpPr>
            <p:nvPr/>
          </p:nvSpPr>
          <p:spPr bwMode="auto">
            <a:xfrm flipH="1">
              <a:off x="5661868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Line 1373"/>
            <p:cNvSpPr>
              <a:spLocks noChangeShapeType="1"/>
            </p:cNvSpPr>
            <p:nvPr/>
          </p:nvSpPr>
          <p:spPr bwMode="auto">
            <a:xfrm flipH="1">
              <a:off x="5642023" y="4242023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Line 1374"/>
            <p:cNvSpPr>
              <a:spLocks noChangeShapeType="1"/>
            </p:cNvSpPr>
            <p:nvPr/>
          </p:nvSpPr>
          <p:spPr bwMode="auto">
            <a:xfrm>
              <a:off x="5661868" y="42326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Line 1375"/>
            <p:cNvSpPr>
              <a:spLocks noChangeShapeType="1"/>
            </p:cNvSpPr>
            <p:nvPr/>
          </p:nvSpPr>
          <p:spPr bwMode="auto">
            <a:xfrm flipH="1">
              <a:off x="5661868" y="42595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Line 1376"/>
            <p:cNvSpPr>
              <a:spLocks noChangeShapeType="1"/>
            </p:cNvSpPr>
            <p:nvPr/>
          </p:nvSpPr>
          <p:spPr bwMode="auto">
            <a:xfrm flipH="1">
              <a:off x="5691053" y="42595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Line 1377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Freeform 1378"/>
            <p:cNvSpPr>
              <a:spLocks/>
            </p:cNvSpPr>
            <p:nvPr/>
          </p:nvSpPr>
          <p:spPr bwMode="auto">
            <a:xfrm>
              <a:off x="570039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Line 1379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1380"/>
            <p:cNvSpPr>
              <a:spLocks/>
            </p:cNvSpPr>
            <p:nvPr/>
          </p:nvSpPr>
          <p:spPr bwMode="auto">
            <a:xfrm>
              <a:off x="570039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Freeform 1381"/>
            <p:cNvSpPr>
              <a:spLocks/>
            </p:cNvSpPr>
            <p:nvPr/>
          </p:nvSpPr>
          <p:spPr bwMode="auto">
            <a:xfrm>
              <a:off x="5700392" y="42595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Line 1382"/>
            <p:cNvSpPr>
              <a:spLocks noChangeShapeType="1"/>
            </p:cNvSpPr>
            <p:nvPr/>
          </p:nvSpPr>
          <p:spPr bwMode="auto">
            <a:xfrm flipH="1">
              <a:off x="5691053" y="42326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Line 1383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Freeform 1384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Line 1385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1386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Freeform 1387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Line 1388"/>
            <p:cNvSpPr>
              <a:spLocks noChangeShapeType="1"/>
            </p:cNvSpPr>
            <p:nvPr/>
          </p:nvSpPr>
          <p:spPr bwMode="auto">
            <a:xfrm flipH="1">
              <a:off x="5691053" y="42420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Line 1389"/>
            <p:cNvSpPr>
              <a:spLocks noChangeShapeType="1"/>
            </p:cNvSpPr>
            <p:nvPr/>
          </p:nvSpPr>
          <p:spPr bwMode="auto">
            <a:xfrm>
              <a:off x="5700392" y="426887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Line 1390"/>
            <p:cNvSpPr>
              <a:spLocks noChangeShapeType="1"/>
            </p:cNvSpPr>
            <p:nvPr/>
          </p:nvSpPr>
          <p:spPr bwMode="auto">
            <a:xfrm>
              <a:off x="5700392" y="426887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Line 1391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Freeform 1392"/>
            <p:cNvSpPr>
              <a:spLocks/>
            </p:cNvSpPr>
            <p:nvPr/>
          </p:nvSpPr>
          <p:spPr bwMode="auto">
            <a:xfrm>
              <a:off x="5700392" y="42595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Line 1393"/>
            <p:cNvSpPr>
              <a:spLocks noChangeShapeType="1"/>
            </p:cNvSpPr>
            <p:nvPr/>
          </p:nvSpPr>
          <p:spPr bwMode="auto">
            <a:xfrm flipV="1">
              <a:off x="5700392" y="42595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Line 1394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Line 1395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Line 1396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Line 1397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Freeform 1398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Line 1399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Line 1400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Line 1401"/>
            <p:cNvSpPr>
              <a:spLocks noChangeShapeType="1"/>
            </p:cNvSpPr>
            <p:nvPr/>
          </p:nvSpPr>
          <p:spPr bwMode="auto">
            <a:xfrm>
              <a:off x="5700392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Line 1402"/>
            <p:cNvSpPr>
              <a:spLocks noChangeShapeType="1"/>
            </p:cNvSpPr>
            <p:nvPr/>
          </p:nvSpPr>
          <p:spPr bwMode="auto">
            <a:xfrm>
              <a:off x="5700392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Line 1403"/>
            <p:cNvSpPr>
              <a:spLocks noChangeShapeType="1"/>
            </p:cNvSpPr>
            <p:nvPr/>
          </p:nvSpPr>
          <p:spPr bwMode="auto">
            <a:xfrm flipH="1">
              <a:off x="5700392" y="4232684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Line 1404"/>
            <p:cNvSpPr>
              <a:spLocks noChangeShapeType="1"/>
            </p:cNvSpPr>
            <p:nvPr/>
          </p:nvSpPr>
          <p:spPr bwMode="auto">
            <a:xfrm>
              <a:off x="5700392" y="42420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Line 1405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Line 1406"/>
            <p:cNvSpPr>
              <a:spLocks noChangeShapeType="1"/>
            </p:cNvSpPr>
            <p:nvPr/>
          </p:nvSpPr>
          <p:spPr bwMode="auto">
            <a:xfrm flipH="1">
              <a:off x="5700392" y="4259533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Line 1407"/>
            <p:cNvSpPr>
              <a:spLocks noChangeShapeType="1"/>
            </p:cNvSpPr>
            <p:nvPr/>
          </p:nvSpPr>
          <p:spPr bwMode="auto">
            <a:xfrm>
              <a:off x="5730744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Line 1408"/>
            <p:cNvSpPr>
              <a:spLocks noChangeShapeType="1"/>
            </p:cNvSpPr>
            <p:nvPr/>
          </p:nvSpPr>
          <p:spPr bwMode="auto">
            <a:xfrm flipV="1">
              <a:off x="5700392" y="42326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Line 1409"/>
            <p:cNvSpPr>
              <a:spLocks noChangeShapeType="1"/>
            </p:cNvSpPr>
            <p:nvPr/>
          </p:nvSpPr>
          <p:spPr bwMode="auto">
            <a:xfrm>
              <a:off x="5671207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Line 1411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Line 1412"/>
            <p:cNvSpPr>
              <a:spLocks noChangeShapeType="1"/>
            </p:cNvSpPr>
            <p:nvPr/>
          </p:nvSpPr>
          <p:spPr bwMode="auto">
            <a:xfrm>
              <a:off x="5671208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Line 1413"/>
            <p:cNvSpPr>
              <a:spLocks noChangeShapeType="1"/>
            </p:cNvSpPr>
            <p:nvPr/>
          </p:nvSpPr>
          <p:spPr bwMode="auto">
            <a:xfrm>
              <a:off x="5681714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Line 1414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Line 1415"/>
            <p:cNvSpPr>
              <a:spLocks noChangeShapeType="1"/>
            </p:cNvSpPr>
            <p:nvPr/>
          </p:nvSpPr>
          <p:spPr bwMode="auto">
            <a:xfrm flipH="1">
              <a:off x="5671208" y="426887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Freeform 1416"/>
            <p:cNvSpPr>
              <a:spLocks/>
            </p:cNvSpPr>
            <p:nvPr/>
          </p:nvSpPr>
          <p:spPr bwMode="auto">
            <a:xfrm>
              <a:off x="5681714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Freeform 1417"/>
            <p:cNvSpPr>
              <a:spLocks/>
            </p:cNvSpPr>
            <p:nvPr/>
          </p:nvSpPr>
          <p:spPr bwMode="auto">
            <a:xfrm>
              <a:off x="5671208" y="425953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1418"/>
            <p:cNvSpPr>
              <a:spLocks/>
            </p:cNvSpPr>
            <p:nvPr/>
          </p:nvSpPr>
          <p:spPr bwMode="auto">
            <a:xfrm>
              <a:off x="5681714" y="42595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Line 1419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Line 1420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Line 1421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Line 1422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Line 1423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Line 1424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Line 1425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Line 1426"/>
            <p:cNvSpPr>
              <a:spLocks noChangeShapeType="1"/>
            </p:cNvSpPr>
            <p:nvPr/>
          </p:nvSpPr>
          <p:spPr bwMode="auto">
            <a:xfrm>
              <a:off x="5681714" y="426887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Line 1427"/>
            <p:cNvSpPr>
              <a:spLocks noChangeShapeType="1"/>
            </p:cNvSpPr>
            <p:nvPr/>
          </p:nvSpPr>
          <p:spPr bwMode="auto">
            <a:xfrm flipH="1">
              <a:off x="5671208" y="4259534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Line 1428"/>
            <p:cNvSpPr>
              <a:spLocks noChangeShapeType="1"/>
            </p:cNvSpPr>
            <p:nvPr/>
          </p:nvSpPr>
          <p:spPr bwMode="auto">
            <a:xfrm flipH="1">
              <a:off x="5681714" y="42595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Line 1429"/>
            <p:cNvSpPr>
              <a:spLocks noChangeShapeType="1"/>
            </p:cNvSpPr>
            <p:nvPr/>
          </p:nvSpPr>
          <p:spPr bwMode="auto">
            <a:xfrm>
              <a:off x="5681714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Line 1430"/>
            <p:cNvSpPr>
              <a:spLocks noChangeShapeType="1"/>
            </p:cNvSpPr>
            <p:nvPr/>
          </p:nvSpPr>
          <p:spPr bwMode="auto">
            <a:xfrm>
              <a:off x="5671208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Line 1431"/>
            <p:cNvSpPr>
              <a:spLocks noChangeShapeType="1"/>
            </p:cNvSpPr>
            <p:nvPr/>
          </p:nvSpPr>
          <p:spPr bwMode="auto">
            <a:xfrm flipH="1">
              <a:off x="5671208" y="42233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Freeform 1432"/>
            <p:cNvSpPr>
              <a:spLocks/>
            </p:cNvSpPr>
            <p:nvPr/>
          </p:nvSpPr>
          <p:spPr bwMode="auto">
            <a:xfrm>
              <a:off x="5681714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Freeform 1433"/>
            <p:cNvSpPr>
              <a:spLocks/>
            </p:cNvSpPr>
            <p:nvPr/>
          </p:nvSpPr>
          <p:spPr bwMode="auto">
            <a:xfrm>
              <a:off x="5671208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Freeform 1434"/>
            <p:cNvSpPr>
              <a:spLocks/>
            </p:cNvSpPr>
            <p:nvPr/>
          </p:nvSpPr>
          <p:spPr bwMode="auto">
            <a:xfrm>
              <a:off x="5681714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Line 1435"/>
            <p:cNvSpPr>
              <a:spLocks noChangeShapeType="1"/>
            </p:cNvSpPr>
            <p:nvPr/>
          </p:nvSpPr>
          <p:spPr bwMode="auto">
            <a:xfrm>
              <a:off x="5671208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Line 1436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7" name="Line 1437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Line 1438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Line 1439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Line 1440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Line 1441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Line 1442"/>
            <p:cNvSpPr>
              <a:spLocks noChangeShapeType="1"/>
            </p:cNvSpPr>
            <p:nvPr/>
          </p:nvSpPr>
          <p:spPr bwMode="auto">
            <a:xfrm>
              <a:off x="5691054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Line 1443"/>
            <p:cNvSpPr>
              <a:spLocks noChangeShapeType="1"/>
            </p:cNvSpPr>
            <p:nvPr/>
          </p:nvSpPr>
          <p:spPr bwMode="auto">
            <a:xfrm>
              <a:off x="5681714" y="422334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Line 1444"/>
            <p:cNvSpPr>
              <a:spLocks noChangeShapeType="1"/>
            </p:cNvSpPr>
            <p:nvPr/>
          </p:nvSpPr>
          <p:spPr bwMode="auto">
            <a:xfrm flipH="1">
              <a:off x="5671208" y="422334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Line 1445"/>
            <p:cNvSpPr>
              <a:spLocks noChangeShapeType="1"/>
            </p:cNvSpPr>
            <p:nvPr/>
          </p:nvSpPr>
          <p:spPr bwMode="auto">
            <a:xfrm flipH="1">
              <a:off x="5681714" y="422334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Line 1446"/>
            <p:cNvSpPr>
              <a:spLocks noChangeShapeType="1"/>
            </p:cNvSpPr>
            <p:nvPr/>
          </p:nvSpPr>
          <p:spPr bwMode="auto">
            <a:xfrm>
              <a:off x="5671208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Line 1447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Line 1448"/>
            <p:cNvSpPr>
              <a:spLocks noChangeShapeType="1"/>
            </p:cNvSpPr>
            <p:nvPr/>
          </p:nvSpPr>
          <p:spPr bwMode="auto">
            <a:xfrm flipH="1">
              <a:off x="5700393" y="415213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Line 1449"/>
            <p:cNvSpPr>
              <a:spLocks noChangeShapeType="1"/>
            </p:cNvSpPr>
            <p:nvPr/>
          </p:nvSpPr>
          <p:spPr bwMode="auto">
            <a:xfrm>
              <a:off x="5681714" y="416147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Freeform 1450"/>
            <p:cNvSpPr>
              <a:spLocks/>
            </p:cNvSpPr>
            <p:nvPr/>
          </p:nvSpPr>
          <p:spPr bwMode="auto">
            <a:xfrm>
              <a:off x="5700393" y="4152134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Line 1451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Line 1452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Line 1453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Freeform 1454"/>
            <p:cNvSpPr>
              <a:spLocks/>
            </p:cNvSpPr>
            <p:nvPr/>
          </p:nvSpPr>
          <p:spPr bwMode="auto">
            <a:xfrm>
              <a:off x="5710899" y="41521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Freeform 1455"/>
            <p:cNvSpPr>
              <a:spLocks/>
            </p:cNvSpPr>
            <p:nvPr/>
          </p:nvSpPr>
          <p:spPr bwMode="auto">
            <a:xfrm>
              <a:off x="5700393" y="4161473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Line 1456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Line 1457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Line 1458"/>
            <p:cNvSpPr>
              <a:spLocks noChangeShapeType="1"/>
            </p:cNvSpPr>
            <p:nvPr/>
          </p:nvSpPr>
          <p:spPr bwMode="auto">
            <a:xfrm flipH="1">
              <a:off x="5700393" y="415213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Line 1459"/>
            <p:cNvSpPr>
              <a:spLocks noChangeShapeType="1"/>
            </p:cNvSpPr>
            <p:nvPr/>
          </p:nvSpPr>
          <p:spPr bwMode="auto">
            <a:xfrm flipV="1">
              <a:off x="5710899" y="41521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Freeform 1460"/>
            <p:cNvSpPr>
              <a:spLocks/>
            </p:cNvSpPr>
            <p:nvPr/>
          </p:nvSpPr>
          <p:spPr bwMode="auto">
            <a:xfrm>
              <a:off x="5681714" y="41521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Line 1461"/>
            <p:cNvSpPr>
              <a:spLocks noChangeShapeType="1"/>
            </p:cNvSpPr>
            <p:nvPr/>
          </p:nvSpPr>
          <p:spPr bwMode="auto">
            <a:xfrm flipV="1">
              <a:off x="5681714" y="41521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Line 1462"/>
            <p:cNvSpPr>
              <a:spLocks noChangeShapeType="1"/>
            </p:cNvSpPr>
            <p:nvPr/>
          </p:nvSpPr>
          <p:spPr bwMode="auto">
            <a:xfrm>
              <a:off x="5681714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Freeform 1463"/>
            <p:cNvSpPr>
              <a:spLocks/>
            </p:cNvSpPr>
            <p:nvPr/>
          </p:nvSpPr>
          <p:spPr bwMode="auto">
            <a:xfrm>
              <a:off x="5681714" y="415213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Line 1464"/>
            <p:cNvSpPr>
              <a:spLocks noChangeShapeType="1"/>
            </p:cNvSpPr>
            <p:nvPr/>
          </p:nvSpPr>
          <p:spPr bwMode="auto">
            <a:xfrm>
              <a:off x="5681714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5" name="Line 1465"/>
            <p:cNvSpPr>
              <a:spLocks noChangeShapeType="1"/>
            </p:cNvSpPr>
            <p:nvPr/>
          </p:nvSpPr>
          <p:spPr bwMode="auto">
            <a:xfrm flipH="1">
              <a:off x="5691054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6" name="Freeform 1466"/>
            <p:cNvSpPr>
              <a:spLocks/>
            </p:cNvSpPr>
            <p:nvPr/>
          </p:nvSpPr>
          <p:spPr bwMode="auto">
            <a:xfrm>
              <a:off x="5681714" y="41614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Line 1467"/>
            <p:cNvSpPr>
              <a:spLocks noChangeShapeType="1"/>
            </p:cNvSpPr>
            <p:nvPr/>
          </p:nvSpPr>
          <p:spPr bwMode="auto">
            <a:xfrm flipH="1">
              <a:off x="5671208" y="415213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Line 1468"/>
            <p:cNvSpPr>
              <a:spLocks noChangeShapeType="1"/>
            </p:cNvSpPr>
            <p:nvPr/>
          </p:nvSpPr>
          <p:spPr bwMode="auto">
            <a:xfrm flipH="1">
              <a:off x="5642023" y="42501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Line 1469"/>
            <p:cNvSpPr>
              <a:spLocks noChangeShapeType="1"/>
            </p:cNvSpPr>
            <p:nvPr/>
          </p:nvSpPr>
          <p:spPr bwMode="auto">
            <a:xfrm flipH="1">
              <a:off x="5642023" y="42420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Line 1470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Line 1471"/>
            <p:cNvSpPr>
              <a:spLocks noChangeShapeType="1"/>
            </p:cNvSpPr>
            <p:nvPr/>
          </p:nvSpPr>
          <p:spPr bwMode="auto">
            <a:xfrm>
              <a:off x="5661869" y="42420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Line 1472"/>
            <p:cNvSpPr>
              <a:spLocks noChangeShapeType="1"/>
            </p:cNvSpPr>
            <p:nvPr/>
          </p:nvSpPr>
          <p:spPr bwMode="auto">
            <a:xfrm>
              <a:off x="5661869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Line 1473"/>
            <p:cNvSpPr>
              <a:spLocks noChangeShapeType="1"/>
            </p:cNvSpPr>
            <p:nvPr/>
          </p:nvSpPr>
          <p:spPr bwMode="auto">
            <a:xfrm>
              <a:off x="5661869" y="42501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Line 1474"/>
            <p:cNvSpPr>
              <a:spLocks noChangeShapeType="1"/>
            </p:cNvSpPr>
            <p:nvPr/>
          </p:nvSpPr>
          <p:spPr bwMode="auto">
            <a:xfrm flipV="1">
              <a:off x="5661869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Line 1475"/>
            <p:cNvSpPr>
              <a:spLocks noChangeShapeType="1"/>
            </p:cNvSpPr>
            <p:nvPr/>
          </p:nvSpPr>
          <p:spPr bwMode="auto">
            <a:xfrm>
              <a:off x="5661869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Line 1476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Line 1477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Line 1478"/>
            <p:cNvSpPr>
              <a:spLocks noChangeShapeType="1"/>
            </p:cNvSpPr>
            <p:nvPr/>
          </p:nvSpPr>
          <p:spPr bwMode="auto">
            <a:xfrm>
              <a:off x="5623345" y="423268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Line 1479"/>
            <p:cNvSpPr>
              <a:spLocks noChangeShapeType="1"/>
            </p:cNvSpPr>
            <p:nvPr/>
          </p:nvSpPr>
          <p:spPr bwMode="auto">
            <a:xfrm>
              <a:off x="5623345" y="423268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Line 1480"/>
            <p:cNvSpPr>
              <a:spLocks noChangeShapeType="1"/>
            </p:cNvSpPr>
            <p:nvPr/>
          </p:nvSpPr>
          <p:spPr bwMode="auto">
            <a:xfrm>
              <a:off x="566186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Line 1481"/>
            <p:cNvSpPr>
              <a:spLocks noChangeShapeType="1"/>
            </p:cNvSpPr>
            <p:nvPr/>
          </p:nvSpPr>
          <p:spPr bwMode="auto">
            <a:xfrm>
              <a:off x="5661869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Line 1482"/>
            <p:cNvSpPr>
              <a:spLocks noChangeShapeType="1"/>
            </p:cNvSpPr>
            <p:nvPr/>
          </p:nvSpPr>
          <p:spPr bwMode="auto">
            <a:xfrm flipH="1">
              <a:off x="566186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Line 1483"/>
            <p:cNvSpPr>
              <a:spLocks noChangeShapeType="1"/>
            </p:cNvSpPr>
            <p:nvPr/>
          </p:nvSpPr>
          <p:spPr bwMode="auto">
            <a:xfrm flipH="1">
              <a:off x="566186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Line 1484"/>
            <p:cNvSpPr>
              <a:spLocks noChangeShapeType="1"/>
            </p:cNvSpPr>
            <p:nvPr/>
          </p:nvSpPr>
          <p:spPr bwMode="auto">
            <a:xfrm flipH="1">
              <a:off x="569105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Line 1485"/>
            <p:cNvSpPr>
              <a:spLocks noChangeShapeType="1"/>
            </p:cNvSpPr>
            <p:nvPr/>
          </p:nvSpPr>
          <p:spPr bwMode="auto">
            <a:xfrm flipH="1">
              <a:off x="5671208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Line 1486"/>
            <p:cNvSpPr>
              <a:spLocks noChangeShapeType="1"/>
            </p:cNvSpPr>
            <p:nvPr/>
          </p:nvSpPr>
          <p:spPr bwMode="auto">
            <a:xfrm flipH="1">
              <a:off x="5632684" y="4133456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7" name="Line 1487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Line 1488"/>
            <p:cNvSpPr>
              <a:spLocks noChangeShapeType="1"/>
            </p:cNvSpPr>
            <p:nvPr/>
          </p:nvSpPr>
          <p:spPr bwMode="auto">
            <a:xfrm flipH="1"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Line 1489"/>
            <p:cNvSpPr>
              <a:spLocks noChangeShapeType="1"/>
            </p:cNvSpPr>
            <p:nvPr/>
          </p:nvSpPr>
          <p:spPr bwMode="auto">
            <a:xfrm>
              <a:off x="5681714" y="4106607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Line 1490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Line 1491"/>
            <p:cNvSpPr>
              <a:spLocks noChangeShapeType="1"/>
            </p:cNvSpPr>
            <p:nvPr/>
          </p:nvSpPr>
          <p:spPr bwMode="auto">
            <a:xfrm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Line 1492"/>
            <p:cNvSpPr>
              <a:spLocks noChangeShapeType="1"/>
            </p:cNvSpPr>
            <p:nvPr/>
          </p:nvSpPr>
          <p:spPr bwMode="auto">
            <a:xfrm flipH="1">
              <a:off x="569105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Line 1493"/>
            <p:cNvSpPr>
              <a:spLocks noChangeShapeType="1"/>
            </p:cNvSpPr>
            <p:nvPr/>
          </p:nvSpPr>
          <p:spPr bwMode="auto">
            <a:xfrm flipH="1">
              <a:off x="5700393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Line 1494"/>
            <p:cNvSpPr>
              <a:spLocks noChangeShapeType="1"/>
            </p:cNvSpPr>
            <p:nvPr/>
          </p:nvSpPr>
          <p:spPr bwMode="auto">
            <a:xfrm flipH="1">
              <a:off x="5710899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Freeform 1495"/>
            <p:cNvSpPr>
              <a:spLocks/>
            </p:cNvSpPr>
            <p:nvPr/>
          </p:nvSpPr>
          <p:spPr bwMode="auto">
            <a:xfrm>
              <a:off x="5700393" y="4115946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Line 1496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Line 1497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8" name="Line 1498"/>
            <p:cNvSpPr>
              <a:spLocks noChangeShapeType="1"/>
            </p:cNvSpPr>
            <p:nvPr/>
          </p:nvSpPr>
          <p:spPr bwMode="auto">
            <a:xfrm>
              <a:off x="5710899" y="41066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9" name="Line 1499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Freeform 1500"/>
            <p:cNvSpPr>
              <a:spLocks/>
            </p:cNvSpPr>
            <p:nvPr/>
          </p:nvSpPr>
          <p:spPr bwMode="auto">
            <a:xfrm>
              <a:off x="5710899" y="411594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Freeform 1501"/>
            <p:cNvSpPr>
              <a:spLocks/>
            </p:cNvSpPr>
            <p:nvPr/>
          </p:nvSpPr>
          <p:spPr bwMode="auto">
            <a:xfrm>
              <a:off x="5700393" y="4106607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Line 1502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Line 1503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4" name="Line 1504"/>
            <p:cNvSpPr>
              <a:spLocks noChangeShapeType="1"/>
            </p:cNvSpPr>
            <p:nvPr/>
          </p:nvSpPr>
          <p:spPr bwMode="auto">
            <a:xfrm flipH="1"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Line 1505"/>
            <p:cNvSpPr>
              <a:spLocks noChangeShapeType="1"/>
            </p:cNvSpPr>
            <p:nvPr/>
          </p:nvSpPr>
          <p:spPr bwMode="auto">
            <a:xfrm>
              <a:off x="5710899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Line 1506"/>
            <p:cNvSpPr>
              <a:spLocks noChangeShapeType="1"/>
            </p:cNvSpPr>
            <p:nvPr/>
          </p:nvSpPr>
          <p:spPr bwMode="auto">
            <a:xfrm flipH="1">
              <a:off x="5710899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Line 1507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Line 1508"/>
            <p:cNvSpPr>
              <a:spLocks noChangeShapeType="1"/>
            </p:cNvSpPr>
            <p:nvPr/>
          </p:nvSpPr>
          <p:spPr bwMode="auto">
            <a:xfrm>
              <a:off x="572023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Line 1509"/>
            <p:cNvSpPr>
              <a:spLocks noChangeShapeType="1"/>
            </p:cNvSpPr>
            <p:nvPr/>
          </p:nvSpPr>
          <p:spPr bwMode="auto">
            <a:xfrm flipV="1">
              <a:off x="571089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Line 1510"/>
            <p:cNvSpPr>
              <a:spLocks noChangeShapeType="1"/>
            </p:cNvSpPr>
            <p:nvPr/>
          </p:nvSpPr>
          <p:spPr bwMode="auto">
            <a:xfrm>
              <a:off x="572023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Line 1511"/>
            <p:cNvSpPr>
              <a:spLocks noChangeShapeType="1"/>
            </p:cNvSpPr>
            <p:nvPr/>
          </p:nvSpPr>
          <p:spPr bwMode="auto">
            <a:xfrm flipV="1">
              <a:off x="571089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Line 1512"/>
            <p:cNvSpPr>
              <a:spLocks noChangeShapeType="1"/>
            </p:cNvSpPr>
            <p:nvPr/>
          </p:nvSpPr>
          <p:spPr bwMode="auto">
            <a:xfrm>
              <a:off x="567120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Freeform 1513"/>
            <p:cNvSpPr>
              <a:spLocks/>
            </p:cNvSpPr>
            <p:nvPr/>
          </p:nvSpPr>
          <p:spPr bwMode="auto">
            <a:xfrm>
              <a:off x="5681714" y="4106607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Line 1514"/>
            <p:cNvSpPr>
              <a:spLocks noChangeShapeType="1"/>
            </p:cNvSpPr>
            <p:nvPr/>
          </p:nvSpPr>
          <p:spPr bwMode="auto">
            <a:xfrm>
              <a:off x="5681714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5" name="Line 1515"/>
            <p:cNvSpPr>
              <a:spLocks noChangeShapeType="1"/>
            </p:cNvSpPr>
            <p:nvPr/>
          </p:nvSpPr>
          <p:spPr bwMode="auto">
            <a:xfrm>
              <a:off x="5681714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Line 1516"/>
            <p:cNvSpPr>
              <a:spLocks noChangeShapeType="1"/>
            </p:cNvSpPr>
            <p:nvPr/>
          </p:nvSpPr>
          <p:spPr bwMode="auto">
            <a:xfrm>
              <a:off x="5671208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Freeform 1517"/>
            <p:cNvSpPr>
              <a:spLocks/>
            </p:cNvSpPr>
            <p:nvPr/>
          </p:nvSpPr>
          <p:spPr bwMode="auto">
            <a:xfrm>
              <a:off x="5681714" y="4115946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Line 1518"/>
            <p:cNvSpPr>
              <a:spLocks noChangeShapeType="1"/>
            </p:cNvSpPr>
            <p:nvPr/>
          </p:nvSpPr>
          <p:spPr bwMode="auto">
            <a:xfrm>
              <a:off x="5681714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9" name="Line 1519"/>
            <p:cNvSpPr>
              <a:spLocks noChangeShapeType="1"/>
            </p:cNvSpPr>
            <p:nvPr/>
          </p:nvSpPr>
          <p:spPr bwMode="auto">
            <a:xfrm flipH="1">
              <a:off x="5691054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Line 1520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Line 1521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Freeform 1522"/>
            <p:cNvSpPr>
              <a:spLocks/>
            </p:cNvSpPr>
            <p:nvPr/>
          </p:nvSpPr>
          <p:spPr bwMode="auto">
            <a:xfrm>
              <a:off x="5681714" y="41066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Line 1523"/>
            <p:cNvSpPr>
              <a:spLocks noChangeShapeType="1"/>
            </p:cNvSpPr>
            <p:nvPr/>
          </p:nvSpPr>
          <p:spPr bwMode="auto">
            <a:xfrm flipH="1">
              <a:off x="5671208" y="411594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Line 1524"/>
            <p:cNvSpPr>
              <a:spLocks noChangeShapeType="1"/>
            </p:cNvSpPr>
            <p:nvPr/>
          </p:nvSpPr>
          <p:spPr bwMode="auto">
            <a:xfrm flipV="1">
              <a:off x="5740084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Line 1525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Line 1526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89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Line 1527"/>
            <p:cNvSpPr>
              <a:spLocks noChangeShapeType="1"/>
            </p:cNvSpPr>
            <p:nvPr/>
          </p:nvSpPr>
          <p:spPr bwMode="auto">
            <a:xfrm>
              <a:off x="5661869" y="41252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8" name="Line 1528"/>
            <p:cNvSpPr>
              <a:spLocks noChangeShapeType="1"/>
            </p:cNvSpPr>
            <p:nvPr/>
          </p:nvSpPr>
          <p:spPr bwMode="auto">
            <a:xfrm>
              <a:off x="566186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Line 1529"/>
            <p:cNvSpPr>
              <a:spLocks noChangeShapeType="1"/>
            </p:cNvSpPr>
            <p:nvPr/>
          </p:nvSpPr>
          <p:spPr bwMode="auto">
            <a:xfrm flipH="1">
              <a:off x="5642023" y="4115946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Line 1530"/>
            <p:cNvSpPr>
              <a:spLocks noChangeShapeType="1"/>
            </p:cNvSpPr>
            <p:nvPr/>
          </p:nvSpPr>
          <p:spPr bwMode="auto">
            <a:xfrm flipH="1">
              <a:off x="5642023" y="4115946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Line 1531"/>
            <p:cNvSpPr>
              <a:spLocks noChangeShapeType="1"/>
            </p:cNvSpPr>
            <p:nvPr/>
          </p:nvSpPr>
          <p:spPr bwMode="auto">
            <a:xfrm>
              <a:off x="5661869" y="41427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Line 1532"/>
            <p:cNvSpPr>
              <a:spLocks noChangeShapeType="1"/>
            </p:cNvSpPr>
            <p:nvPr/>
          </p:nvSpPr>
          <p:spPr bwMode="auto">
            <a:xfrm flipH="1">
              <a:off x="5642023" y="41427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Line 1533"/>
            <p:cNvSpPr>
              <a:spLocks noChangeShapeType="1"/>
            </p:cNvSpPr>
            <p:nvPr/>
          </p:nvSpPr>
          <p:spPr bwMode="auto">
            <a:xfrm flipH="1">
              <a:off x="5642023" y="41427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Line 1534"/>
            <p:cNvSpPr>
              <a:spLocks noChangeShapeType="1"/>
            </p:cNvSpPr>
            <p:nvPr/>
          </p:nvSpPr>
          <p:spPr bwMode="auto">
            <a:xfrm flipV="1">
              <a:off x="5661869" y="411594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Line 1535"/>
            <p:cNvSpPr>
              <a:spLocks noChangeShapeType="1"/>
            </p:cNvSpPr>
            <p:nvPr/>
          </p:nvSpPr>
          <p:spPr bwMode="auto">
            <a:xfrm>
              <a:off x="566186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Line 1536"/>
            <p:cNvSpPr>
              <a:spLocks noChangeShapeType="1"/>
            </p:cNvSpPr>
            <p:nvPr/>
          </p:nvSpPr>
          <p:spPr bwMode="auto">
            <a:xfrm>
              <a:off x="5642023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Line 1537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Freeform 1538"/>
            <p:cNvSpPr>
              <a:spLocks/>
            </p:cNvSpPr>
            <p:nvPr/>
          </p:nvSpPr>
          <p:spPr bwMode="auto">
            <a:xfrm>
              <a:off x="5642023" y="404356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Freeform 1539"/>
            <p:cNvSpPr>
              <a:spLocks/>
            </p:cNvSpPr>
            <p:nvPr/>
          </p:nvSpPr>
          <p:spPr bwMode="auto">
            <a:xfrm>
              <a:off x="5496101" y="4035396"/>
              <a:ext cx="19846" cy="17511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7"/>
                </a:cxn>
              </a:cxnLst>
              <a:rect l="0" t="0" r="r" b="b"/>
              <a:pathLst>
                <a:path w="17" h="15">
                  <a:moveTo>
                    <a:pt x="17" y="7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Line 1540"/>
            <p:cNvSpPr>
              <a:spLocks noChangeShapeType="1"/>
            </p:cNvSpPr>
            <p:nvPr/>
          </p:nvSpPr>
          <p:spPr bwMode="auto">
            <a:xfrm flipH="1" flipV="1">
              <a:off x="5496101" y="4035396"/>
              <a:ext cx="1984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Line 1541"/>
            <p:cNvSpPr>
              <a:spLocks noChangeShapeType="1"/>
            </p:cNvSpPr>
            <p:nvPr/>
          </p:nvSpPr>
          <p:spPr bwMode="auto">
            <a:xfrm flipH="1">
              <a:off x="5496101" y="4035396"/>
              <a:ext cx="1984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Freeform 1542"/>
            <p:cNvSpPr>
              <a:spLocks/>
            </p:cNvSpPr>
            <p:nvPr/>
          </p:nvSpPr>
          <p:spPr bwMode="auto">
            <a:xfrm>
              <a:off x="5740084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Line 1543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Line 1544"/>
            <p:cNvSpPr>
              <a:spLocks noChangeShapeType="1"/>
            </p:cNvSpPr>
            <p:nvPr/>
          </p:nvSpPr>
          <p:spPr bwMode="auto">
            <a:xfrm>
              <a:off x="5740084" y="398169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Freeform 1545"/>
            <p:cNvSpPr>
              <a:spLocks/>
            </p:cNvSpPr>
            <p:nvPr/>
          </p:nvSpPr>
          <p:spPr bwMode="auto">
            <a:xfrm>
              <a:off x="5730745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6" name="Line 1546"/>
            <p:cNvSpPr>
              <a:spLocks noChangeShapeType="1"/>
            </p:cNvSpPr>
            <p:nvPr/>
          </p:nvSpPr>
          <p:spPr bwMode="auto">
            <a:xfrm>
              <a:off x="5740084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7" name="Freeform 1547"/>
            <p:cNvSpPr>
              <a:spLocks/>
            </p:cNvSpPr>
            <p:nvPr/>
          </p:nvSpPr>
          <p:spPr bwMode="auto">
            <a:xfrm>
              <a:off x="5740084" y="3989868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8" name="Line 1548"/>
            <p:cNvSpPr>
              <a:spLocks noChangeShapeType="1"/>
            </p:cNvSpPr>
            <p:nvPr/>
          </p:nvSpPr>
          <p:spPr bwMode="auto">
            <a:xfrm>
              <a:off x="5740084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9" name="Line 1549"/>
            <p:cNvSpPr>
              <a:spLocks noChangeShapeType="1"/>
            </p:cNvSpPr>
            <p:nvPr/>
          </p:nvSpPr>
          <p:spPr bwMode="auto">
            <a:xfrm>
              <a:off x="5730745" y="39992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Freeform 1550"/>
            <p:cNvSpPr>
              <a:spLocks/>
            </p:cNvSpPr>
            <p:nvPr/>
          </p:nvSpPr>
          <p:spPr bwMode="auto">
            <a:xfrm>
              <a:off x="5740084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Line 1551"/>
            <p:cNvSpPr>
              <a:spLocks noChangeShapeType="1"/>
            </p:cNvSpPr>
            <p:nvPr/>
          </p:nvSpPr>
          <p:spPr bwMode="auto">
            <a:xfrm>
              <a:off x="5730745" y="397235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Line 1552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3" name="Line 1553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Freeform 1554"/>
            <p:cNvSpPr>
              <a:spLocks/>
            </p:cNvSpPr>
            <p:nvPr/>
          </p:nvSpPr>
          <p:spPr bwMode="auto">
            <a:xfrm>
              <a:off x="5730745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Line 1555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Line 1556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7" name="Freeform 1557"/>
            <p:cNvSpPr>
              <a:spLocks/>
            </p:cNvSpPr>
            <p:nvPr/>
          </p:nvSpPr>
          <p:spPr bwMode="auto">
            <a:xfrm>
              <a:off x="5740084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Line 1558"/>
            <p:cNvSpPr>
              <a:spLocks noChangeShapeType="1"/>
            </p:cNvSpPr>
            <p:nvPr/>
          </p:nvSpPr>
          <p:spPr bwMode="auto">
            <a:xfrm flipV="1">
              <a:off x="5730745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Line 1559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Line 1560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1" name="Line 1561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2" name="Line 1562"/>
            <p:cNvSpPr>
              <a:spLocks noChangeShapeType="1"/>
            </p:cNvSpPr>
            <p:nvPr/>
          </p:nvSpPr>
          <p:spPr bwMode="auto">
            <a:xfrm>
              <a:off x="5603500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3" name="Line 1563"/>
            <p:cNvSpPr>
              <a:spLocks noChangeShapeType="1"/>
            </p:cNvSpPr>
            <p:nvPr/>
          </p:nvSpPr>
          <p:spPr bwMode="auto">
            <a:xfrm>
              <a:off x="5603500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4" name="Line 1564"/>
            <p:cNvSpPr>
              <a:spLocks noChangeShapeType="1"/>
            </p:cNvSpPr>
            <p:nvPr/>
          </p:nvSpPr>
          <p:spPr bwMode="auto">
            <a:xfrm flipH="1" flipV="1">
              <a:off x="5018641" y="3775070"/>
              <a:ext cx="29185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5" name="Freeform 1565"/>
            <p:cNvSpPr>
              <a:spLocks/>
            </p:cNvSpPr>
            <p:nvPr/>
          </p:nvSpPr>
          <p:spPr bwMode="auto">
            <a:xfrm>
              <a:off x="4998796" y="3792581"/>
              <a:ext cx="39691" cy="3618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34" h="31">
                  <a:moveTo>
                    <a:pt x="34" y="0"/>
                  </a:moveTo>
                  <a:lnTo>
                    <a:pt x="25" y="0"/>
                  </a:lnTo>
                  <a:lnTo>
                    <a:pt x="17" y="8"/>
                  </a:lnTo>
                  <a:lnTo>
                    <a:pt x="8" y="15"/>
                  </a:lnTo>
                  <a:lnTo>
                    <a:pt x="8" y="23"/>
                  </a:lnTo>
                  <a:lnTo>
                    <a:pt x="0" y="31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6" name="Freeform 1566"/>
            <p:cNvSpPr>
              <a:spLocks/>
            </p:cNvSpPr>
            <p:nvPr/>
          </p:nvSpPr>
          <p:spPr bwMode="auto">
            <a:xfrm>
              <a:off x="4978950" y="3838109"/>
              <a:ext cx="10506" cy="817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7" name="Freeform 1567"/>
            <p:cNvSpPr>
              <a:spLocks/>
            </p:cNvSpPr>
            <p:nvPr/>
          </p:nvSpPr>
          <p:spPr bwMode="auto">
            <a:xfrm>
              <a:off x="4940427" y="3855619"/>
              <a:ext cx="38524" cy="537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5" y="8"/>
                </a:cxn>
                <a:cxn ang="0">
                  <a:pos x="17" y="8"/>
                </a:cxn>
                <a:cxn ang="0">
                  <a:pos x="17" y="15"/>
                </a:cxn>
                <a:cxn ang="0">
                  <a:pos x="8" y="31"/>
                </a:cxn>
                <a:cxn ang="0">
                  <a:pos x="8" y="38"/>
                </a:cxn>
                <a:cxn ang="0">
                  <a:pos x="0" y="46"/>
                </a:cxn>
              </a:cxnLst>
              <a:rect l="0" t="0" r="r" b="b"/>
              <a:pathLst>
                <a:path w="33" h="46">
                  <a:moveTo>
                    <a:pt x="33" y="0"/>
                  </a:moveTo>
                  <a:lnTo>
                    <a:pt x="25" y="8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8" y="31"/>
                  </a:lnTo>
                  <a:lnTo>
                    <a:pt x="8" y="38"/>
                  </a:lnTo>
                  <a:lnTo>
                    <a:pt x="0" y="4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8" name="Freeform 1568"/>
            <p:cNvSpPr>
              <a:spLocks/>
            </p:cNvSpPr>
            <p:nvPr/>
          </p:nvSpPr>
          <p:spPr bwMode="auto">
            <a:xfrm>
              <a:off x="4940427" y="3909319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9" name="Freeform 1569"/>
            <p:cNvSpPr>
              <a:spLocks/>
            </p:cNvSpPr>
            <p:nvPr/>
          </p:nvSpPr>
          <p:spPr bwMode="auto">
            <a:xfrm>
              <a:off x="4931088" y="3936169"/>
              <a:ext cx="9339" cy="630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23"/>
                </a:cxn>
                <a:cxn ang="0">
                  <a:pos x="0" y="31"/>
                </a:cxn>
                <a:cxn ang="0">
                  <a:pos x="0" y="39"/>
                </a:cxn>
                <a:cxn ang="0">
                  <a:pos x="0" y="54"/>
                </a:cxn>
              </a:cxnLst>
              <a:rect l="0" t="0" r="r" b="b"/>
              <a:pathLst>
                <a:path w="8" h="54">
                  <a:moveTo>
                    <a:pt x="8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0" name="Freeform 1570"/>
            <p:cNvSpPr>
              <a:spLocks/>
            </p:cNvSpPr>
            <p:nvPr/>
          </p:nvSpPr>
          <p:spPr bwMode="auto">
            <a:xfrm>
              <a:off x="4998796" y="3792581"/>
              <a:ext cx="19846" cy="1751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8" y="8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7" h="15">
                  <a:moveTo>
                    <a:pt x="17" y="0"/>
                  </a:moveTo>
                  <a:lnTo>
                    <a:pt x="17" y="0"/>
                  </a:lnTo>
                  <a:lnTo>
                    <a:pt x="8" y="8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1" name="Freeform 1571"/>
            <p:cNvSpPr>
              <a:spLocks/>
            </p:cNvSpPr>
            <p:nvPr/>
          </p:nvSpPr>
          <p:spPr bwMode="auto">
            <a:xfrm>
              <a:off x="4978950" y="3819431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2" name="Freeform 1572"/>
            <p:cNvSpPr>
              <a:spLocks/>
            </p:cNvSpPr>
            <p:nvPr/>
          </p:nvSpPr>
          <p:spPr bwMode="auto">
            <a:xfrm>
              <a:off x="4969611" y="3838109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3" name="Freeform 1573"/>
            <p:cNvSpPr>
              <a:spLocks/>
            </p:cNvSpPr>
            <p:nvPr/>
          </p:nvSpPr>
          <p:spPr bwMode="auto">
            <a:xfrm>
              <a:off x="4931088" y="3855619"/>
              <a:ext cx="29185" cy="5370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16" y="8"/>
                </a:cxn>
                <a:cxn ang="0">
                  <a:pos x="16" y="15"/>
                </a:cxn>
                <a:cxn ang="0">
                  <a:pos x="8" y="23"/>
                </a:cxn>
                <a:cxn ang="0">
                  <a:pos x="8" y="31"/>
                </a:cxn>
                <a:cxn ang="0">
                  <a:pos x="0" y="46"/>
                </a:cxn>
                <a:cxn ang="0">
                  <a:pos x="0" y="46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lnTo>
                    <a:pt x="25" y="0"/>
                  </a:lnTo>
                  <a:lnTo>
                    <a:pt x="16" y="8"/>
                  </a:lnTo>
                  <a:lnTo>
                    <a:pt x="16" y="15"/>
                  </a:lnTo>
                  <a:lnTo>
                    <a:pt x="8" y="23"/>
                  </a:lnTo>
                  <a:lnTo>
                    <a:pt x="8" y="31"/>
                  </a:lnTo>
                  <a:lnTo>
                    <a:pt x="0" y="46"/>
                  </a:lnTo>
                  <a:lnTo>
                    <a:pt x="0" y="4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" name="Freeform 1574"/>
            <p:cNvSpPr>
              <a:spLocks/>
            </p:cNvSpPr>
            <p:nvPr/>
          </p:nvSpPr>
          <p:spPr bwMode="auto">
            <a:xfrm>
              <a:off x="4920581" y="3909319"/>
              <a:ext cx="10506" cy="175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0" y="1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9" y="8"/>
                  </a:lnTo>
                  <a:lnTo>
                    <a:pt x="9" y="15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" name="Freeform 1575"/>
            <p:cNvSpPr>
              <a:spLocks/>
            </p:cNvSpPr>
            <p:nvPr/>
          </p:nvSpPr>
          <p:spPr bwMode="auto">
            <a:xfrm>
              <a:off x="4920581" y="393616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6" name="Freeform 1576"/>
            <p:cNvSpPr>
              <a:spLocks/>
            </p:cNvSpPr>
            <p:nvPr/>
          </p:nvSpPr>
          <p:spPr bwMode="auto">
            <a:xfrm>
              <a:off x="4911242" y="3963019"/>
              <a:ext cx="9339" cy="3618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16"/>
                </a:cxn>
                <a:cxn ang="0">
                  <a:pos x="0" y="31"/>
                </a:cxn>
              </a:cxnLst>
              <a:rect l="0" t="0" r="r" b="b"/>
              <a:pathLst>
                <a:path w="8" h="31">
                  <a:moveTo>
                    <a:pt x="8" y="0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" name="Line 1577"/>
            <p:cNvSpPr>
              <a:spLocks noChangeShapeType="1"/>
            </p:cNvSpPr>
            <p:nvPr/>
          </p:nvSpPr>
          <p:spPr bwMode="auto">
            <a:xfrm>
              <a:off x="5077010" y="3999207"/>
              <a:ext cx="15642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" name="Line 1578"/>
            <p:cNvSpPr>
              <a:spLocks noChangeShapeType="1"/>
            </p:cNvSpPr>
            <p:nvPr/>
          </p:nvSpPr>
          <p:spPr bwMode="auto">
            <a:xfrm>
              <a:off x="5077010" y="3999207"/>
              <a:ext cx="15642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" name="Line 1579"/>
            <p:cNvSpPr>
              <a:spLocks noChangeShapeType="1"/>
            </p:cNvSpPr>
            <p:nvPr/>
          </p:nvSpPr>
          <p:spPr bwMode="auto">
            <a:xfrm>
              <a:off x="5399208" y="42595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0" name="Freeform 1580"/>
            <p:cNvSpPr>
              <a:spLocks/>
            </p:cNvSpPr>
            <p:nvPr/>
          </p:nvSpPr>
          <p:spPr bwMode="auto">
            <a:xfrm>
              <a:off x="5252118" y="393616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1" name="Line 1581"/>
            <p:cNvSpPr>
              <a:spLocks noChangeShapeType="1"/>
            </p:cNvSpPr>
            <p:nvPr/>
          </p:nvSpPr>
          <p:spPr bwMode="auto">
            <a:xfrm>
              <a:off x="5222933" y="3918658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2" name="Freeform 1582"/>
            <p:cNvSpPr>
              <a:spLocks/>
            </p:cNvSpPr>
            <p:nvPr/>
          </p:nvSpPr>
          <p:spPr bwMode="auto">
            <a:xfrm>
              <a:off x="5281302" y="398986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3" name="Line 1583"/>
            <p:cNvSpPr>
              <a:spLocks noChangeShapeType="1"/>
            </p:cNvSpPr>
            <p:nvPr/>
          </p:nvSpPr>
          <p:spPr bwMode="auto">
            <a:xfrm>
              <a:off x="5222933" y="399920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4" name="Line 1584"/>
            <p:cNvSpPr>
              <a:spLocks noChangeShapeType="1"/>
            </p:cNvSpPr>
            <p:nvPr/>
          </p:nvSpPr>
          <p:spPr bwMode="auto">
            <a:xfrm>
              <a:off x="5233440" y="3999207"/>
              <a:ext cx="9339" cy="1167"/>
            </a:xfrm>
            <a:prstGeom prst="line">
              <a:avLst/>
            </a:pr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5" name="Line 1585"/>
            <p:cNvSpPr>
              <a:spLocks noChangeShapeType="1"/>
            </p:cNvSpPr>
            <p:nvPr/>
          </p:nvSpPr>
          <p:spPr bwMode="auto">
            <a:xfrm>
              <a:off x="5242779" y="3999207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6" name="Freeform 1586"/>
            <p:cNvSpPr>
              <a:spLocks/>
            </p:cNvSpPr>
            <p:nvPr/>
          </p:nvSpPr>
          <p:spPr bwMode="auto">
            <a:xfrm>
              <a:off x="5233440" y="3989868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7" name="Rectangle 1587"/>
            <p:cNvSpPr>
              <a:spLocks noChangeArrowheads="1"/>
            </p:cNvSpPr>
            <p:nvPr/>
          </p:nvSpPr>
          <p:spPr bwMode="auto">
            <a:xfrm>
              <a:off x="5222933" y="3972358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8" name="Freeform 1588"/>
            <p:cNvSpPr>
              <a:spLocks/>
            </p:cNvSpPr>
            <p:nvPr/>
          </p:nvSpPr>
          <p:spPr bwMode="auto">
            <a:xfrm>
              <a:off x="5222933" y="3972358"/>
              <a:ext cx="1167" cy="2685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3">
                  <a:moveTo>
                    <a:pt x="0" y="2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9" name="Line 1589"/>
            <p:cNvSpPr>
              <a:spLocks noChangeShapeType="1"/>
            </p:cNvSpPr>
            <p:nvPr/>
          </p:nvSpPr>
          <p:spPr bwMode="auto">
            <a:xfrm flipV="1">
              <a:off x="5222933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0" name="Line 1590"/>
            <p:cNvSpPr>
              <a:spLocks noChangeShapeType="1"/>
            </p:cNvSpPr>
            <p:nvPr/>
          </p:nvSpPr>
          <p:spPr bwMode="auto">
            <a:xfrm flipH="1">
              <a:off x="5233440" y="3999207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1" name="Freeform 1591"/>
            <p:cNvSpPr>
              <a:spLocks/>
            </p:cNvSpPr>
            <p:nvPr/>
          </p:nvSpPr>
          <p:spPr bwMode="auto">
            <a:xfrm>
              <a:off x="5281302" y="3972358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2" name="Line 1592"/>
            <p:cNvSpPr>
              <a:spLocks noChangeShapeType="1"/>
            </p:cNvSpPr>
            <p:nvPr/>
          </p:nvSpPr>
          <p:spPr bwMode="auto">
            <a:xfrm>
              <a:off x="5291809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3" name="Line 1593"/>
            <p:cNvSpPr>
              <a:spLocks noChangeShapeType="1"/>
            </p:cNvSpPr>
            <p:nvPr/>
          </p:nvSpPr>
          <p:spPr bwMode="auto">
            <a:xfrm>
              <a:off x="5281302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4" name="Line 1594"/>
            <p:cNvSpPr>
              <a:spLocks noChangeShapeType="1"/>
            </p:cNvSpPr>
            <p:nvPr/>
          </p:nvSpPr>
          <p:spPr bwMode="auto">
            <a:xfrm flipV="1">
              <a:off x="5291809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5" name="Freeform 1595"/>
            <p:cNvSpPr>
              <a:spLocks/>
            </p:cNvSpPr>
            <p:nvPr/>
          </p:nvSpPr>
          <p:spPr bwMode="auto">
            <a:xfrm>
              <a:off x="5222933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6" name="Freeform 1596"/>
            <p:cNvSpPr>
              <a:spLocks/>
            </p:cNvSpPr>
            <p:nvPr/>
          </p:nvSpPr>
          <p:spPr bwMode="auto">
            <a:xfrm>
              <a:off x="5291809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7" name="Freeform 1597"/>
            <p:cNvSpPr>
              <a:spLocks/>
            </p:cNvSpPr>
            <p:nvPr/>
          </p:nvSpPr>
          <p:spPr bwMode="auto">
            <a:xfrm>
              <a:off x="5291809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8" name="Line 1598"/>
            <p:cNvSpPr>
              <a:spLocks noChangeShapeType="1"/>
            </p:cNvSpPr>
            <p:nvPr/>
          </p:nvSpPr>
          <p:spPr bwMode="auto">
            <a:xfrm flipV="1">
              <a:off x="5252118" y="397235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9" name="Line 1599"/>
            <p:cNvSpPr>
              <a:spLocks noChangeShapeType="1"/>
            </p:cNvSpPr>
            <p:nvPr/>
          </p:nvSpPr>
          <p:spPr bwMode="auto">
            <a:xfrm flipV="1">
              <a:off x="5252118" y="3954847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0" name="Line 1600"/>
            <p:cNvSpPr>
              <a:spLocks noChangeShapeType="1"/>
            </p:cNvSpPr>
            <p:nvPr/>
          </p:nvSpPr>
          <p:spPr bwMode="auto">
            <a:xfrm flipV="1">
              <a:off x="5252118" y="390931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1" name="Line 1601"/>
            <p:cNvSpPr>
              <a:spLocks noChangeShapeType="1"/>
            </p:cNvSpPr>
            <p:nvPr/>
          </p:nvSpPr>
          <p:spPr bwMode="auto">
            <a:xfrm flipV="1">
              <a:off x="5291809" y="3945508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2" name="Line 1602"/>
            <p:cNvSpPr>
              <a:spLocks noChangeShapeType="1"/>
            </p:cNvSpPr>
            <p:nvPr/>
          </p:nvSpPr>
          <p:spPr bwMode="auto">
            <a:xfrm flipV="1">
              <a:off x="5301148" y="393616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3" name="Line 1603"/>
            <p:cNvSpPr>
              <a:spLocks noChangeShapeType="1"/>
            </p:cNvSpPr>
            <p:nvPr/>
          </p:nvSpPr>
          <p:spPr bwMode="auto">
            <a:xfrm>
              <a:off x="5291809" y="3918658"/>
              <a:ext cx="9339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4" name="Line 1604"/>
            <p:cNvSpPr>
              <a:spLocks noChangeShapeType="1"/>
            </p:cNvSpPr>
            <p:nvPr/>
          </p:nvSpPr>
          <p:spPr bwMode="auto">
            <a:xfrm>
              <a:off x="5252118" y="39455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5" name="Line 1605"/>
            <p:cNvSpPr>
              <a:spLocks noChangeShapeType="1"/>
            </p:cNvSpPr>
            <p:nvPr/>
          </p:nvSpPr>
          <p:spPr bwMode="auto">
            <a:xfrm flipV="1">
              <a:off x="5252118" y="393616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6" name="Line 1606"/>
            <p:cNvSpPr>
              <a:spLocks noChangeShapeType="1"/>
            </p:cNvSpPr>
            <p:nvPr/>
          </p:nvSpPr>
          <p:spPr bwMode="auto">
            <a:xfrm flipV="1">
              <a:off x="5252118" y="393616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7" name="Freeform 1607"/>
            <p:cNvSpPr>
              <a:spLocks/>
            </p:cNvSpPr>
            <p:nvPr/>
          </p:nvSpPr>
          <p:spPr bwMode="auto">
            <a:xfrm>
              <a:off x="5262624" y="3936169"/>
              <a:ext cx="29185" cy="9339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8">
                  <a:moveTo>
                    <a:pt x="25" y="8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8" name="Freeform 1608"/>
            <p:cNvSpPr>
              <a:spLocks/>
            </p:cNvSpPr>
            <p:nvPr/>
          </p:nvSpPr>
          <p:spPr bwMode="auto">
            <a:xfrm>
              <a:off x="5291809" y="39455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9" name="Freeform 1609"/>
            <p:cNvSpPr>
              <a:spLocks/>
            </p:cNvSpPr>
            <p:nvPr/>
          </p:nvSpPr>
          <p:spPr bwMode="auto">
            <a:xfrm>
              <a:off x="5252118" y="393616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0" name="Freeform 1610"/>
            <p:cNvSpPr>
              <a:spLocks/>
            </p:cNvSpPr>
            <p:nvPr/>
          </p:nvSpPr>
          <p:spPr bwMode="auto">
            <a:xfrm>
              <a:off x="5222933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1" name="Freeform 1612"/>
            <p:cNvSpPr>
              <a:spLocks/>
            </p:cNvSpPr>
            <p:nvPr/>
          </p:nvSpPr>
          <p:spPr bwMode="auto">
            <a:xfrm>
              <a:off x="5222933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2" name="Line 1613"/>
            <p:cNvSpPr>
              <a:spLocks noChangeShapeType="1"/>
            </p:cNvSpPr>
            <p:nvPr/>
          </p:nvSpPr>
          <p:spPr bwMode="auto">
            <a:xfrm flipV="1">
              <a:off x="5222933" y="3945508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3" name="Line 1614"/>
            <p:cNvSpPr>
              <a:spLocks noChangeShapeType="1"/>
            </p:cNvSpPr>
            <p:nvPr/>
          </p:nvSpPr>
          <p:spPr bwMode="auto">
            <a:xfrm flipV="1">
              <a:off x="5203088" y="393616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4" name="Line 1615"/>
            <p:cNvSpPr>
              <a:spLocks noChangeShapeType="1"/>
            </p:cNvSpPr>
            <p:nvPr/>
          </p:nvSpPr>
          <p:spPr bwMode="auto">
            <a:xfrm>
              <a:off x="5233440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5" name="Line 1616"/>
            <p:cNvSpPr>
              <a:spLocks noChangeShapeType="1"/>
            </p:cNvSpPr>
            <p:nvPr/>
          </p:nvSpPr>
          <p:spPr bwMode="auto">
            <a:xfrm>
              <a:off x="5233440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Line 1617"/>
            <p:cNvSpPr>
              <a:spLocks noChangeShapeType="1"/>
            </p:cNvSpPr>
            <p:nvPr/>
          </p:nvSpPr>
          <p:spPr bwMode="auto">
            <a:xfrm flipH="1">
              <a:off x="5203088" y="3918659"/>
              <a:ext cx="19845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Freeform 1618"/>
            <p:cNvSpPr>
              <a:spLocks/>
            </p:cNvSpPr>
            <p:nvPr/>
          </p:nvSpPr>
          <p:spPr bwMode="auto">
            <a:xfrm>
              <a:off x="5222933" y="39455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Freeform 1619"/>
            <p:cNvSpPr>
              <a:spLocks/>
            </p:cNvSpPr>
            <p:nvPr/>
          </p:nvSpPr>
          <p:spPr bwMode="auto">
            <a:xfrm>
              <a:off x="5222933" y="3936169"/>
              <a:ext cx="29185" cy="933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25" h="8">
                  <a:moveTo>
                    <a:pt x="2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Line 1620"/>
            <p:cNvSpPr>
              <a:spLocks noChangeShapeType="1"/>
            </p:cNvSpPr>
            <p:nvPr/>
          </p:nvSpPr>
          <p:spPr bwMode="auto">
            <a:xfrm flipV="1">
              <a:off x="4911242" y="4008547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Line 1621"/>
            <p:cNvSpPr>
              <a:spLocks noChangeShapeType="1"/>
            </p:cNvSpPr>
            <p:nvPr/>
          </p:nvSpPr>
          <p:spPr bwMode="auto">
            <a:xfrm flipV="1">
              <a:off x="4940427" y="4008547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Line 1622"/>
            <p:cNvSpPr>
              <a:spLocks noChangeShapeType="1"/>
            </p:cNvSpPr>
            <p:nvPr/>
          </p:nvSpPr>
          <p:spPr bwMode="auto">
            <a:xfrm>
              <a:off x="4989457" y="3999208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Line 1623"/>
            <p:cNvSpPr>
              <a:spLocks noChangeShapeType="1"/>
            </p:cNvSpPr>
            <p:nvPr/>
          </p:nvSpPr>
          <p:spPr bwMode="auto">
            <a:xfrm>
              <a:off x="4901903" y="4089096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Line 1624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Line 1625"/>
            <p:cNvSpPr>
              <a:spLocks noChangeShapeType="1"/>
            </p:cNvSpPr>
            <p:nvPr/>
          </p:nvSpPr>
          <p:spPr bwMode="auto">
            <a:xfrm flipH="1">
              <a:off x="4891397" y="4106607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Line 1626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Line 1627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7" name="Line 1628"/>
            <p:cNvSpPr>
              <a:spLocks noChangeShapeType="1"/>
            </p:cNvSpPr>
            <p:nvPr/>
          </p:nvSpPr>
          <p:spPr bwMode="auto">
            <a:xfrm flipH="1">
              <a:off x="4891397" y="408909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8" name="Line 1629"/>
            <p:cNvSpPr>
              <a:spLocks noChangeShapeType="1"/>
            </p:cNvSpPr>
            <p:nvPr/>
          </p:nvSpPr>
          <p:spPr bwMode="auto">
            <a:xfrm>
              <a:off x="4969611" y="4098435"/>
              <a:ext cx="1167" cy="1167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9" name="Line 1630"/>
            <p:cNvSpPr>
              <a:spLocks noChangeShapeType="1"/>
            </p:cNvSpPr>
            <p:nvPr/>
          </p:nvSpPr>
          <p:spPr bwMode="auto">
            <a:xfrm>
              <a:off x="4989457" y="425019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0" name="Line 1631"/>
            <p:cNvSpPr>
              <a:spLocks noChangeShapeType="1"/>
            </p:cNvSpPr>
            <p:nvPr/>
          </p:nvSpPr>
          <p:spPr bwMode="auto">
            <a:xfrm>
              <a:off x="4989457" y="42595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1" name="Line 1632"/>
            <p:cNvSpPr>
              <a:spLocks noChangeShapeType="1"/>
            </p:cNvSpPr>
            <p:nvPr/>
          </p:nvSpPr>
          <p:spPr bwMode="auto">
            <a:xfrm>
              <a:off x="5047826" y="4242023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2" name="Line 1633"/>
            <p:cNvSpPr>
              <a:spLocks noChangeShapeType="1"/>
            </p:cNvSpPr>
            <p:nvPr/>
          </p:nvSpPr>
          <p:spPr bwMode="auto">
            <a:xfrm>
              <a:off x="5008135" y="423268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3" name="Line 1634"/>
            <p:cNvSpPr>
              <a:spLocks noChangeShapeType="1"/>
            </p:cNvSpPr>
            <p:nvPr/>
          </p:nvSpPr>
          <p:spPr bwMode="auto">
            <a:xfrm>
              <a:off x="5008135" y="4259534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Line 1635"/>
            <p:cNvSpPr>
              <a:spLocks noChangeShapeType="1"/>
            </p:cNvSpPr>
            <p:nvPr/>
          </p:nvSpPr>
          <p:spPr bwMode="auto">
            <a:xfrm flipH="1">
              <a:off x="4891397" y="4178985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Line 1636"/>
            <p:cNvSpPr>
              <a:spLocks noChangeShapeType="1"/>
            </p:cNvSpPr>
            <p:nvPr/>
          </p:nvSpPr>
          <p:spPr bwMode="auto">
            <a:xfrm>
              <a:off x="4960272" y="41066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6" name="Line 1637"/>
            <p:cNvSpPr>
              <a:spLocks noChangeShapeType="1"/>
            </p:cNvSpPr>
            <p:nvPr/>
          </p:nvSpPr>
          <p:spPr bwMode="auto">
            <a:xfrm>
              <a:off x="4969611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7" name="Line 1638"/>
            <p:cNvSpPr>
              <a:spLocks noChangeShapeType="1"/>
            </p:cNvSpPr>
            <p:nvPr/>
          </p:nvSpPr>
          <p:spPr bwMode="auto">
            <a:xfrm>
              <a:off x="4969611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8" name="Line 1639"/>
            <p:cNvSpPr>
              <a:spLocks noChangeShapeType="1"/>
            </p:cNvSpPr>
            <p:nvPr/>
          </p:nvSpPr>
          <p:spPr bwMode="auto">
            <a:xfrm>
              <a:off x="4949766" y="408909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9" name="Line 1640"/>
            <p:cNvSpPr>
              <a:spLocks noChangeShapeType="1"/>
            </p:cNvSpPr>
            <p:nvPr/>
          </p:nvSpPr>
          <p:spPr bwMode="auto">
            <a:xfrm>
              <a:off x="4940427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0" name="Freeform 1641"/>
            <p:cNvSpPr>
              <a:spLocks/>
            </p:cNvSpPr>
            <p:nvPr/>
          </p:nvSpPr>
          <p:spPr bwMode="auto">
            <a:xfrm>
              <a:off x="4989457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Line 1642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Line 1643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Freeform 1644"/>
            <p:cNvSpPr>
              <a:spLocks/>
            </p:cNvSpPr>
            <p:nvPr/>
          </p:nvSpPr>
          <p:spPr bwMode="auto">
            <a:xfrm>
              <a:off x="4989457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Line 1645"/>
            <p:cNvSpPr>
              <a:spLocks noChangeShapeType="1"/>
            </p:cNvSpPr>
            <p:nvPr/>
          </p:nvSpPr>
          <p:spPr bwMode="auto">
            <a:xfrm>
              <a:off x="498945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Line 1646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Line 1647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Line 1648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8" name="Line 1649"/>
            <p:cNvSpPr>
              <a:spLocks noChangeShapeType="1"/>
            </p:cNvSpPr>
            <p:nvPr/>
          </p:nvSpPr>
          <p:spPr bwMode="auto">
            <a:xfrm>
              <a:off x="4911242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9" name="Line 1650"/>
            <p:cNvSpPr>
              <a:spLocks noChangeShapeType="1"/>
            </p:cNvSpPr>
            <p:nvPr/>
          </p:nvSpPr>
          <p:spPr bwMode="auto">
            <a:xfrm>
              <a:off x="4901903" y="408909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0" name="Line 1651"/>
            <p:cNvSpPr>
              <a:spLocks noChangeShapeType="1"/>
            </p:cNvSpPr>
            <p:nvPr/>
          </p:nvSpPr>
          <p:spPr bwMode="auto">
            <a:xfrm>
              <a:off x="489139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1" name="Line 1652"/>
            <p:cNvSpPr>
              <a:spLocks noChangeShapeType="1"/>
            </p:cNvSpPr>
            <p:nvPr/>
          </p:nvSpPr>
          <p:spPr bwMode="auto">
            <a:xfrm>
              <a:off x="489139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2" name="Freeform 1653"/>
            <p:cNvSpPr>
              <a:spLocks/>
            </p:cNvSpPr>
            <p:nvPr/>
          </p:nvSpPr>
          <p:spPr bwMode="auto">
            <a:xfrm>
              <a:off x="4891397" y="4098435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Freeform 1654"/>
            <p:cNvSpPr>
              <a:spLocks/>
            </p:cNvSpPr>
            <p:nvPr/>
          </p:nvSpPr>
          <p:spPr bwMode="auto">
            <a:xfrm>
              <a:off x="4891397" y="4098435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Freeform 1655"/>
            <p:cNvSpPr>
              <a:spLocks/>
            </p:cNvSpPr>
            <p:nvPr/>
          </p:nvSpPr>
          <p:spPr bwMode="auto">
            <a:xfrm>
              <a:off x="4978951" y="3801920"/>
              <a:ext cx="59536" cy="6303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2" y="7"/>
                </a:cxn>
                <a:cxn ang="0">
                  <a:pos x="34" y="15"/>
                </a:cxn>
                <a:cxn ang="0">
                  <a:pos x="25" y="23"/>
                </a:cxn>
                <a:cxn ang="0">
                  <a:pos x="25" y="31"/>
                </a:cxn>
                <a:cxn ang="0">
                  <a:pos x="17" y="31"/>
                </a:cxn>
                <a:cxn ang="0">
                  <a:pos x="9" y="46"/>
                </a:cxn>
                <a:cxn ang="0">
                  <a:pos x="9" y="46"/>
                </a:cxn>
                <a:cxn ang="0">
                  <a:pos x="0" y="54"/>
                </a:cxn>
              </a:cxnLst>
              <a:rect l="0" t="0" r="r" b="b"/>
              <a:pathLst>
                <a:path w="51" h="54">
                  <a:moveTo>
                    <a:pt x="51" y="0"/>
                  </a:moveTo>
                  <a:lnTo>
                    <a:pt x="42" y="7"/>
                  </a:lnTo>
                  <a:lnTo>
                    <a:pt x="34" y="15"/>
                  </a:lnTo>
                  <a:lnTo>
                    <a:pt x="25" y="23"/>
                  </a:lnTo>
                  <a:lnTo>
                    <a:pt x="25" y="31"/>
                  </a:lnTo>
                  <a:lnTo>
                    <a:pt x="17" y="31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5" name="Freeform 1656"/>
            <p:cNvSpPr>
              <a:spLocks/>
            </p:cNvSpPr>
            <p:nvPr/>
          </p:nvSpPr>
          <p:spPr bwMode="auto">
            <a:xfrm>
              <a:off x="4969611" y="3873131"/>
              <a:ext cx="9339" cy="1867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</a:cxnLst>
              <a:rect l="0" t="0" r="r" b="b"/>
              <a:pathLst>
                <a:path w="8" h="16">
                  <a:moveTo>
                    <a:pt x="8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6" name="Freeform 1657"/>
            <p:cNvSpPr>
              <a:spLocks/>
            </p:cNvSpPr>
            <p:nvPr/>
          </p:nvSpPr>
          <p:spPr bwMode="auto">
            <a:xfrm>
              <a:off x="4960272" y="3891809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7" name="Freeform 1658"/>
            <p:cNvSpPr>
              <a:spLocks/>
            </p:cNvSpPr>
            <p:nvPr/>
          </p:nvSpPr>
          <p:spPr bwMode="auto">
            <a:xfrm>
              <a:off x="4940427" y="3909320"/>
              <a:ext cx="9339" cy="898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0" y="31"/>
                </a:cxn>
                <a:cxn ang="0">
                  <a:pos x="0" y="39"/>
                </a:cxn>
                <a:cxn ang="0">
                  <a:pos x="0" y="46"/>
                </a:cxn>
                <a:cxn ang="0">
                  <a:pos x="0" y="54"/>
                </a:cxn>
                <a:cxn ang="0">
                  <a:pos x="0" y="62"/>
                </a:cxn>
                <a:cxn ang="0">
                  <a:pos x="0" y="77"/>
                </a:cxn>
              </a:cxnLst>
              <a:rect l="0" t="0" r="r" b="b"/>
              <a:pathLst>
                <a:path w="8" h="77">
                  <a:moveTo>
                    <a:pt x="8" y="0"/>
                  </a:moveTo>
                  <a:lnTo>
                    <a:pt x="8" y="15"/>
                  </a:lnTo>
                  <a:lnTo>
                    <a:pt x="8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8" name="Line 1659"/>
            <p:cNvSpPr>
              <a:spLocks noChangeShapeType="1"/>
            </p:cNvSpPr>
            <p:nvPr/>
          </p:nvSpPr>
          <p:spPr bwMode="auto">
            <a:xfrm>
              <a:off x="4901903" y="3999208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9" name="Line 1660"/>
            <p:cNvSpPr>
              <a:spLocks noChangeShapeType="1"/>
            </p:cNvSpPr>
            <p:nvPr/>
          </p:nvSpPr>
          <p:spPr bwMode="auto">
            <a:xfrm>
              <a:off x="4901903" y="4008547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0" name="Line 1661"/>
            <p:cNvSpPr>
              <a:spLocks noChangeShapeType="1"/>
            </p:cNvSpPr>
            <p:nvPr/>
          </p:nvSpPr>
          <p:spPr bwMode="auto">
            <a:xfrm flipH="1">
              <a:off x="4901903" y="3999208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1" name="Line 1662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Line 1663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Line 1664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Freeform 1665"/>
            <p:cNvSpPr>
              <a:spLocks/>
            </p:cNvSpPr>
            <p:nvPr/>
          </p:nvSpPr>
          <p:spPr bwMode="auto">
            <a:xfrm>
              <a:off x="498945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Line 1666"/>
            <p:cNvSpPr>
              <a:spLocks noChangeShapeType="1"/>
            </p:cNvSpPr>
            <p:nvPr/>
          </p:nvSpPr>
          <p:spPr bwMode="auto">
            <a:xfrm>
              <a:off x="4989457" y="400854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6" name="Line 1667"/>
            <p:cNvSpPr>
              <a:spLocks noChangeShapeType="1"/>
            </p:cNvSpPr>
            <p:nvPr/>
          </p:nvSpPr>
          <p:spPr bwMode="auto">
            <a:xfrm>
              <a:off x="4989457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7" name="Freeform 1668"/>
            <p:cNvSpPr>
              <a:spLocks/>
            </p:cNvSpPr>
            <p:nvPr/>
          </p:nvSpPr>
          <p:spPr bwMode="auto">
            <a:xfrm>
              <a:off x="498945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8" name="Line 1669"/>
            <p:cNvSpPr>
              <a:spLocks noChangeShapeType="1"/>
            </p:cNvSpPr>
            <p:nvPr/>
          </p:nvSpPr>
          <p:spPr bwMode="auto">
            <a:xfrm>
              <a:off x="4949766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9" name="Line 1670"/>
            <p:cNvSpPr>
              <a:spLocks noChangeShapeType="1"/>
            </p:cNvSpPr>
            <p:nvPr/>
          </p:nvSpPr>
          <p:spPr bwMode="auto">
            <a:xfrm>
              <a:off x="4940427" y="3989869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0" name="Line 1671"/>
            <p:cNvSpPr>
              <a:spLocks noChangeShapeType="1"/>
            </p:cNvSpPr>
            <p:nvPr/>
          </p:nvSpPr>
          <p:spPr bwMode="auto">
            <a:xfrm>
              <a:off x="4901903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Line 1672"/>
            <p:cNvSpPr>
              <a:spLocks noChangeShapeType="1"/>
            </p:cNvSpPr>
            <p:nvPr/>
          </p:nvSpPr>
          <p:spPr bwMode="auto">
            <a:xfrm>
              <a:off x="4911242" y="3989869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Line 1673"/>
            <p:cNvSpPr>
              <a:spLocks noChangeShapeType="1"/>
            </p:cNvSpPr>
            <p:nvPr/>
          </p:nvSpPr>
          <p:spPr bwMode="auto">
            <a:xfrm flipH="1">
              <a:off x="4842367" y="44568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Line 1674"/>
            <p:cNvSpPr>
              <a:spLocks noChangeShapeType="1"/>
            </p:cNvSpPr>
            <p:nvPr/>
          </p:nvSpPr>
          <p:spPr bwMode="auto">
            <a:xfrm>
              <a:off x="4852873" y="4305062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Line 1675"/>
            <p:cNvSpPr>
              <a:spLocks noChangeShapeType="1"/>
            </p:cNvSpPr>
            <p:nvPr/>
          </p:nvSpPr>
          <p:spPr bwMode="auto">
            <a:xfrm>
              <a:off x="4842367" y="4305062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Line 1676"/>
            <p:cNvSpPr>
              <a:spLocks noChangeShapeType="1"/>
            </p:cNvSpPr>
            <p:nvPr/>
          </p:nvSpPr>
          <p:spPr bwMode="auto">
            <a:xfrm flipH="1">
              <a:off x="4862212" y="408909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Line 1677"/>
            <p:cNvSpPr>
              <a:spLocks noChangeShapeType="1"/>
            </p:cNvSpPr>
            <p:nvPr/>
          </p:nvSpPr>
          <p:spPr bwMode="auto">
            <a:xfrm flipV="1">
              <a:off x="4862212" y="4089096"/>
              <a:ext cx="1167" cy="89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Line 1678"/>
            <p:cNvSpPr>
              <a:spLocks noChangeShapeType="1"/>
            </p:cNvSpPr>
            <p:nvPr/>
          </p:nvSpPr>
          <p:spPr bwMode="auto">
            <a:xfrm flipH="1">
              <a:off x="4862212" y="41789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Line 1679"/>
            <p:cNvSpPr>
              <a:spLocks noChangeShapeType="1"/>
            </p:cNvSpPr>
            <p:nvPr/>
          </p:nvSpPr>
          <p:spPr bwMode="auto">
            <a:xfrm>
              <a:off x="4862212" y="41789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Freeform 1680"/>
            <p:cNvSpPr>
              <a:spLocks/>
            </p:cNvSpPr>
            <p:nvPr/>
          </p:nvSpPr>
          <p:spPr bwMode="auto">
            <a:xfrm>
              <a:off x="4862212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Line 1681"/>
            <p:cNvSpPr>
              <a:spLocks noChangeShapeType="1"/>
            </p:cNvSpPr>
            <p:nvPr/>
          </p:nvSpPr>
          <p:spPr bwMode="auto">
            <a:xfrm>
              <a:off x="4862212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1693"/>
            <p:cNvSpPr>
              <a:spLocks/>
            </p:cNvSpPr>
            <p:nvPr/>
          </p:nvSpPr>
          <p:spPr bwMode="auto">
            <a:xfrm>
              <a:off x="4862212" y="3989869"/>
              <a:ext cx="39691" cy="53700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0" y="46"/>
                </a:cxn>
                <a:cxn ang="0">
                  <a:pos x="17" y="0"/>
                </a:cxn>
                <a:cxn ang="0">
                  <a:pos x="34" y="16"/>
                </a:cxn>
              </a:cxnLst>
              <a:rect l="0" t="0" r="r" b="b"/>
              <a:pathLst>
                <a:path w="34" h="46">
                  <a:moveTo>
                    <a:pt x="34" y="16"/>
                  </a:moveTo>
                  <a:lnTo>
                    <a:pt x="0" y="46"/>
                  </a:lnTo>
                  <a:lnTo>
                    <a:pt x="17" y="0"/>
                  </a:lnTo>
                  <a:lnTo>
                    <a:pt x="34" y="16"/>
                  </a:lnTo>
                  <a:close/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Line 1694"/>
            <p:cNvSpPr>
              <a:spLocks noChangeShapeType="1"/>
            </p:cNvSpPr>
            <p:nvPr/>
          </p:nvSpPr>
          <p:spPr bwMode="auto">
            <a:xfrm>
              <a:off x="5379363" y="3738882"/>
              <a:ext cx="1167" cy="224137"/>
            </a:xfrm>
            <a:prstGeom prst="line">
              <a:avLst/>
            </a:pr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Freeform 1697"/>
            <p:cNvSpPr>
              <a:spLocks/>
            </p:cNvSpPr>
            <p:nvPr/>
          </p:nvSpPr>
          <p:spPr bwMode="auto">
            <a:xfrm>
              <a:off x="4901903" y="4026058"/>
              <a:ext cx="47863" cy="53700"/>
            </a:xfrm>
            <a:custGeom>
              <a:avLst/>
              <a:gdLst/>
              <a:ahLst/>
              <a:cxnLst>
                <a:cxn ang="0">
                  <a:pos x="41" y="23"/>
                </a:cxn>
                <a:cxn ang="0">
                  <a:pos x="0" y="46"/>
                </a:cxn>
                <a:cxn ang="0">
                  <a:pos x="25" y="0"/>
                </a:cxn>
                <a:cxn ang="0">
                  <a:pos x="41" y="23"/>
                </a:cxn>
              </a:cxnLst>
              <a:rect l="0" t="0" r="r" b="b"/>
              <a:pathLst>
                <a:path w="41" h="46">
                  <a:moveTo>
                    <a:pt x="41" y="23"/>
                  </a:moveTo>
                  <a:lnTo>
                    <a:pt x="0" y="46"/>
                  </a:lnTo>
                  <a:lnTo>
                    <a:pt x="25" y="0"/>
                  </a:lnTo>
                  <a:lnTo>
                    <a:pt x="41" y="23"/>
                  </a:lnTo>
                  <a:close/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Freeform 1700"/>
            <p:cNvSpPr>
              <a:spLocks/>
            </p:cNvSpPr>
            <p:nvPr/>
          </p:nvSpPr>
          <p:spPr bwMode="auto">
            <a:xfrm>
              <a:off x="4481646" y="3855620"/>
              <a:ext cx="273167" cy="305854"/>
            </a:xfrm>
            <a:custGeom>
              <a:avLst/>
              <a:gdLst/>
              <a:ahLst/>
              <a:cxnLst>
                <a:cxn ang="0">
                  <a:pos x="234" y="254"/>
                </a:cxn>
                <a:cxn ang="0">
                  <a:pos x="184" y="262"/>
                </a:cxn>
                <a:cxn ang="0">
                  <a:pos x="126" y="262"/>
                </a:cxn>
                <a:cxn ang="0">
                  <a:pos x="67" y="254"/>
                </a:cxn>
                <a:cxn ang="0">
                  <a:pos x="34" y="238"/>
                </a:cxn>
                <a:cxn ang="0">
                  <a:pos x="9" y="200"/>
                </a:cxn>
                <a:cxn ang="0">
                  <a:pos x="0" y="177"/>
                </a:cxn>
                <a:cxn ang="0">
                  <a:pos x="0" y="169"/>
                </a:cxn>
                <a:cxn ang="0">
                  <a:pos x="0" y="154"/>
                </a:cxn>
                <a:cxn ang="0">
                  <a:pos x="9" y="131"/>
                </a:cxn>
                <a:cxn ang="0">
                  <a:pos x="25" y="92"/>
                </a:cxn>
                <a:cxn ang="0">
                  <a:pos x="34" y="61"/>
                </a:cxn>
                <a:cxn ang="0">
                  <a:pos x="51" y="31"/>
                </a:cxn>
                <a:cxn ang="0">
                  <a:pos x="67" y="15"/>
                </a:cxn>
                <a:cxn ang="0">
                  <a:pos x="76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09" y="0"/>
                </a:cxn>
                <a:cxn ang="0">
                  <a:pos x="117" y="8"/>
                </a:cxn>
                <a:cxn ang="0">
                  <a:pos x="126" y="23"/>
                </a:cxn>
                <a:cxn ang="0">
                  <a:pos x="151" y="61"/>
                </a:cxn>
                <a:cxn ang="0">
                  <a:pos x="167" y="108"/>
                </a:cxn>
                <a:cxn ang="0">
                  <a:pos x="176" y="146"/>
                </a:cxn>
                <a:cxn ang="0">
                  <a:pos x="184" y="169"/>
                </a:cxn>
                <a:cxn ang="0">
                  <a:pos x="193" y="208"/>
                </a:cxn>
                <a:cxn ang="0">
                  <a:pos x="209" y="215"/>
                </a:cxn>
                <a:cxn ang="0">
                  <a:pos x="226" y="215"/>
                </a:cxn>
                <a:cxn ang="0">
                  <a:pos x="234" y="215"/>
                </a:cxn>
                <a:cxn ang="0">
                  <a:pos x="234" y="254"/>
                </a:cxn>
              </a:cxnLst>
              <a:rect l="0" t="0" r="r" b="b"/>
              <a:pathLst>
                <a:path w="234" h="262">
                  <a:moveTo>
                    <a:pt x="234" y="254"/>
                  </a:moveTo>
                  <a:lnTo>
                    <a:pt x="184" y="262"/>
                  </a:lnTo>
                  <a:lnTo>
                    <a:pt x="126" y="262"/>
                  </a:lnTo>
                  <a:lnTo>
                    <a:pt x="67" y="254"/>
                  </a:lnTo>
                  <a:lnTo>
                    <a:pt x="34" y="238"/>
                  </a:lnTo>
                  <a:lnTo>
                    <a:pt x="9" y="200"/>
                  </a:lnTo>
                  <a:lnTo>
                    <a:pt x="0" y="177"/>
                  </a:lnTo>
                  <a:lnTo>
                    <a:pt x="0" y="169"/>
                  </a:lnTo>
                  <a:lnTo>
                    <a:pt x="0" y="154"/>
                  </a:lnTo>
                  <a:lnTo>
                    <a:pt x="9" y="131"/>
                  </a:lnTo>
                  <a:lnTo>
                    <a:pt x="25" y="92"/>
                  </a:lnTo>
                  <a:lnTo>
                    <a:pt x="34" y="61"/>
                  </a:lnTo>
                  <a:lnTo>
                    <a:pt x="51" y="31"/>
                  </a:lnTo>
                  <a:lnTo>
                    <a:pt x="67" y="15"/>
                  </a:lnTo>
                  <a:lnTo>
                    <a:pt x="76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09" y="0"/>
                  </a:lnTo>
                  <a:lnTo>
                    <a:pt x="117" y="8"/>
                  </a:lnTo>
                  <a:lnTo>
                    <a:pt x="126" y="23"/>
                  </a:lnTo>
                  <a:lnTo>
                    <a:pt x="151" y="61"/>
                  </a:lnTo>
                  <a:lnTo>
                    <a:pt x="167" y="108"/>
                  </a:lnTo>
                  <a:lnTo>
                    <a:pt x="176" y="146"/>
                  </a:lnTo>
                  <a:lnTo>
                    <a:pt x="184" y="169"/>
                  </a:lnTo>
                  <a:lnTo>
                    <a:pt x="193" y="208"/>
                  </a:lnTo>
                  <a:lnTo>
                    <a:pt x="209" y="215"/>
                  </a:lnTo>
                  <a:lnTo>
                    <a:pt x="226" y="215"/>
                  </a:lnTo>
                  <a:lnTo>
                    <a:pt x="234" y="215"/>
                  </a:lnTo>
                  <a:lnTo>
                    <a:pt x="234" y="25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Freeform 1701"/>
            <p:cNvSpPr>
              <a:spLocks/>
            </p:cNvSpPr>
            <p:nvPr/>
          </p:nvSpPr>
          <p:spPr bwMode="auto">
            <a:xfrm>
              <a:off x="4541182" y="3541594"/>
              <a:ext cx="106232" cy="304687"/>
            </a:xfrm>
            <a:custGeom>
              <a:avLst/>
              <a:gdLst/>
              <a:ahLst/>
              <a:cxnLst>
                <a:cxn ang="0">
                  <a:pos x="41" y="261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23"/>
                </a:cxn>
                <a:cxn ang="0">
                  <a:pos x="75" y="192"/>
                </a:cxn>
                <a:cxn ang="0">
                  <a:pos x="83" y="169"/>
                </a:cxn>
                <a:cxn ang="0">
                  <a:pos x="83" y="161"/>
                </a:cxn>
                <a:cxn ang="0">
                  <a:pos x="83" y="146"/>
                </a:cxn>
                <a:cxn ang="0">
                  <a:pos x="83" y="123"/>
                </a:cxn>
                <a:cxn ang="0">
                  <a:pos x="91" y="92"/>
                </a:cxn>
                <a:cxn ang="0">
                  <a:pos x="91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83" y="53"/>
                </a:cxn>
                <a:cxn ang="0">
                  <a:pos x="75" y="30"/>
                </a:cxn>
                <a:cxn ang="0">
                  <a:pos x="66" y="15"/>
                </a:cxn>
                <a:cxn ang="0">
                  <a:pos x="58" y="0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25" y="7"/>
                </a:cxn>
                <a:cxn ang="0">
                  <a:pos x="16" y="23"/>
                </a:cxn>
                <a:cxn ang="0">
                  <a:pos x="8" y="69"/>
                </a:cxn>
                <a:cxn ang="0">
                  <a:pos x="0" y="138"/>
                </a:cxn>
                <a:cxn ang="0">
                  <a:pos x="8" y="184"/>
                </a:cxn>
                <a:cxn ang="0">
                  <a:pos x="8" y="223"/>
                </a:cxn>
                <a:cxn ang="0">
                  <a:pos x="16" y="238"/>
                </a:cxn>
                <a:cxn ang="0">
                  <a:pos x="25" y="246"/>
                </a:cxn>
                <a:cxn ang="0">
                  <a:pos x="25" y="254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1"/>
                </a:cxn>
              </a:cxnLst>
              <a:rect l="0" t="0" r="r" b="b"/>
              <a:pathLst>
                <a:path w="91" h="261">
                  <a:moveTo>
                    <a:pt x="41" y="261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23"/>
                  </a:lnTo>
                  <a:lnTo>
                    <a:pt x="75" y="192"/>
                  </a:lnTo>
                  <a:lnTo>
                    <a:pt x="83" y="169"/>
                  </a:lnTo>
                  <a:lnTo>
                    <a:pt x="83" y="161"/>
                  </a:lnTo>
                  <a:lnTo>
                    <a:pt x="83" y="146"/>
                  </a:lnTo>
                  <a:lnTo>
                    <a:pt x="83" y="123"/>
                  </a:lnTo>
                  <a:lnTo>
                    <a:pt x="91" y="92"/>
                  </a:lnTo>
                  <a:lnTo>
                    <a:pt x="91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83" y="53"/>
                  </a:lnTo>
                  <a:lnTo>
                    <a:pt x="75" y="30"/>
                  </a:lnTo>
                  <a:lnTo>
                    <a:pt x="66" y="15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25" y="7"/>
                  </a:lnTo>
                  <a:lnTo>
                    <a:pt x="16" y="23"/>
                  </a:lnTo>
                  <a:lnTo>
                    <a:pt x="8" y="69"/>
                  </a:lnTo>
                  <a:lnTo>
                    <a:pt x="0" y="138"/>
                  </a:lnTo>
                  <a:lnTo>
                    <a:pt x="8" y="184"/>
                  </a:lnTo>
                  <a:lnTo>
                    <a:pt x="8" y="223"/>
                  </a:lnTo>
                  <a:lnTo>
                    <a:pt x="16" y="238"/>
                  </a:lnTo>
                  <a:lnTo>
                    <a:pt x="25" y="246"/>
                  </a:lnTo>
                  <a:lnTo>
                    <a:pt x="25" y="254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" name="Freeform 1702"/>
            <p:cNvSpPr>
              <a:spLocks/>
            </p:cNvSpPr>
            <p:nvPr/>
          </p:nvSpPr>
          <p:spPr bwMode="auto">
            <a:xfrm>
              <a:off x="4559860" y="3325629"/>
              <a:ext cx="87554" cy="197288"/>
            </a:xfrm>
            <a:custGeom>
              <a:avLst/>
              <a:gdLst/>
              <a:ahLst/>
              <a:cxnLst>
                <a:cxn ang="0">
                  <a:pos x="34" y="169"/>
                </a:cxn>
                <a:cxn ang="0">
                  <a:pos x="42" y="169"/>
                </a:cxn>
                <a:cxn ang="0">
                  <a:pos x="50" y="169"/>
                </a:cxn>
                <a:cxn ang="0">
                  <a:pos x="59" y="146"/>
                </a:cxn>
                <a:cxn ang="0">
                  <a:pos x="59" y="131"/>
                </a:cxn>
                <a:cxn ang="0">
                  <a:pos x="67" y="115"/>
                </a:cxn>
                <a:cxn ang="0">
                  <a:pos x="67" y="108"/>
                </a:cxn>
                <a:cxn ang="0">
                  <a:pos x="67" y="100"/>
                </a:cxn>
                <a:cxn ang="0">
                  <a:pos x="67" y="77"/>
                </a:cxn>
                <a:cxn ang="0">
                  <a:pos x="75" y="61"/>
                </a:cxn>
                <a:cxn ang="0">
                  <a:pos x="75" y="54"/>
                </a:cxn>
                <a:cxn ang="0">
                  <a:pos x="67" y="46"/>
                </a:cxn>
                <a:cxn ang="0">
                  <a:pos x="67" y="46"/>
                </a:cxn>
                <a:cxn ang="0">
                  <a:pos x="67" y="38"/>
                </a:cxn>
                <a:cxn ang="0">
                  <a:pos x="67" y="23"/>
                </a:cxn>
                <a:cxn ang="0">
                  <a:pos x="59" y="8"/>
                </a:cxn>
                <a:cxn ang="0">
                  <a:pos x="50" y="0"/>
                </a:cxn>
                <a:cxn ang="0">
                  <a:pos x="42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9" y="15"/>
                </a:cxn>
                <a:cxn ang="0">
                  <a:pos x="0" y="46"/>
                </a:cxn>
                <a:cxn ang="0">
                  <a:pos x="0" y="92"/>
                </a:cxn>
                <a:cxn ang="0">
                  <a:pos x="0" y="123"/>
                </a:cxn>
                <a:cxn ang="0">
                  <a:pos x="0" y="146"/>
                </a:cxn>
                <a:cxn ang="0">
                  <a:pos x="9" y="154"/>
                </a:cxn>
                <a:cxn ang="0">
                  <a:pos x="17" y="161"/>
                </a:cxn>
                <a:cxn ang="0">
                  <a:pos x="17" y="169"/>
                </a:cxn>
                <a:cxn ang="0">
                  <a:pos x="25" y="169"/>
                </a:cxn>
                <a:cxn ang="0">
                  <a:pos x="34" y="169"/>
                </a:cxn>
                <a:cxn ang="0">
                  <a:pos x="34" y="169"/>
                </a:cxn>
              </a:cxnLst>
              <a:rect l="0" t="0" r="r" b="b"/>
              <a:pathLst>
                <a:path w="75" h="169">
                  <a:moveTo>
                    <a:pt x="34" y="169"/>
                  </a:moveTo>
                  <a:lnTo>
                    <a:pt x="42" y="169"/>
                  </a:lnTo>
                  <a:lnTo>
                    <a:pt x="50" y="169"/>
                  </a:lnTo>
                  <a:lnTo>
                    <a:pt x="59" y="146"/>
                  </a:lnTo>
                  <a:lnTo>
                    <a:pt x="59" y="131"/>
                  </a:lnTo>
                  <a:lnTo>
                    <a:pt x="67" y="115"/>
                  </a:lnTo>
                  <a:lnTo>
                    <a:pt x="67" y="108"/>
                  </a:lnTo>
                  <a:lnTo>
                    <a:pt x="67" y="100"/>
                  </a:lnTo>
                  <a:lnTo>
                    <a:pt x="67" y="77"/>
                  </a:lnTo>
                  <a:lnTo>
                    <a:pt x="75" y="61"/>
                  </a:lnTo>
                  <a:lnTo>
                    <a:pt x="75" y="54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67" y="38"/>
                  </a:lnTo>
                  <a:lnTo>
                    <a:pt x="67" y="23"/>
                  </a:lnTo>
                  <a:lnTo>
                    <a:pt x="59" y="8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8"/>
                  </a:lnTo>
                  <a:lnTo>
                    <a:pt x="9" y="15"/>
                  </a:lnTo>
                  <a:lnTo>
                    <a:pt x="0" y="46"/>
                  </a:lnTo>
                  <a:lnTo>
                    <a:pt x="0" y="92"/>
                  </a:lnTo>
                  <a:lnTo>
                    <a:pt x="0" y="123"/>
                  </a:lnTo>
                  <a:lnTo>
                    <a:pt x="0" y="146"/>
                  </a:lnTo>
                  <a:lnTo>
                    <a:pt x="9" y="154"/>
                  </a:lnTo>
                  <a:lnTo>
                    <a:pt x="17" y="161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34" y="169"/>
                  </a:lnTo>
                  <a:lnTo>
                    <a:pt x="34" y="1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" name="Freeform 1703"/>
            <p:cNvSpPr>
              <a:spLocks/>
            </p:cNvSpPr>
            <p:nvPr/>
          </p:nvSpPr>
          <p:spPr bwMode="auto">
            <a:xfrm>
              <a:off x="4248169" y="3846281"/>
              <a:ext cx="214798" cy="305854"/>
            </a:xfrm>
            <a:custGeom>
              <a:avLst/>
              <a:gdLst/>
              <a:ahLst/>
              <a:cxnLst>
                <a:cxn ang="0">
                  <a:pos x="83" y="262"/>
                </a:cxn>
                <a:cxn ang="0">
                  <a:pos x="109" y="262"/>
                </a:cxn>
                <a:cxn ang="0">
                  <a:pos x="134" y="254"/>
                </a:cxn>
                <a:cxn ang="0">
                  <a:pos x="142" y="239"/>
                </a:cxn>
                <a:cxn ang="0">
                  <a:pos x="150" y="223"/>
                </a:cxn>
                <a:cxn ang="0">
                  <a:pos x="159" y="200"/>
                </a:cxn>
                <a:cxn ang="0">
                  <a:pos x="159" y="185"/>
                </a:cxn>
                <a:cxn ang="0">
                  <a:pos x="175" y="169"/>
                </a:cxn>
                <a:cxn ang="0">
                  <a:pos x="167" y="162"/>
                </a:cxn>
                <a:cxn ang="0">
                  <a:pos x="167" y="154"/>
                </a:cxn>
                <a:cxn ang="0">
                  <a:pos x="167" y="146"/>
                </a:cxn>
                <a:cxn ang="0">
                  <a:pos x="175" y="123"/>
                </a:cxn>
                <a:cxn ang="0">
                  <a:pos x="175" y="100"/>
                </a:cxn>
                <a:cxn ang="0">
                  <a:pos x="184" y="85"/>
                </a:cxn>
                <a:cxn ang="0">
                  <a:pos x="175" y="77"/>
                </a:cxn>
                <a:cxn ang="0">
                  <a:pos x="175" y="69"/>
                </a:cxn>
                <a:cxn ang="0">
                  <a:pos x="175" y="54"/>
                </a:cxn>
                <a:cxn ang="0">
                  <a:pos x="159" y="39"/>
                </a:cxn>
                <a:cxn ang="0">
                  <a:pos x="142" y="16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75" y="0"/>
                </a:cxn>
                <a:cxn ang="0">
                  <a:pos x="50" y="8"/>
                </a:cxn>
                <a:cxn ang="0">
                  <a:pos x="33" y="23"/>
                </a:cxn>
                <a:cxn ang="0">
                  <a:pos x="8" y="77"/>
                </a:cxn>
                <a:cxn ang="0">
                  <a:pos x="0" y="139"/>
                </a:cxn>
                <a:cxn ang="0">
                  <a:pos x="8" y="185"/>
                </a:cxn>
                <a:cxn ang="0">
                  <a:pos x="17" y="223"/>
                </a:cxn>
                <a:cxn ang="0">
                  <a:pos x="25" y="239"/>
                </a:cxn>
                <a:cxn ang="0">
                  <a:pos x="42" y="254"/>
                </a:cxn>
                <a:cxn ang="0">
                  <a:pos x="58" y="262"/>
                </a:cxn>
                <a:cxn ang="0">
                  <a:pos x="67" y="262"/>
                </a:cxn>
                <a:cxn ang="0">
                  <a:pos x="83" y="262"/>
                </a:cxn>
                <a:cxn ang="0">
                  <a:pos x="83" y="262"/>
                </a:cxn>
              </a:cxnLst>
              <a:rect l="0" t="0" r="r" b="b"/>
              <a:pathLst>
                <a:path w="184" h="262">
                  <a:moveTo>
                    <a:pt x="83" y="262"/>
                  </a:moveTo>
                  <a:lnTo>
                    <a:pt x="109" y="262"/>
                  </a:lnTo>
                  <a:lnTo>
                    <a:pt x="134" y="254"/>
                  </a:lnTo>
                  <a:lnTo>
                    <a:pt x="142" y="239"/>
                  </a:lnTo>
                  <a:lnTo>
                    <a:pt x="150" y="223"/>
                  </a:lnTo>
                  <a:lnTo>
                    <a:pt x="159" y="200"/>
                  </a:lnTo>
                  <a:lnTo>
                    <a:pt x="159" y="185"/>
                  </a:lnTo>
                  <a:lnTo>
                    <a:pt x="175" y="169"/>
                  </a:lnTo>
                  <a:lnTo>
                    <a:pt x="167" y="162"/>
                  </a:lnTo>
                  <a:lnTo>
                    <a:pt x="167" y="154"/>
                  </a:lnTo>
                  <a:lnTo>
                    <a:pt x="167" y="146"/>
                  </a:lnTo>
                  <a:lnTo>
                    <a:pt x="175" y="123"/>
                  </a:lnTo>
                  <a:lnTo>
                    <a:pt x="175" y="100"/>
                  </a:lnTo>
                  <a:lnTo>
                    <a:pt x="184" y="85"/>
                  </a:lnTo>
                  <a:lnTo>
                    <a:pt x="175" y="77"/>
                  </a:lnTo>
                  <a:lnTo>
                    <a:pt x="175" y="69"/>
                  </a:lnTo>
                  <a:lnTo>
                    <a:pt x="175" y="54"/>
                  </a:lnTo>
                  <a:lnTo>
                    <a:pt x="159" y="39"/>
                  </a:lnTo>
                  <a:lnTo>
                    <a:pt x="142" y="16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75" y="0"/>
                  </a:lnTo>
                  <a:lnTo>
                    <a:pt x="50" y="8"/>
                  </a:lnTo>
                  <a:lnTo>
                    <a:pt x="33" y="23"/>
                  </a:lnTo>
                  <a:lnTo>
                    <a:pt x="8" y="77"/>
                  </a:lnTo>
                  <a:lnTo>
                    <a:pt x="0" y="139"/>
                  </a:lnTo>
                  <a:lnTo>
                    <a:pt x="8" y="185"/>
                  </a:lnTo>
                  <a:lnTo>
                    <a:pt x="17" y="223"/>
                  </a:lnTo>
                  <a:lnTo>
                    <a:pt x="25" y="239"/>
                  </a:lnTo>
                  <a:lnTo>
                    <a:pt x="42" y="254"/>
                  </a:lnTo>
                  <a:lnTo>
                    <a:pt x="58" y="262"/>
                  </a:lnTo>
                  <a:lnTo>
                    <a:pt x="67" y="262"/>
                  </a:lnTo>
                  <a:lnTo>
                    <a:pt x="83" y="262"/>
                  </a:lnTo>
                  <a:lnTo>
                    <a:pt x="83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8" name="Freeform 1704"/>
            <p:cNvSpPr>
              <a:spLocks/>
            </p:cNvSpPr>
            <p:nvPr/>
          </p:nvSpPr>
          <p:spPr bwMode="auto">
            <a:xfrm>
              <a:off x="4033371" y="3855620"/>
              <a:ext cx="127245" cy="314026"/>
            </a:xfrm>
            <a:custGeom>
              <a:avLst/>
              <a:gdLst/>
              <a:ahLst/>
              <a:cxnLst>
                <a:cxn ang="0">
                  <a:pos x="50" y="269"/>
                </a:cxn>
                <a:cxn ang="0">
                  <a:pos x="67" y="262"/>
                </a:cxn>
                <a:cxn ang="0">
                  <a:pos x="84" y="254"/>
                </a:cxn>
                <a:cxn ang="0">
                  <a:pos x="92" y="231"/>
                </a:cxn>
                <a:cxn ang="0">
                  <a:pos x="100" y="200"/>
                </a:cxn>
                <a:cxn ang="0">
                  <a:pos x="100" y="185"/>
                </a:cxn>
                <a:cxn ang="0">
                  <a:pos x="109" y="169"/>
                </a:cxn>
                <a:cxn ang="0">
                  <a:pos x="100" y="161"/>
                </a:cxn>
                <a:cxn ang="0">
                  <a:pos x="100" y="154"/>
                </a:cxn>
                <a:cxn ang="0">
                  <a:pos x="100" y="154"/>
                </a:cxn>
                <a:cxn ang="0">
                  <a:pos x="109" y="123"/>
                </a:cxn>
                <a:cxn ang="0">
                  <a:pos x="109" y="100"/>
                </a:cxn>
                <a:cxn ang="0">
                  <a:pos x="109" y="85"/>
                </a:cxn>
                <a:cxn ang="0">
                  <a:pos x="109" y="77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38"/>
                </a:cxn>
                <a:cxn ang="0">
                  <a:pos x="84" y="15"/>
                </a:cxn>
                <a:cxn ang="0">
                  <a:pos x="75" y="8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15"/>
                </a:cxn>
                <a:cxn ang="0">
                  <a:pos x="17" y="31"/>
                </a:cxn>
                <a:cxn ang="0">
                  <a:pos x="0" y="77"/>
                </a:cxn>
                <a:cxn ang="0">
                  <a:pos x="0" y="138"/>
                </a:cxn>
                <a:cxn ang="0">
                  <a:pos x="0" y="192"/>
                </a:cxn>
                <a:cxn ang="0">
                  <a:pos x="9" y="223"/>
                </a:cxn>
                <a:cxn ang="0">
                  <a:pos x="9" y="238"/>
                </a:cxn>
                <a:cxn ang="0">
                  <a:pos x="25" y="254"/>
                </a:cxn>
                <a:cxn ang="0">
                  <a:pos x="34" y="262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50" y="269"/>
                </a:cxn>
              </a:cxnLst>
              <a:rect l="0" t="0" r="r" b="b"/>
              <a:pathLst>
                <a:path w="109" h="269">
                  <a:moveTo>
                    <a:pt x="50" y="269"/>
                  </a:moveTo>
                  <a:lnTo>
                    <a:pt x="67" y="262"/>
                  </a:lnTo>
                  <a:lnTo>
                    <a:pt x="84" y="254"/>
                  </a:lnTo>
                  <a:lnTo>
                    <a:pt x="92" y="231"/>
                  </a:lnTo>
                  <a:lnTo>
                    <a:pt x="100" y="200"/>
                  </a:lnTo>
                  <a:lnTo>
                    <a:pt x="100" y="185"/>
                  </a:lnTo>
                  <a:lnTo>
                    <a:pt x="109" y="169"/>
                  </a:lnTo>
                  <a:lnTo>
                    <a:pt x="100" y="161"/>
                  </a:lnTo>
                  <a:lnTo>
                    <a:pt x="100" y="154"/>
                  </a:lnTo>
                  <a:lnTo>
                    <a:pt x="100" y="154"/>
                  </a:lnTo>
                  <a:lnTo>
                    <a:pt x="109" y="123"/>
                  </a:lnTo>
                  <a:lnTo>
                    <a:pt x="109" y="100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38"/>
                  </a:lnTo>
                  <a:lnTo>
                    <a:pt x="84" y="15"/>
                  </a:lnTo>
                  <a:lnTo>
                    <a:pt x="75" y="8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15"/>
                  </a:lnTo>
                  <a:lnTo>
                    <a:pt x="17" y="31"/>
                  </a:lnTo>
                  <a:lnTo>
                    <a:pt x="0" y="77"/>
                  </a:lnTo>
                  <a:lnTo>
                    <a:pt x="0" y="138"/>
                  </a:lnTo>
                  <a:lnTo>
                    <a:pt x="0" y="192"/>
                  </a:lnTo>
                  <a:lnTo>
                    <a:pt x="9" y="223"/>
                  </a:lnTo>
                  <a:lnTo>
                    <a:pt x="9" y="238"/>
                  </a:lnTo>
                  <a:lnTo>
                    <a:pt x="25" y="254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50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9" name="Freeform 1705"/>
            <p:cNvSpPr>
              <a:spLocks/>
            </p:cNvSpPr>
            <p:nvPr/>
          </p:nvSpPr>
          <p:spPr bwMode="auto">
            <a:xfrm>
              <a:off x="4277354" y="3522916"/>
              <a:ext cx="156429" cy="305854"/>
            </a:xfrm>
            <a:custGeom>
              <a:avLst/>
              <a:gdLst/>
              <a:ahLst/>
              <a:cxnLst>
                <a:cxn ang="0">
                  <a:pos x="58" y="262"/>
                </a:cxn>
                <a:cxn ang="0">
                  <a:pos x="75" y="262"/>
                </a:cxn>
                <a:cxn ang="0">
                  <a:pos x="100" y="254"/>
                </a:cxn>
                <a:cxn ang="0">
                  <a:pos x="109" y="239"/>
                </a:cxn>
                <a:cxn ang="0">
                  <a:pos x="117" y="223"/>
                </a:cxn>
                <a:cxn ang="0">
                  <a:pos x="117" y="200"/>
                </a:cxn>
                <a:cxn ang="0">
                  <a:pos x="125" y="185"/>
                </a:cxn>
                <a:cxn ang="0">
                  <a:pos x="134" y="169"/>
                </a:cxn>
                <a:cxn ang="0">
                  <a:pos x="125" y="162"/>
                </a:cxn>
                <a:cxn ang="0">
                  <a:pos x="125" y="154"/>
                </a:cxn>
                <a:cxn ang="0">
                  <a:pos x="125" y="146"/>
                </a:cxn>
                <a:cxn ang="0">
                  <a:pos x="134" y="123"/>
                </a:cxn>
                <a:cxn ang="0">
                  <a:pos x="134" y="100"/>
                </a:cxn>
                <a:cxn ang="0">
                  <a:pos x="134" y="85"/>
                </a:cxn>
                <a:cxn ang="0">
                  <a:pos x="134" y="77"/>
                </a:cxn>
                <a:cxn ang="0">
                  <a:pos x="134" y="69"/>
                </a:cxn>
                <a:cxn ang="0">
                  <a:pos x="134" y="54"/>
                </a:cxn>
                <a:cxn ang="0">
                  <a:pos x="117" y="39"/>
                </a:cxn>
                <a:cxn ang="0">
                  <a:pos x="109" y="16"/>
                </a:cxn>
                <a:cxn ang="0">
                  <a:pos x="92" y="0"/>
                </a:cxn>
                <a:cxn ang="0">
                  <a:pos x="75" y="0"/>
                </a:cxn>
                <a:cxn ang="0">
                  <a:pos x="50" y="0"/>
                </a:cxn>
                <a:cxn ang="0">
                  <a:pos x="33" y="8"/>
                </a:cxn>
                <a:cxn ang="0">
                  <a:pos x="17" y="23"/>
                </a:cxn>
                <a:cxn ang="0">
                  <a:pos x="0" y="77"/>
                </a:cxn>
                <a:cxn ang="0">
                  <a:pos x="0" y="139"/>
                </a:cxn>
                <a:cxn ang="0">
                  <a:pos x="0" y="185"/>
                </a:cxn>
                <a:cxn ang="0">
                  <a:pos x="8" y="223"/>
                </a:cxn>
                <a:cxn ang="0">
                  <a:pos x="8" y="239"/>
                </a:cxn>
                <a:cxn ang="0">
                  <a:pos x="25" y="254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67" y="262"/>
                </a:cxn>
                <a:cxn ang="0">
                  <a:pos x="58" y="262"/>
                </a:cxn>
              </a:cxnLst>
              <a:rect l="0" t="0" r="r" b="b"/>
              <a:pathLst>
                <a:path w="134" h="262">
                  <a:moveTo>
                    <a:pt x="58" y="262"/>
                  </a:moveTo>
                  <a:lnTo>
                    <a:pt x="75" y="262"/>
                  </a:lnTo>
                  <a:lnTo>
                    <a:pt x="100" y="254"/>
                  </a:lnTo>
                  <a:lnTo>
                    <a:pt x="109" y="239"/>
                  </a:lnTo>
                  <a:lnTo>
                    <a:pt x="117" y="223"/>
                  </a:lnTo>
                  <a:lnTo>
                    <a:pt x="117" y="200"/>
                  </a:lnTo>
                  <a:lnTo>
                    <a:pt x="125" y="185"/>
                  </a:lnTo>
                  <a:lnTo>
                    <a:pt x="134" y="169"/>
                  </a:lnTo>
                  <a:lnTo>
                    <a:pt x="125" y="162"/>
                  </a:lnTo>
                  <a:lnTo>
                    <a:pt x="125" y="154"/>
                  </a:lnTo>
                  <a:lnTo>
                    <a:pt x="125" y="146"/>
                  </a:lnTo>
                  <a:lnTo>
                    <a:pt x="134" y="123"/>
                  </a:lnTo>
                  <a:lnTo>
                    <a:pt x="134" y="100"/>
                  </a:lnTo>
                  <a:lnTo>
                    <a:pt x="134" y="85"/>
                  </a:lnTo>
                  <a:lnTo>
                    <a:pt x="134" y="77"/>
                  </a:lnTo>
                  <a:lnTo>
                    <a:pt x="134" y="69"/>
                  </a:lnTo>
                  <a:lnTo>
                    <a:pt x="134" y="54"/>
                  </a:lnTo>
                  <a:lnTo>
                    <a:pt x="117" y="39"/>
                  </a:lnTo>
                  <a:lnTo>
                    <a:pt x="109" y="16"/>
                  </a:lnTo>
                  <a:lnTo>
                    <a:pt x="92" y="0"/>
                  </a:lnTo>
                  <a:lnTo>
                    <a:pt x="75" y="0"/>
                  </a:lnTo>
                  <a:lnTo>
                    <a:pt x="50" y="0"/>
                  </a:lnTo>
                  <a:lnTo>
                    <a:pt x="33" y="8"/>
                  </a:lnTo>
                  <a:lnTo>
                    <a:pt x="17" y="23"/>
                  </a:lnTo>
                  <a:lnTo>
                    <a:pt x="0" y="77"/>
                  </a:lnTo>
                  <a:lnTo>
                    <a:pt x="0" y="139"/>
                  </a:lnTo>
                  <a:lnTo>
                    <a:pt x="0" y="185"/>
                  </a:lnTo>
                  <a:lnTo>
                    <a:pt x="8" y="223"/>
                  </a:lnTo>
                  <a:lnTo>
                    <a:pt x="8" y="239"/>
                  </a:lnTo>
                  <a:lnTo>
                    <a:pt x="25" y="254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67" y="262"/>
                  </a:lnTo>
                  <a:lnTo>
                    <a:pt x="58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0" name="Freeform 1706"/>
            <p:cNvSpPr>
              <a:spLocks/>
            </p:cNvSpPr>
            <p:nvPr/>
          </p:nvSpPr>
          <p:spPr bwMode="auto">
            <a:xfrm>
              <a:off x="4306538" y="3298779"/>
              <a:ext cx="127245" cy="224137"/>
            </a:xfrm>
            <a:custGeom>
              <a:avLst/>
              <a:gdLst/>
              <a:ahLst/>
              <a:cxnLst>
                <a:cxn ang="0">
                  <a:pos x="50" y="192"/>
                </a:cxn>
                <a:cxn ang="0">
                  <a:pos x="67" y="184"/>
                </a:cxn>
                <a:cxn ang="0">
                  <a:pos x="75" y="184"/>
                </a:cxn>
                <a:cxn ang="0">
                  <a:pos x="92" y="161"/>
                </a:cxn>
                <a:cxn ang="0">
                  <a:pos x="92" y="138"/>
                </a:cxn>
                <a:cxn ang="0">
                  <a:pos x="92" y="131"/>
                </a:cxn>
                <a:cxn ang="0">
                  <a:pos x="100" y="123"/>
                </a:cxn>
                <a:cxn ang="0">
                  <a:pos x="100" y="115"/>
                </a:cxn>
                <a:cxn ang="0">
                  <a:pos x="100" y="108"/>
                </a:cxn>
                <a:cxn ang="0">
                  <a:pos x="100" y="84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54"/>
                </a:cxn>
                <a:cxn ang="0">
                  <a:pos x="100" y="46"/>
                </a:cxn>
                <a:cxn ang="0">
                  <a:pos x="100" y="38"/>
                </a:cxn>
                <a:cxn ang="0">
                  <a:pos x="92" y="23"/>
                </a:cxn>
                <a:cxn ang="0">
                  <a:pos x="84" y="7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15"/>
                </a:cxn>
                <a:cxn ang="0">
                  <a:pos x="8" y="54"/>
                </a:cxn>
                <a:cxn ang="0">
                  <a:pos x="0" y="100"/>
                </a:cxn>
                <a:cxn ang="0">
                  <a:pos x="8" y="131"/>
                </a:cxn>
                <a:cxn ang="0">
                  <a:pos x="8" y="161"/>
                </a:cxn>
                <a:cxn ang="0">
                  <a:pos x="17" y="169"/>
                </a:cxn>
                <a:cxn ang="0">
                  <a:pos x="25" y="177"/>
                </a:cxn>
                <a:cxn ang="0">
                  <a:pos x="33" y="184"/>
                </a:cxn>
                <a:cxn ang="0">
                  <a:pos x="42" y="184"/>
                </a:cxn>
                <a:cxn ang="0">
                  <a:pos x="50" y="184"/>
                </a:cxn>
                <a:cxn ang="0">
                  <a:pos x="50" y="192"/>
                </a:cxn>
              </a:cxnLst>
              <a:rect l="0" t="0" r="r" b="b"/>
              <a:pathLst>
                <a:path w="109" h="192">
                  <a:moveTo>
                    <a:pt x="50" y="192"/>
                  </a:moveTo>
                  <a:lnTo>
                    <a:pt x="67" y="184"/>
                  </a:lnTo>
                  <a:lnTo>
                    <a:pt x="75" y="184"/>
                  </a:lnTo>
                  <a:lnTo>
                    <a:pt x="92" y="161"/>
                  </a:lnTo>
                  <a:lnTo>
                    <a:pt x="92" y="138"/>
                  </a:lnTo>
                  <a:lnTo>
                    <a:pt x="92" y="131"/>
                  </a:lnTo>
                  <a:lnTo>
                    <a:pt x="100" y="123"/>
                  </a:lnTo>
                  <a:lnTo>
                    <a:pt x="100" y="115"/>
                  </a:lnTo>
                  <a:lnTo>
                    <a:pt x="100" y="108"/>
                  </a:lnTo>
                  <a:lnTo>
                    <a:pt x="100" y="84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2" y="23"/>
                  </a:lnTo>
                  <a:lnTo>
                    <a:pt x="84" y="7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15"/>
                  </a:lnTo>
                  <a:lnTo>
                    <a:pt x="8" y="54"/>
                  </a:lnTo>
                  <a:lnTo>
                    <a:pt x="0" y="100"/>
                  </a:lnTo>
                  <a:lnTo>
                    <a:pt x="8" y="131"/>
                  </a:lnTo>
                  <a:lnTo>
                    <a:pt x="8" y="161"/>
                  </a:lnTo>
                  <a:lnTo>
                    <a:pt x="17" y="169"/>
                  </a:lnTo>
                  <a:lnTo>
                    <a:pt x="25" y="177"/>
                  </a:lnTo>
                  <a:lnTo>
                    <a:pt x="33" y="184"/>
                  </a:lnTo>
                  <a:lnTo>
                    <a:pt x="42" y="184"/>
                  </a:lnTo>
                  <a:lnTo>
                    <a:pt x="50" y="184"/>
                  </a:lnTo>
                  <a:lnTo>
                    <a:pt x="50" y="19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1" name="Freeform 1707"/>
            <p:cNvSpPr>
              <a:spLocks/>
            </p:cNvSpPr>
            <p:nvPr/>
          </p:nvSpPr>
          <p:spPr bwMode="auto">
            <a:xfrm>
              <a:off x="4033371" y="3568444"/>
              <a:ext cx="127245" cy="287176"/>
            </a:xfrm>
            <a:custGeom>
              <a:avLst/>
              <a:gdLst/>
              <a:ahLst/>
              <a:cxnLst>
                <a:cxn ang="0">
                  <a:pos x="50" y="246"/>
                </a:cxn>
                <a:cxn ang="0">
                  <a:pos x="67" y="238"/>
                </a:cxn>
                <a:cxn ang="0">
                  <a:pos x="84" y="231"/>
                </a:cxn>
                <a:cxn ang="0">
                  <a:pos x="92" y="207"/>
                </a:cxn>
                <a:cxn ang="0">
                  <a:pos x="92" y="177"/>
                </a:cxn>
                <a:cxn ang="0">
                  <a:pos x="100" y="169"/>
                </a:cxn>
                <a:cxn ang="0">
                  <a:pos x="100" y="154"/>
                </a:cxn>
                <a:cxn ang="0">
                  <a:pos x="100" y="146"/>
                </a:cxn>
                <a:cxn ang="0">
                  <a:pos x="100" y="138"/>
                </a:cxn>
                <a:cxn ang="0">
                  <a:pos x="100" y="130"/>
                </a:cxn>
                <a:cxn ang="0">
                  <a:pos x="100" y="107"/>
                </a:cxn>
                <a:cxn ang="0">
                  <a:pos x="109" y="84"/>
                </a:cxn>
                <a:cxn ang="0">
                  <a:pos x="109" y="77"/>
                </a:cxn>
                <a:cxn ang="0">
                  <a:pos x="100" y="69"/>
                </a:cxn>
                <a:cxn ang="0">
                  <a:pos x="109" y="61"/>
                </a:cxn>
                <a:cxn ang="0">
                  <a:pos x="100" y="46"/>
                </a:cxn>
                <a:cxn ang="0">
                  <a:pos x="92" y="30"/>
                </a:cxn>
                <a:cxn ang="0">
                  <a:pos x="84" y="15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23"/>
                </a:cxn>
                <a:cxn ang="0">
                  <a:pos x="9" y="69"/>
                </a:cxn>
                <a:cxn ang="0">
                  <a:pos x="0" y="123"/>
                </a:cxn>
                <a:cxn ang="0">
                  <a:pos x="9" y="169"/>
                </a:cxn>
                <a:cxn ang="0">
                  <a:pos x="9" y="200"/>
                </a:cxn>
                <a:cxn ang="0">
                  <a:pos x="17" y="215"/>
                </a:cxn>
                <a:cxn ang="0">
                  <a:pos x="25" y="231"/>
                </a:cxn>
                <a:cxn ang="0">
                  <a:pos x="34" y="238"/>
                </a:cxn>
                <a:cxn ang="0">
                  <a:pos x="42" y="238"/>
                </a:cxn>
                <a:cxn ang="0">
                  <a:pos x="50" y="238"/>
                </a:cxn>
                <a:cxn ang="0">
                  <a:pos x="50" y="246"/>
                </a:cxn>
              </a:cxnLst>
              <a:rect l="0" t="0" r="r" b="b"/>
              <a:pathLst>
                <a:path w="109" h="246">
                  <a:moveTo>
                    <a:pt x="50" y="246"/>
                  </a:moveTo>
                  <a:lnTo>
                    <a:pt x="67" y="238"/>
                  </a:lnTo>
                  <a:lnTo>
                    <a:pt x="84" y="231"/>
                  </a:lnTo>
                  <a:lnTo>
                    <a:pt x="92" y="207"/>
                  </a:lnTo>
                  <a:lnTo>
                    <a:pt x="92" y="177"/>
                  </a:lnTo>
                  <a:lnTo>
                    <a:pt x="100" y="169"/>
                  </a:lnTo>
                  <a:lnTo>
                    <a:pt x="100" y="154"/>
                  </a:lnTo>
                  <a:lnTo>
                    <a:pt x="100" y="146"/>
                  </a:lnTo>
                  <a:lnTo>
                    <a:pt x="100" y="138"/>
                  </a:lnTo>
                  <a:lnTo>
                    <a:pt x="100" y="130"/>
                  </a:lnTo>
                  <a:lnTo>
                    <a:pt x="100" y="107"/>
                  </a:lnTo>
                  <a:lnTo>
                    <a:pt x="109" y="84"/>
                  </a:lnTo>
                  <a:lnTo>
                    <a:pt x="109" y="77"/>
                  </a:lnTo>
                  <a:lnTo>
                    <a:pt x="100" y="69"/>
                  </a:lnTo>
                  <a:lnTo>
                    <a:pt x="109" y="61"/>
                  </a:lnTo>
                  <a:lnTo>
                    <a:pt x="100" y="46"/>
                  </a:lnTo>
                  <a:lnTo>
                    <a:pt x="92" y="30"/>
                  </a:lnTo>
                  <a:lnTo>
                    <a:pt x="84" y="15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23"/>
                  </a:lnTo>
                  <a:lnTo>
                    <a:pt x="9" y="69"/>
                  </a:lnTo>
                  <a:lnTo>
                    <a:pt x="0" y="123"/>
                  </a:lnTo>
                  <a:lnTo>
                    <a:pt x="9" y="169"/>
                  </a:lnTo>
                  <a:lnTo>
                    <a:pt x="9" y="200"/>
                  </a:lnTo>
                  <a:lnTo>
                    <a:pt x="17" y="215"/>
                  </a:lnTo>
                  <a:lnTo>
                    <a:pt x="25" y="231"/>
                  </a:lnTo>
                  <a:lnTo>
                    <a:pt x="34" y="238"/>
                  </a:lnTo>
                  <a:lnTo>
                    <a:pt x="42" y="238"/>
                  </a:lnTo>
                  <a:lnTo>
                    <a:pt x="50" y="238"/>
                  </a:lnTo>
                  <a:lnTo>
                    <a:pt x="50" y="24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Freeform 1708"/>
            <p:cNvSpPr>
              <a:spLocks/>
            </p:cNvSpPr>
            <p:nvPr/>
          </p:nvSpPr>
          <p:spPr bwMode="auto">
            <a:xfrm>
              <a:off x="4043877" y="3245079"/>
              <a:ext cx="106232" cy="314026"/>
            </a:xfrm>
            <a:custGeom>
              <a:avLst/>
              <a:gdLst/>
              <a:ahLst/>
              <a:cxnLst>
                <a:cxn ang="0">
                  <a:pos x="41" y="269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30"/>
                </a:cxn>
                <a:cxn ang="0">
                  <a:pos x="75" y="200"/>
                </a:cxn>
                <a:cxn ang="0">
                  <a:pos x="83" y="177"/>
                </a:cxn>
                <a:cxn ang="0">
                  <a:pos x="83" y="161"/>
                </a:cxn>
                <a:cxn ang="0">
                  <a:pos x="83" y="154"/>
                </a:cxn>
                <a:cxn ang="0">
                  <a:pos x="83" y="123"/>
                </a:cxn>
                <a:cxn ang="0">
                  <a:pos x="83" y="100"/>
                </a:cxn>
                <a:cxn ang="0">
                  <a:pos x="91" y="84"/>
                </a:cxn>
                <a:cxn ang="0">
                  <a:pos x="83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75" y="38"/>
                </a:cxn>
                <a:cxn ang="0">
                  <a:pos x="66" y="15"/>
                </a:cxn>
                <a:cxn ang="0">
                  <a:pos x="58" y="7"/>
                </a:cxn>
                <a:cxn ang="0">
                  <a:pos x="50" y="0"/>
                </a:cxn>
                <a:cxn ang="0">
                  <a:pos x="33" y="0"/>
                </a:cxn>
                <a:cxn ang="0">
                  <a:pos x="25" y="15"/>
                </a:cxn>
                <a:cxn ang="0">
                  <a:pos x="16" y="30"/>
                </a:cxn>
                <a:cxn ang="0">
                  <a:pos x="8" y="77"/>
                </a:cxn>
                <a:cxn ang="0">
                  <a:pos x="0" y="138"/>
                </a:cxn>
                <a:cxn ang="0">
                  <a:pos x="8" y="192"/>
                </a:cxn>
                <a:cxn ang="0">
                  <a:pos x="8" y="223"/>
                </a:cxn>
                <a:cxn ang="0">
                  <a:pos x="8" y="238"/>
                </a:cxn>
                <a:cxn ang="0">
                  <a:pos x="25" y="254"/>
                </a:cxn>
                <a:cxn ang="0">
                  <a:pos x="25" y="261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9"/>
                </a:cxn>
              </a:cxnLst>
              <a:rect l="0" t="0" r="r" b="b"/>
              <a:pathLst>
                <a:path w="91" h="269">
                  <a:moveTo>
                    <a:pt x="41" y="269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30"/>
                  </a:lnTo>
                  <a:lnTo>
                    <a:pt x="75" y="200"/>
                  </a:lnTo>
                  <a:lnTo>
                    <a:pt x="83" y="177"/>
                  </a:lnTo>
                  <a:lnTo>
                    <a:pt x="83" y="161"/>
                  </a:lnTo>
                  <a:lnTo>
                    <a:pt x="83" y="154"/>
                  </a:lnTo>
                  <a:lnTo>
                    <a:pt x="83" y="123"/>
                  </a:lnTo>
                  <a:lnTo>
                    <a:pt x="83" y="100"/>
                  </a:lnTo>
                  <a:lnTo>
                    <a:pt x="91" y="84"/>
                  </a:lnTo>
                  <a:lnTo>
                    <a:pt x="83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75" y="38"/>
                  </a:lnTo>
                  <a:lnTo>
                    <a:pt x="66" y="15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33" y="0"/>
                  </a:lnTo>
                  <a:lnTo>
                    <a:pt x="25" y="15"/>
                  </a:lnTo>
                  <a:lnTo>
                    <a:pt x="16" y="30"/>
                  </a:lnTo>
                  <a:lnTo>
                    <a:pt x="8" y="77"/>
                  </a:lnTo>
                  <a:lnTo>
                    <a:pt x="0" y="138"/>
                  </a:lnTo>
                  <a:lnTo>
                    <a:pt x="8" y="192"/>
                  </a:lnTo>
                  <a:lnTo>
                    <a:pt x="8" y="223"/>
                  </a:lnTo>
                  <a:lnTo>
                    <a:pt x="8" y="238"/>
                  </a:lnTo>
                  <a:lnTo>
                    <a:pt x="25" y="254"/>
                  </a:lnTo>
                  <a:lnTo>
                    <a:pt x="25" y="261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Oval 1709"/>
            <p:cNvSpPr>
              <a:spLocks noChangeArrowheads="1"/>
            </p:cNvSpPr>
            <p:nvPr/>
          </p:nvSpPr>
          <p:spPr bwMode="auto">
            <a:xfrm>
              <a:off x="3838418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Oval 1710"/>
            <p:cNvSpPr>
              <a:spLocks noChangeArrowheads="1"/>
            </p:cNvSpPr>
            <p:nvPr/>
          </p:nvSpPr>
          <p:spPr bwMode="auto">
            <a:xfrm>
              <a:off x="3799894" y="3325629"/>
              <a:ext cx="38524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Oval 1711"/>
            <p:cNvSpPr>
              <a:spLocks noChangeArrowheads="1"/>
            </p:cNvSpPr>
            <p:nvPr/>
          </p:nvSpPr>
          <p:spPr bwMode="auto">
            <a:xfrm>
              <a:off x="3867603" y="3306950"/>
              <a:ext cx="39691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Oval 1712"/>
            <p:cNvSpPr>
              <a:spLocks noChangeArrowheads="1"/>
            </p:cNvSpPr>
            <p:nvPr/>
          </p:nvSpPr>
          <p:spPr bwMode="auto">
            <a:xfrm>
              <a:off x="3896787" y="3262590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Oval 1713"/>
            <p:cNvSpPr>
              <a:spLocks noChangeArrowheads="1"/>
            </p:cNvSpPr>
            <p:nvPr/>
          </p:nvSpPr>
          <p:spPr bwMode="auto">
            <a:xfrm>
              <a:off x="3916633" y="3163362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Oval 1714"/>
            <p:cNvSpPr>
              <a:spLocks noChangeArrowheads="1"/>
            </p:cNvSpPr>
            <p:nvPr/>
          </p:nvSpPr>
          <p:spPr bwMode="auto">
            <a:xfrm>
              <a:off x="3867603" y="3226401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Oval 1715"/>
            <p:cNvSpPr>
              <a:spLocks noChangeArrowheads="1"/>
            </p:cNvSpPr>
            <p:nvPr/>
          </p:nvSpPr>
          <p:spPr bwMode="auto">
            <a:xfrm>
              <a:off x="3925972" y="337932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Oval 1716"/>
            <p:cNvSpPr>
              <a:spLocks noChangeArrowheads="1"/>
            </p:cNvSpPr>
            <p:nvPr/>
          </p:nvSpPr>
          <p:spPr bwMode="auto">
            <a:xfrm>
              <a:off x="3867603" y="34061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Oval 1717"/>
            <p:cNvSpPr>
              <a:spLocks noChangeArrowheads="1"/>
            </p:cNvSpPr>
            <p:nvPr/>
          </p:nvSpPr>
          <p:spPr bwMode="auto">
            <a:xfrm>
              <a:off x="3829079" y="33699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Oval 1718"/>
            <p:cNvSpPr>
              <a:spLocks noChangeArrowheads="1"/>
            </p:cNvSpPr>
            <p:nvPr/>
          </p:nvSpPr>
          <p:spPr bwMode="auto">
            <a:xfrm>
              <a:off x="3975002" y="3334968"/>
              <a:ext cx="39691" cy="1751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Oval 1719"/>
            <p:cNvSpPr>
              <a:spLocks noChangeArrowheads="1"/>
            </p:cNvSpPr>
            <p:nvPr/>
          </p:nvSpPr>
          <p:spPr bwMode="auto">
            <a:xfrm>
              <a:off x="3945817" y="340617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Oval 1720"/>
            <p:cNvSpPr>
              <a:spLocks noChangeArrowheads="1"/>
            </p:cNvSpPr>
            <p:nvPr/>
          </p:nvSpPr>
          <p:spPr bwMode="auto">
            <a:xfrm>
              <a:off x="3878109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Oval 1721"/>
            <p:cNvSpPr>
              <a:spLocks noChangeArrowheads="1"/>
            </p:cNvSpPr>
            <p:nvPr/>
          </p:nvSpPr>
          <p:spPr bwMode="auto">
            <a:xfrm>
              <a:off x="3848925" y="3325629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Oval 1722"/>
            <p:cNvSpPr>
              <a:spLocks noChangeArrowheads="1"/>
            </p:cNvSpPr>
            <p:nvPr/>
          </p:nvSpPr>
          <p:spPr bwMode="auto">
            <a:xfrm>
              <a:off x="3925972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Oval 1723"/>
            <p:cNvSpPr>
              <a:spLocks noChangeArrowheads="1"/>
            </p:cNvSpPr>
            <p:nvPr/>
          </p:nvSpPr>
          <p:spPr bwMode="auto">
            <a:xfrm>
              <a:off x="3994847" y="3505405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Oval 1724"/>
            <p:cNvSpPr>
              <a:spLocks noChangeArrowheads="1"/>
            </p:cNvSpPr>
            <p:nvPr/>
          </p:nvSpPr>
          <p:spPr bwMode="auto">
            <a:xfrm>
              <a:off x="3907294" y="3199551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Oval 1725"/>
            <p:cNvSpPr>
              <a:spLocks noChangeArrowheads="1"/>
            </p:cNvSpPr>
            <p:nvPr/>
          </p:nvSpPr>
          <p:spPr bwMode="auto">
            <a:xfrm>
              <a:off x="3955156" y="3352478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Oval 1726"/>
            <p:cNvSpPr>
              <a:spLocks noChangeArrowheads="1"/>
            </p:cNvSpPr>
            <p:nvPr/>
          </p:nvSpPr>
          <p:spPr bwMode="auto">
            <a:xfrm>
              <a:off x="3955156" y="3469217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Oval 1727"/>
            <p:cNvSpPr>
              <a:spLocks noChangeArrowheads="1"/>
            </p:cNvSpPr>
            <p:nvPr/>
          </p:nvSpPr>
          <p:spPr bwMode="auto">
            <a:xfrm>
              <a:off x="3936478" y="32801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Oval 1728"/>
            <p:cNvSpPr>
              <a:spLocks noChangeArrowheads="1"/>
            </p:cNvSpPr>
            <p:nvPr/>
          </p:nvSpPr>
          <p:spPr bwMode="auto">
            <a:xfrm>
              <a:off x="3984341" y="3379328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Oval 1729"/>
            <p:cNvSpPr>
              <a:spLocks noChangeArrowheads="1"/>
            </p:cNvSpPr>
            <p:nvPr/>
          </p:nvSpPr>
          <p:spPr bwMode="auto">
            <a:xfrm>
              <a:off x="3887448" y="3469217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Oval 1730"/>
            <p:cNvSpPr>
              <a:spLocks noChangeArrowheads="1"/>
            </p:cNvSpPr>
            <p:nvPr/>
          </p:nvSpPr>
          <p:spPr bwMode="auto">
            <a:xfrm>
              <a:off x="3916633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5" name="Oval 1731"/>
            <p:cNvSpPr>
              <a:spLocks noChangeArrowheads="1"/>
            </p:cNvSpPr>
            <p:nvPr/>
          </p:nvSpPr>
          <p:spPr bwMode="auto">
            <a:xfrm>
              <a:off x="3994847" y="3442367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6" name="Oval 1732"/>
            <p:cNvSpPr>
              <a:spLocks noChangeArrowheads="1"/>
            </p:cNvSpPr>
            <p:nvPr/>
          </p:nvSpPr>
          <p:spPr bwMode="auto">
            <a:xfrm>
              <a:off x="3829079" y="34330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7" name="Oval 1733"/>
            <p:cNvSpPr>
              <a:spLocks noChangeArrowheads="1"/>
            </p:cNvSpPr>
            <p:nvPr/>
          </p:nvSpPr>
          <p:spPr bwMode="auto">
            <a:xfrm>
              <a:off x="3916633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Oval 1734"/>
            <p:cNvSpPr>
              <a:spLocks noChangeArrowheads="1"/>
            </p:cNvSpPr>
            <p:nvPr/>
          </p:nvSpPr>
          <p:spPr bwMode="auto">
            <a:xfrm>
              <a:off x="3925972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Oval 1735"/>
            <p:cNvSpPr>
              <a:spLocks noChangeArrowheads="1"/>
            </p:cNvSpPr>
            <p:nvPr/>
          </p:nvSpPr>
          <p:spPr bwMode="auto">
            <a:xfrm>
              <a:off x="3867603" y="362214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Oval 1736"/>
            <p:cNvSpPr>
              <a:spLocks noChangeArrowheads="1"/>
            </p:cNvSpPr>
            <p:nvPr/>
          </p:nvSpPr>
          <p:spPr bwMode="auto">
            <a:xfrm>
              <a:off x="3896787" y="370269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Oval 1737"/>
            <p:cNvSpPr>
              <a:spLocks noChangeArrowheads="1"/>
            </p:cNvSpPr>
            <p:nvPr/>
          </p:nvSpPr>
          <p:spPr bwMode="auto">
            <a:xfrm>
              <a:off x="3965663" y="367584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Oval 1738"/>
            <p:cNvSpPr>
              <a:spLocks noChangeArrowheads="1"/>
            </p:cNvSpPr>
            <p:nvPr/>
          </p:nvSpPr>
          <p:spPr bwMode="auto">
            <a:xfrm>
              <a:off x="3945817" y="3603465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Oval 1739"/>
            <p:cNvSpPr>
              <a:spLocks noChangeArrowheads="1"/>
            </p:cNvSpPr>
            <p:nvPr/>
          </p:nvSpPr>
          <p:spPr bwMode="auto">
            <a:xfrm>
              <a:off x="3818573" y="3541594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Oval 1740"/>
            <p:cNvSpPr>
              <a:spLocks noChangeArrowheads="1"/>
            </p:cNvSpPr>
            <p:nvPr/>
          </p:nvSpPr>
          <p:spPr bwMode="auto">
            <a:xfrm>
              <a:off x="3916633" y="356844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Oval 1741"/>
            <p:cNvSpPr>
              <a:spLocks noChangeArrowheads="1"/>
            </p:cNvSpPr>
            <p:nvPr/>
          </p:nvSpPr>
          <p:spPr bwMode="auto">
            <a:xfrm>
              <a:off x="3799894" y="348672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Oval 1742"/>
            <p:cNvSpPr>
              <a:spLocks noChangeArrowheads="1"/>
            </p:cNvSpPr>
            <p:nvPr/>
          </p:nvSpPr>
          <p:spPr bwMode="auto">
            <a:xfrm>
              <a:off x="4169955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Oval 1743"/>
            <p:cNvSpPr>
              <a:spLocks noChangeArrowheads="1"/>
            </p:cNvSpPr>
            <p:nvPr/>
          </p:nvSpPr>
          <p:spPr bwMode="auto">
            <a:xfrm>
              <a:off x="4209646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Oval 1744"/>
            <p:cNvSpPr>
              <a:spLocks noChangeArrowheads="1"/>
            </p:cNvSpPr>
            <p:nvPr/>
          </p:nvSpPr>
          <p:spPr bwMode="auto">
            <a:xfrm>
              <a:off x="4228324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Oval 1745"/>
            <p:cNvSpPr>
              <a:spLocks noChangeArrowheads="1"/>
            </p:cNvSpPr>
            <p:nvPr/>
          </p:nvSpPr>
          <p:spPr bwMode="auto">
            <a:xfrm>
              <a:off x="4209646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Oval 1746"/>
            <p:cNvSpPr>
              <a:spLocks noChangeArrowheads="1"/>
            </p:cNvSpPr>
            <p:nvPr/>
          </p:nvSpPr>
          <p:spPr bwMode="auto">
            <a:xfrm>
              <a:off x="4257508" y="3379328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Oval 1747"/>
            <p:cNvSpPr>
              <a:spLocks noChangeArrowheads="1"/>
            </p:cNvSpPr>
            <p:nvPr/>
          </p:nvSpPr>
          <p:spPr bwMode="auto">
            <a:xfrm>
              <a:off x="4209646" y="3406178"/>
              <a:ext cx="18678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Oval 1748"/>
            <p:cNvSpPr>
              <a:spLocks noChangeArrowheads="1"/>
            </p:cNvSpPr>
            <p:nvPr/>
          </p:nvSpPr>
          <p:spPr bwMode="auto">
            <a:xfrm>
              <a:off x="4160616" y="3369989"/>
              <a:ext cx="38524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Oval 1749"/>
            <p:cNvSpPr>
              <a:spLocks noChangeArrowheads="1"/>
            </p:cNvSpPr>
            <p:nvPr/>
          </p:nvSpPr>
          <p:spPr bwMode="auto">
            <a:xfrm>
              <a:off x="4209646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Oval 1750"/>
            <p:cNvSpPr>
              <a:spLocks noChangeArrowheads="1"/>
            </p:cNvSpPr>
            <p:nvPr/>
          </p:nvSpPr>
          <p:spPr bwMode="auto">
            <a:xfrm>
              <a:off x="4189800" y="332562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Oval 1751"/>
            <p:cNvSpPr>
              <a:spLocks noChangeArrowheads="1"/>
            </p:cNvSpPr>
            <p:nvPr/>
          </p:nvSpPr>
          <p:spPr bwMode="auto">
            <a:xfrm>
              <a:off x="4257508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Oval 1752"/>
            <p:cNvSpPr>
              <a:spLocks noChangeArrowheads="1"/>
            </p:cNvSpPr>
            <p:nvPr/>
          </p:nvSpPr>
          <p:spPr bwMode="auto">
            <a:xfrm>
              <a:off x="4228324" y="3469217"/>
              <a:ext cx="1984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Oval 1753"/>
            <p:cNvSpPr>
              <a:spLocks noChangeArrowheads="1"/>
            </p:cNvSpPr>
            <p:nvPr/>
          </p:nvSpPr>
          <p:spPr bwMode="auto">
            <a:xfrm>
              <a:off x="4257508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Oval 1754"/>
            <p:cNvSpPr>
              <a:spLocks noChangeArrowheads="1"/>
            </p:cNvSpPr>
            <p:nvPr/>
          </p:nvSpPr>
          <p:spPr bwMode="auto">
            <a:xfrm>
              <a:off x="4169955" y="343302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9" name="Oval 1755"/>
            <p:cNvSpPr>
              <a:spLocks noChangeArrowheads="1"/>
            </p:cNvSpPr>
            <p:nvPr/>
          </p:nvSpPr>
          <p:spPr bwMode="auto">
            <a:xfrm>
              <a:off x="4248169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0" name="Oval 1756"/>
            <p:cNvSpPr>
              <a:spLocks noChangeArrowheads="1"/>
            </p:cNvSpPr>
            <p:nvPr/>
          </p:nvSpPr>
          <p:spPr bwMode="auto">
            <a:xfrm>
              <a:off x="4257508" y="3496066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1" name="Oval 1757"/>
            <p:cNvSpPr>
              <a:spLocks noChangeArrowheads="1"/>
            </p:cNvSpPr>
            <p:nvPr/>
          </p:nvSpPr>
          <p:spPr bwMode="auto">
            <a:xfrm>
              <a:off x="4687105" y="3253251"/>
              <a:ext cx="1984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2" name="Oval 1758"/>
            <p:cNvSpPr>
              <a:spLocks noChangeArrowheads="1"/>
            </p:cNvSpPr>
            <p:nvPr/>
          </p:nvSpPr>
          <p:spPr bwMode="auto">
            <a:xfrm>
              <a:off x="4716290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3" name="Oval 1759"/>
            <p:cNvSpPr>
              <a:spLocks noChangeArrowheads="1"/>
            </p:cNvSpPr>
            <p:nvPr/>
          </p:nvSpPr>
          <p:spPr bwMode="auto">
            <a:xfrm>
              <a:off x="4736135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4" name="Oval 1760"/>
            <p:cNvSpPr>
              <a:spLocks noChangeArrowheads="1"/>
            </p:cNvSpPr>
            <p:nvPr/>
          </p:nvSpPr>
          <p:spPr bwMode="auto">
            <a:xfrm>
              <a:off x="4716290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5" name="Oval 1761"/>
            <p:cNvSpPr>
              <a:spLocks noChangeArrowheads="1"/>
            </p:cNvSpPr>
            <p:nvPr/>
          </p:nvSpPr>
          <p:spPr bwMode="auto">
            <a:xfrm>
              <a:off x="4765320" y="33793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Oval 1762"/>
            <p:cNvSpPr>
              <a:spLocks noChangeArrowheads="1"/>
            </p:cNvSpPr>
            <p:nvPr/>
          </p:nvSpPr>
          <p:spPr bwMode="auto">
            <a:xfrm>
              <a:off x="4716290" y="3406178"/>
              <a:ext cx="1984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Oval 1763"/>
            <p:cNvSpPr>
              <a:spLocks noChangeArrowheads="1"/>
            </p:cNvSpPr>
            <p:nvPr/>
          </p:nvSpPr>
          <p:spPr bwMode="auto">
            <a:xfrm>
              <a:off x="4667259" y="3369989"/>
              <a:ext cx="39691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Oval 1764"/>
            <p:cNvSpPr>
              <a:spLocks noChangeArrowheads="1"/>
            </p:cNvSpPr>
            <p:nvPr/>
          </p:nvSpPr>
          <p:spPr bwMode="auto">
            <a:xfrm>
              <a:off x="4716290" y="3369989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9" name="Oval 1765"/>
            <p:cNvSpPr>
              <a:spLocks noChangeArrowheads="1"/>
            </p:cNvSpPr>
            <p:nvPr/>
          </p:nvSpPr>
          <p:spPr bwMode="auto">
            <a:xfrm>
              <a:off x="4696444" y="332562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0" name="Oval 1766"/>
            <p:cNvSpPr>
              <a:spLocks noChangeArrowheads="1"/>
            </p:cNvSpPr>
            <p:nvPr/>
          </p:nvSpPr>
          <p:spPr bwMode="auto">
            <a:xfrm>
              <a:off x="4774659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1" name="Oval 1767"/>
            <p:cNvSpPr>
              <a:spLocks noChangeArrowheads="1"/>
            </p:cNvSpPr>
            <p:nvPr/>
          </p:nvSpPr>
          <p:spPr bwMode="auto">
            <a:xfrm>
              <a:off x="4736135" y="3469217"/>
              <a:ext cx="18678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2" name="Oval 1768"/>
            <p:cNvSpPr>
              <a:spLocks noChangeArrowheads="1"/>
            </p:cNvSpPr>
            <p:nvPr/>
          </p:nvSpPr>
          <p:spPr bwMode="auto">
            <a:xfrm>
              <a:off x="4765320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3" name="Oval 1769"/>
            <p:cNvSpPr>
              <a:spLocks noChangeArrowheads="1"/>
            </p:cNvSpPr>
            <p:nvPr/>
          </p:nvSpPr>
          <p:spPr bwMode="auto">
            <a:xfrm>
              <a:off x="4676599" y="3433028"/>
              <a:ext cx="30352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4" name="Oval 1770"/>
            <p:cNvSpPr>
              <a:spLocks noChangeArrowheads="1"/>
            </p:cNvSpPr>
            <p:nvPr/>
          </p:nvSpPr>
          <p:spPr bwMode="auto">
            <a:xfrm>
              <a:off x="4754813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Oval 1771"/>
            <p:cNvSpPr>
              <a:spLocks noChangeArrowheads="1"/>
            </p:cNvSpPr>
            <p:nvPr/>
          </p:nvSpPr>
          <p:spPr bwMode="auto">
            <a:xfrm>
              <a:off x="4774659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Oval 1772"/>
            <p:cNvSpPr>
              <a:spLocks noChangeArrowheads="1"/>
            </p:cNvSpPr>
            <p:nvPr/>
          </p:nvSpPr>
          <p:spPr bwMode="auto">
            <a:xfrm>
              <a:off x="4443122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7" name="Oval 1773"/>
            <p:cNvSpPr>
              <a:spLocks noChangeArrowheads="1"/>
            </p:cNvSpPr>
            <p:nvPr/>
          </p:nvSpPr>
          <p:spPr bwMode="auto">
            <a:xfrm>
              <a:off x="4472307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8" name="Oval 1774"/>
            <p:cNvSpPr>
              <a:spLocks noChangeArrowheads="1"/>
            </p:cNvSpPr>
            <p:nvPr/>
          </p:nvSpPr>
          <p:spPr bwMode="auto">
            <a:xfrm>
              <a:off x="4492152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9" name="Oval 1775"/>
            <p:cNvSpPr>
              <a:spLocks noChangeArrowheads="1"/>
            </p:cNvSpPr>
            <p:nvPr/>
          </p:nvSpPr>
          <p:spPr bwMode="auto">
            <a:xfrm>
              <a:off x="4472307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0" name="Oval 1776"/>
            <p:cNvSpPr>
              <a:spLocks noChangeArrowheads="1"/>
            </p:cNvSpPr>
            <p:nvPr/>
          </p:nvSpPr>
          <p:spPr bwMode="auto">
            <a:xfrm>
              <a:off x="4521337" y="33793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1" name="Oval 1777"/>
            <p:cNvSpPr>
              <a:spLocks noChangeArrowheads="1"/>
            </p:cNvSpPr>
            <p:nvPr/>
          </p:nvSpPr>
          <p:spPr bwMode="auto">
            <a:xfrm>
              <a:off x="4472307" y="34061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2" name="Oval 1778"/>
            <p:cNvSpPr>
              <a:spLocks noChangeArrowheads="1"/>
            </p:cNvSpPr>
            <p:nvPr/>
          </p:nvSpPr>
          <p:spPr bwMode="auto">
            <a:xfrm>
              <a:off x="4433783" y="33699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3" name="Oval 1779"/>
            <p:cNvSpPr>
              <a:spLocks noChangeArrowheads="1"/>
            </p:cNvSpPr>
            <p:nvPr/>
          </p:nvSpPr>
          <p:spPr bwMode="auto">
            <a:xfrm>
              <a:off x="4481646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4" name="Oval 1780"/>
            <p:cNvSpPr>
              <a:spLocks noChangeArrowheads="1"/>
            </p:cNvSpPr>
            <p:nvPr/>
          </p:nvSpPr>
          <p:spPr bwMode="auto">
            <a:xfrm>
              <a:off x="4452461" y="3325629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5" name="Oval 1781"/>
            <p:cNvSpPr>
              <a:spLocks noChangeArrowheads="1"/>
            </p:cNvSpPr>
            <p:nvPr/>
          </p:nvSpPr>
          <p:spPr bwMode="auto">
            <a:xfrm>
              <a:off x="4530676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6" name="Oval 1782"/>
            <p:cNvSpPr>
              <a:spLocks noChangeArrowheads="1"/>
            </p:cNvSpPr>
            <p:nvPr/>
          </p:nvSpPr>
          <p:spPr bwMode="auto">
            <a:xfrm>
              <a:off x="4492152" y="3469217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7" name="Oval 1783"/>
            <p:cNvSpPr>
              <a:spLocks noChangeArrowheads="1"/>
            </p:cNvSpPr>
            <p:nvPr/>
          </p:nvSpPr>
          <p:spPr bwMode="auto">
            <a:xfrm>
              <a:off x="4521337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8" name="Oval 1784"/>
            <p:cNvSpPr>
              <a:spLocks noChangeArrowheads="1"/>
            </p:cNvSpPr>
            <p:nvPr/>
          </p:nvSpPr>
          <p:spPr bwMode="auto">
            <a:xfrm>
              <a:off x="4433783" y="34330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9" name="Oval 1785"/>
            <p:cNvSpPr>
              <a:spLocks noChangeArrowheads="1"/>
            </p:cNvSpPr>
            <p:nvPr/>
          </p:nvSpPr>
          <p:spPr bwMode="auto">
            <a:xfrm>
              <a:off x="4510830" y="3442367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0" name="Oval 1786"/>
            <p:cNvSpPr>
              <a:spLocks noChangeArrowheads="1"/>
            </p:cNvSpPr>
            <p:nvPr/>
          </p:nvSpPr>
          <p:spPr bwMode="auto">
            <a:xfrm>
              <a:off x="4530676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1" name="Oval 1787"/>
            <p:cNvSpPr>
              <a:spLocks noChangeArrowheads="1"/>
            </p:cNvSpPr>
            <p:nvPr/>
          </p:nvSpPr>
          <p:spPr bwMode="auto">
            <a:xfrm>
              <a:off x="4823689" y="360346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2" name="Oval 1788"/>
            <p:cNvSpPr>
              <a:spLocks noChangeArrowheads="1"/>
            </p:cNvSpPr>
            <p:nvPr/>
          </p:nvSpPr>
          <p:spPr bwMode="auto">
            <a:xfrm>
              <a:off x="4852873" y="355910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3" name="Oval 1789"/>
            <p:cNvSpPr>
              <a:spLocks noChangeArrowheads="1"/>
            </p:cNvSpPr>
            <p:nvPr/>
          </p:nvSpPr>
          <p:spPr bwMode="auto">
            <a:xfrm>
              <a:off x="4872719" y="3603465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4" name="Oval 1790"/>
            <p:cNvSpPr>
              <a:spLocks noChangeArrowheads="1"/>
            </p:cNvSpPr>
            <p:nvPr/>
          </p:nvSpPr>
          <p:spPr bwMode="auto">
            <a:xfrm>
              <a:off x="4852873" y="3631483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5" name="Oval 1791"/>
            <p:cNvSpPr>
              <a:spLocks noChangeArrowheads="1"/>
            </p:cNvSpPr>
            <p:nvPr/>
          </p:nvSpPr>
          <p:spPr bwMode="auto">
            <a:xfrm>
              <a:off x="4901903" y="3478556"/>
              <a:ext cx="38524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6" name="Oval 1792"/>
            <p:cNvSpPr>
              <a:spLocks noChangeArrowheads="1"/>
            </p:cNvSpPr>
            <p:nvPr/>
          </p:nvSpPr>
          <p:spPr bwMode="auto">
            <a:xfrm>
              <a:off x="4852873" y="3451706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7" name="Oval 1793"/>
            <p:cNvSpPr>
              <a:spLocks noChangeArrowheads="1"/>
            </p:cNvSpPr>
            <p:nvPr/>
          </p:nvSpPr>
          <p:spPr bwMode="auto">
            <a:xfrm>
              <a:off x="4813182" y="348672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8" name="Oval 1794"/>
            <p:cNvSpPr>
              <a:spLocks noChangeArrowheads="1"/>
            </p:cNvSpPr>
            <p:nvPr/>
          </p:nvSpPr>
          <p:spPr bwMode="auto">
            <a:xfrm>
              <a:off x="4862212" y="34960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" name="Oval 1795"/>
            <p:cNvSpPr>
              <a:spLocks noChangeArrowheads="1"/>
            </p:cNvSpPr>
            <p:nvPr/>
          </p:nvSpPr>
          <p:spPr bwMode="auto">
            <a:xfrm>
              <a:off x="4833028" y="354159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0" name="Oval 1796"/>
            <p:cNvSpPr>
              <a:spLocks noChangeArrowheads="1"/>
            </p:cNvSpPr>
            <p:nvPr/>
          </p:nvSpPr>
          <p:spPr bwMode="auto">
            <a:xfrm>
              <a:off x="4911242" y="3631483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1" name="Oval 1797"/>
            <p:cNvSpPr>
              <a:spLocks noChangeArrowheads="1"/>
            </p:cNvSpPr>
            <p:nvPr/>
          </p:nvSpPr>
          <p:spPr bwMode="auto">
            <a:xfrm>
              <a:off x="4872719" y="338866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2" name="Oval 1798"/>
            <p:cNvSpPr>
              <a:spLocks noChangeArrowheads="1"/>
            </p:cNvSpPr>
            <p:nvPr/>
          </p:nvSpPr>
          <p:spPr bwMode="auto">
            <a:xfrm>
              <a:off x="4901903" y="354159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3" name="Oval 1799"/>
            <p:cNvSpPr>
              <a:spLocks noChangeArrowheads="1"/>
            </p:cNvSpPr>
            <p:nvPr/>
          </p:nvSpPr>
          <p:spPr bwMode="auto">
            <a:xfrm>
              <a:off x="4813182" y="3424856"/>
              <a:ext cx="39691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4" name="Oval 1800"/>
            <p:cNvSpPr>
              <a:spLocks noChangeArrowheads="1"/>
            </p:cNvSpPr>
            <p:nvPr/>
          </p:nvSpPr>
          <p:spPr bwMode="auto">
            <a:xfrm>
              <a:off x="4891397" y="3424856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5" name="Oval 1801"/>
            <p:cNvSpPr>
              <a:spLocks noChangeArrowheads="1"/>
            </p:cNvSpPr>
            <p:nvPr/>
          </p:nvSpPr>
          <p:spPr bwMode="auto">
            <a:xfrm>
              <a:off x="4911242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6" name="Line 1803"/>
            <p:cNvSpPr>
              <a:spLocks noChangeShapeType="1"/>
            </p:cNvSpPr>
            <p:nvPr/>
          </p:nvSpPr>
          <p:spPr bwMode="auto">
            <a:xfrm flipH="1">
              <a:off x="2648038" y="1313062"/>
              <a:ext cx="141370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7" name="Line 1804"/>
            <p:cNvSpPr>
              <a:spLocks noChangeShapeType="1"/>
            </p:cNvSpPr>
            <p:nvPr/>
          </p:nvSpPr>
          <p:spPr bwMode="auto">
            <a:xfrm flipH="1">
              <a:off x="2648038" y="1052736"/>
              <a:ext cx="141370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8" name="Freeform 1805"/>
            <p:cNvSpPr>
              <a:spLocks/>
            </p:cNvSpPr>
            <p:nvPr/>
          </p:nvSpPr>
          <p:spPr bwMode="auto">
            <a:xfrm>
              <a:off x="2608347" y="1052736"/>
              <a:ext cx="78215" cy="26032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67" y="62"/>
                </a:cxn>
                <a:cxn ang="0">
                  <a:pos x="0" y="108"/>
                </a:cxn>
                <a:cxn ang="0">
                  <a:pos x="59" y="177"/>
                </a:cxn>
                <a:cxn ang="0">
                  <a:pos x="9" y="215"/>
                </a:cxn>
                <a:cxn ang="0">
                  <a:pos x="34" y="223"/>
                </a:cxn>
              </a:cxnLst>
              <a:rect l="0" t="0" r="r" b="b"/>
              <a:pathLst>
                <a:path w="67" h="223">
                  <a:moveTo>
                    <a:pt x="34" y="0"/>
                  </a:moveTo>
                  <a:lnTo>
                    <a:pt x="67" y="62"/>
                  </a:lnTo>
                  <a:lnTo>
                    <a:pt x="0" y="108"/>
                  </a:lnTo>
                  <a:lnTo>
                    <a:pt x="59" y="177"/>
                  </a:lnTo>
                  <a:lnTo>
                    <a:pt x="9" y="215"/>
                  </a:lnTo>
                  <a:lnTo>
                    <a:pt x="34" y="2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9" name="Line 1806"/>
            <p:cNvSpPr>
              <a:spLocks noChangeShapeType="1"/>
            </p:cNvSpPr>
            <p:nvPr/>
          </p:nvSpPr>
          <p:spPr bwMode="auto">
            <a:xfrm>
              <a:off x="4061738" y="1052736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0" name="Line 1807"/>
            <p:cNvSpPr>
              <a:spLocks noChangeShapeType="1"/>
            </p:cNvSpPr>
            <p:nvPr/>
          </p:nvSpPr>
          <p:spPr bwMode="auto">
            <a:xfrm flipV="1">
              <a:off x="2726253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1" name="Line 1808"/>
            <p:cNvSpPr>
              <a:spLocks noChangeShapeType="1"/>
            </p:cNvSpPr>
            <p:nvPr/>
          </p:nvSpPr>
          <p:spPr bwMode="auto">
            <a:xfrm flipV="1">
              <a:off x="3934493" y="1052736"/>
              <a:ext cx="58369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2" name="Line 1809"/>
            <p:cNvSpPr>
              <a:spLocks noChangeShapeType="1"/>
            </p:cNvSpPr>
            <p:nvPr/>
          </p:nvSpPr>
          <p:spPr bwMode="auto">
            <a:xfrm flipV="1">
              <a:off x="2852330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3" name="Line 1810"/>
            <p:cNvSpPr>
              <a:spLocks noChangeShapeType="1"/>
            </p:cNvSpPr>
            <p:nvPr/>
          </p:nvSpPr>
          <p:spPr bwMode="auto">
            <a:xfrm flipV="1">
              <a:off x="2969068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4" name="Line 1811"/>
            <p:cNvSpPr>
              <a:spLocks noChangeShapeType="1"/>
            </p:cNvSpPr>
            <p:nvPr/>
          </p:nvSpPr>
          <p:spPr bwMode="auto">
            <a:xfrm flipV="1">
              <a:off x="3086974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5" name="Line 1813"/>
            <p:cNvSpPr>
              <a:spLocks noChangeShapeType="1"/>
            </p:cNvSpPr>
            <p:nvPr/>
          </p:nvSpPr>
          <p:spPr bwMode="auto">
            <a:xfrm flipV="1">
              <a:off x="3203711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6" name="Line 1814"/>
            <p:cNvSpPr>
              <a:spLocks noChangeShapeType="1"/>
            </p:cNvSpPr>
            <p:nvPr/>
          </p:nvSpPr>
          <p:spPr bwMode="auto">
            <a:xfrm flipV="1">
              <a:off x="3329789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7" name="Line 1815"/>
            <p:cNvSpPr>
              <a:spLocks noChangeShapeType="1"/>
            </p:cNvSpPr>
            <p:nvPr/>
          </p:nvSpPr>
          <p:spPr bwMode="auto">
            <a:xfrm flipV="1">
              <a:off x="3447694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8" name="Line 1816"/>
            <p:cNvSpPr>
              <a:spLocks noChangeShapeType="1"/>
            </p:cNvSpPr>
            <p:nvPr/>
          </p:nvSpPr>
          <p:spPr bwMode="auto">
            <a:xfrm flipV="1">
              <a:off x="3564432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9" name="Line 1817"/>
            <p:cNvSpPr>
              <a:spLocks noChangeShapeType="1"/>
            </p:cNvSpPr>
            <p:nvPr/>
          </p:nvSpPr>
          <p:spPr bwMode="auto">
            <a:xfrm flipV="1">
              <a:off x="3690510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0" name="Line 1818"/>
            <p:cNvSpPr>
              <a:spLocks noChangeShapeType="1"/>
            </p:cNvSpPr>
            <p:nvPr/>
          </p:nvSpPr>
          <p:spPr bwMode="auto">
            <a:xfrm flipV="1">
              <a:off x="3808415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1" name="Freeform 1819"/>
            <p:cNvSpPr>
              <a:spLocks/>
            </p:cNvSpPr>
            <p:nvPr/>
          </p:nvSpPr>
          <p:spPr bwMode="auto">
            <a:xfrm>
              <a:off x="2579162" y="1151963"/>
              <a:ext cx="1540944" cy="5370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320" y="0"/>
                </a:cxn>
                <a:cxn ang="0">
                  <a:pos x="1320" y="46"/>
                </a:cxn>
                <a:cxn ang="0">
                  <a:pos x="17" y="46"/>
                </a:cxn>
                <a:cxn ang="0">
                  <a:pos x="0" y="30"/>
                </a:cxn>
                <a:cxn ang="0">
                  <a:pos x="25" y="15"/>
                </a:cxn>
                <a:cxn ang="0">
                  <a:pos x="17" y="0"/>
                </a:cxn>
              </a:cxnLst>
              <a:rect l="0" t="0" r="r" b="b"/>
              <a:pathLst>
                <a:path w="1320" h="46">
                  <a:moveTo>
                    <a:pt x="17" y="0"/>
                  </a:moveTo>
                  <a:lnTo>
                    <a:pt x="1320" y="0"/>
                  </a:lnTo>
                  <a:lnTo>
                    <a:pt x="1320" y="46"/>
                  </a:lnTo>
                  <a:lnTo>
                    <a:pt x="17" y="46"/>
                  </a:lnTo>
                  <a:lnTo>
                    <a:pt x="0" y="30"/>
                  </a:lnTo>
                  <a:lnTo>
                    <a:pt x="25" y="15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2" name="Freeform 1820"/>
            <p:cNvSpPr>
              <a:spLocks/>
            </p:cNvSpPr>
            <p:nvPr/>
          </p:nvSpPr>
          <p:spPr bwMode="auto">
            <a:xfrm>
              <a:off x="2628192" y="1241852"/>
              <a:ext cx="1511760" cy="1831622"/>
            </a:xfrm>
            <a:custGeom>
              <a:avLst/>
              <a:gdLst/>
              <a:ahLst/>
              <a:cxnLst>
                <a:cxn ang="0">
                  <a:pos x="1253" y="92"/>
                </a:cxn>
                <a:cxn ang="0">
                  <a:pos x="1261" y="138"/>
                </a:cxn>
                <a:cxn ang="0">
                  <a:pos x="1244" y="200"/>
                </a:cxn>
                <a:cxn ang="0">
                  <a:pos x="1244" y="246"/>
                </a:cxn>
                <a:cxn ang="0">
                  <a:pos x="1244" y="269"/>
                </a:cxn>
                <a:cxn ang="0">
                  <a:pos x="1244" y="330"/>
                </a:cxn>
                <a:cxn ang="0">
                  <a:pos x="1253" y="415"/>
                </a:cxn>
                <a:cxn ang="0">
                  <a:pos x="1244" y="461"/>
                </a:cxn>
                <a:cxn ang="0">
                  <a:pos x="1244" y="507"/>
                </a:cxn>
                <a:cxn ang="0">
                  <a:pos x="1244" y="538"/>
                </a:cxn>
                <a:cxn ang="0">
                  <a:pos x="1253" y="684"/>
                </a:cxn>
                <a:cxn ang="0">
                  <a:pos x="1244" y="754"/>
                </a:cxn>
                <a:cxn ang="0">
                  <a:pos x="1261" y="823"/>
                </a:cxn>
                <a:cxn ang="0">
                  <a:pos x="1244" y="846"/>
                </a:cxn>
                <a:cxn ang="0">
                  <a:pos x="1244" y="877"/>
                </a:cxn>
                <a:cxn ang="0">
                  <a:pos x="1253" y="931"/>
                </a:cxn>
                <a:cxn ang="0">
                  <a:pos x="1253" y="985"/>
                </a:cxn>
                <a:cxn ang="0">
                  <a:pos x="1244" y="1031"/>
                </a:cxn>
                <a:cxn ang="0">
                  <a:pos x="1244" y="1062"/>
                </a:cxn>
                <a:cxn ang="0">
                  <a:pos x="1253" y="1100"/>
                </a:cxn>
                <a:cxn ang="0">
                  <a:pos x="1236" y="1169"/>
                </a:cxn>
                <a:cxn ang="0">
                  <a:pos x="1261" y="1254"/>
                </a:cxn>
                <a:cxn ang="0">
                  <a:pos x="1244" y="1323"/>
                </a:cxn>
                <a:cxn ang="0">
                  <a:pos x="1253" y="1415"/>
                </a:cxn>
                <a:cxn ang="0">
                  <a:pos x="1244" y="1469"/>
                </a:cxn>
                <a:cxn ang="0">
                  <a:pos x="1253" y="1508"/>
                </a:cxn>
                <a:cxn ang="0">
                  <a:pos x="1253" y="1539"/>
                </a:cxn>
                <a:cxn ang="0">
                  <a:pos x="1270" y="1554"/>
                </a:cxn>
                <a:cxn ang="0">
                  <a:pos x="1278" y="1508"/>
                </a:cxn>
                <a:cxn ang="0">
                  <a:pos x="1270" y="1446"/>
                </a:cxn>
                <a:cxn ang="0">
                  <a:pos x="1286" y="1354"/>
                </a:cxn>
                <a:cxn ang="0">
                  <a:pos x="1278" y="1300"/>
                </a:cxn>
                <a:cxn ang="0">
                  <a:pos x="1286" y="1200"/>
                </a:cxn>
                <a:cxn ang="0">
                  <a:pos x="1270" y="1115"/>
                </a:cxn>
                <a:cxn ang="0">
                  <a:pos x="1270" y="1031"/>
                </a:cxn>
                <a:cxn ang="0">
                  <a:pos x="1286" y="931"/>
                </a:cxn>
                <a:cxn ang="0">
                  <a:pos x="1261" y="823"/>
                </a:cxn>
                <a:cxn ang="0">
                  <a:pos x="1278" y="777"/>
                </a:cxn>
                <a:cxn ang="0">
                  <a:pos x="1270" y="723"/>
                </a:cxn>
                <a:cxn ang="0">
                  <a:pos x="1270" y="654"/>
                </a:cxn>
                <a:cxn ang="0">
                  <a:pos x="1295" y="554"/>
                </a:cxn>
                <a:cxn ang="0">
                  <a:pos x="1270" y="492"/>
                </a:cxn>
                <a:cxn ang="0">
                  <a:pos x="1270" y="423"/>
                </a:cxn>
                <a:cxn ang="0">
                  <a:pos x="1278" y="354"/>
                </a:cxn>
                <a:cxn ang="0">
                  <a:pos x="1270" y="269"/>
                </a:cxn>
                <a:cxn ang="0">
                  <a:pos x="1278" y="169"/>
                </a:cxn>
                <a:cxn ang="0">
                  <a:pos x="1278" y="123"/>
                </a:cxn>
                <a:cxn ang="0">
                  <a:pos x="1244" y="15"/>
                </a:cxn>
                <a:cxn ang="0">
                  <a:pos x="1169" y="7"/>
                </a:cxn>
                <a:cxn ang="0">
                  <a:pos x="1036" y="0"/>
                </a:cxn>
                <a:cxn ang="0">
                  <a:pos x="935" y="7"/>
                </a:cxn>
                <a:cxn ang="0">
                  <a:pos x="793" y="0"/>
                </a:cxn>
                <a:cxn ang="0">
                  <a:pos x="677" y="7"/>
                </a:cxn>
                <a:cxn ang="0">
                  <a:pos x="518" y="7"/>
                </a:cxn>
                <a:cxn ang="0">
                  <a:pos x="418" y="0"/>
                </a:cxn>
                <a:cxn ang="0">
                  <a:pos x="351" y="0"/>
                </a:cxn>
                <a:cxn ang="0">
                  <a:pos x="301" y="0"/>
                </a:cxn>
                <a:cxn ang="0">
                  <a:pos x="100" y="0"/>
                </a:cxn>
                <a:cxn ang="0">
                  <a:pos x="33" y="0"/>
                </a:cxn>
                <a:cxn ang="0">
                  <a:pos x="17" y="61"/>
                </a:cxn>
              </a:cxnLst>
              <a:rect l="0" t="0" r="r" b="b"/>
              <a:pathLst>
                <a:path w="1295" h="1569">
                  <a:moveTo>
                    <a:pt x="1228" y="61"/>
                  </a:moveTo>
                  <a:lnTo>
                    <a:pt x="1228" y="61"/>
                  </a:lnTo>
                  <a:lnTo>
                    <a:pt x="1236" y="77"/>
                  </a:lnTo>
                  <a:lnTo>
                    <a:pt x="1253" y="92"/>
                  </a:lnTo>
                  <a:lnTo>
                    <a:pt x="1253" y="107"/>
                  </a:lnTo>
                  <a:lnTo>
                    <a:pt x="1261" y="123"/>
                  </a:lnTo>
                  <a:lnTo>
                    <a:pt x="1261" y="130"/>
                  </a:lnTo>
                  <a:lnTo>
                    <a:pt x="1261" y="138"/>
                  </a:lnTo>
                  <a:lnTo>
                    <a:pt x="1261" y="146"/>
                  </a:lnTo>
                  <a:lnTo>
                    <a:pt x="1253" y="161"/>
                  </a:lnTo>
                  <a:lnTo>
                    <a:pt x="1244" y="192"/>
                  </a:lnTo>
                  <a:lnTo>
                    <a:pt x="1244" y="200"/>
                  </a:lnTo>
                  <a:lnTo>
                    <a:pt x="1244" y="207"/>
                  </a:lnTo>
                  <a:lnTo>
                    <a:pt x="1244" y="223"/>
                  </a:lnTo>
                  <a:lnTo>
                    <a:pt x="1244" y="238"/>
                  </a:lnTo>
                  <a:lnTo>
                    <a:pt x="1244" y="246"/>
                  </a:lnTo>
                  <a:lnTo>
                    <a:pt x="1244" y="246"/>
                  </a:lnTo>
                  <a:lnTo>
                    <a:pt x="1244" y="254"/>
                  </a:lnTo>
                  <a:lnTo>
                    <a:pt x="1244" y="261"/>
                  </a:lnTo>
                  <a:lnTo>
                    <a:pt x="1244" y="269"/>
                  </a:lnTo>
                  <a:lnTo>
                    <a:pt x="1253" y="284"/>
                  </a:lnTo>
                  <a:lnTo>
                    <a:pt x="1261" y="300"/>
                  </a:lnTo>
                  <a:lnTo>
                    <a:pt x="1253" y="307"/>
                  </a:lnTo>
                  <a:lnTo>
                    <a:pt x="1244" y="330"/>
                  </a:lnTo>
                  <a:lnTo>
                    <a:pt x="1244" y="346"/>
                  </a:lnTo>
                  <a:lnTo>
                    <a:pt x="1244" y="361"/>
                  </a:lnTo>
                  <a:lnTo>
                    <a:pt x="1253" y="392"/>
                  </a:lnTo>
                  <a:lnTo>
                    <a:pt x="1253" y="415"/>
                  </a:lnTo>
                  <a:lnTo>
                    <a:pt x="1253" y="430"/>
                  </a:lnTo>
                  <a:lnTo>
                    <a:pt x="1253" y="438"/>
                  </a:lnTo>
                  <a:lnTo>
                    <a:pt x="1253" y="446"/>
                  </a:lnTo>
                  <a:lnTo>
                    <a:pt x="1244" y="461"/>
                  </a:lnTo>
                  <a:lnTo>
                    <a:pt x="1244" y="469"/>
                  </a:lnTo>
                  <a:lnTo>
                    <a:pt x="1244" y="484"/>
                  </a:lnTo>
                  <a:lnTo>
                    <a:pt x="1244" y="500"/>
                  </a:lnTo>
                  <a:lnTo>
                    <a:pt x="1244" y="507"/>
                  </a:lnTo>
                  <a:lnTo>
                    <a:pt x="1244" y="507"/>
                  </a:lnTo>
                  <a:lnTo>
                    <a:pt x="1244" y="523"/>
                  </a:lnTo>
                  <a:lnTo>
                    <a:pt x="1244" y="531"/>
                  </a:lnTo>
                  <a:lnTo>
                    <a:pt x="1244" y="538"/>
                  </a:lnTo>
                  <a:lnTo>
                    <a:pt x="1253" y="631"/>
                  </a:lnTo>
                  <a:lnTo>
                    <a:pt x="1253" y="661"/>
                  </a:lnTo>
                  <a:lnTo>
                    <a:pt x="1253" y="677"/>
                  </a:lnTo>
                  <a:lnTo>
                    <a:pt x="1253" y="684"/>
                  </a:lnTo>
                  <a:lnTo>
                    <a:pt x="1253" y="692"/>
                  </a:lnTo>
                  <a:lnTo>
                    <a:pt x="1253" y="700"/>
                  </a:lnTo>
                  <a:lnTo>
                    <a:pt x="1244" y="731"/>
                  </a:lnTo>
                  <a:lnTo>
                    <a:pt x="1244" y="754"/>
                  </a:lnTo>
                  <a:lnTo>
                    <a:pt x="1244" y="761"/>
                  </a:lnTo>
                  <a:lnTo>
                    <a:pt x="1236" y="777"/>
                  </a:lnTo>
                  <a:lnTo>
                    <a:pt x="1253" y="808"/>
                  </a:lnTo>
                  <a:lnTo>
                    <a:pt x="1261" y="823"/>
                  </a:lnTo>
                  <a:lnTo>
                    <a:pt x="1261" y="823"/>
                  </a:lnTo>
                  <a:lnTo>
                    <a:pt x="1261" y="831"/>
                  </a:lnTo>
                  <a:lnTo>
                    <a:pt x="1244" y="838"/>
                  </a:lnTo>
                  <a:lnTo>
                    <a:pt x="1244" y="846"/>
                  </a:lnTo>
                  <a:lnTo>
                    <a:pt x="1244" y="854"/>
                  </a:lnTo>
                  <a:lnTo>
                    <a:pt x="1244" y="861"/>
                  </a:lnTo>
                  <a:lnTo>
                    <a:pt x="1244" y="869"/>
                  </a:lnTo>
                  <a:lnTo>
                    <a:pt x="1244" y="877"/>
                  </a:lnTo>
                  <a:lnTo>
                    <a:pt x="1244" y="885"/>
                  </a:lnTo>
                  <a:lnTo>
                    <a:pt x="1253" y="900"/>
                  </a:lnTo>
                  <a:lnTo>
                    <a:pt x="1253" y="923"/>
                  </a:lnTo>
                  <a:lnTo>
                    <a:pt x="1253" y="931"/>
                  </a:lnTo>
                  <a:lnTo>
                    <a:pt x="1253" y="938"/>
                  </a:lnTo>
                  <a:lnTo>
                    <a:pt x="1244" y="961"/>
                  </a:lnTo>
                  <a:lnTo>
                    <a:pt x="1244" y="977"/>
                  </a:lnTo>
                  <a:lnTo>
                    <a:pt x="1253" y="985"/>
                  </a:lnTo>
                  <a:lnTo>
                    <a:pt x="1253" y="1008"/>
                  </a:lnTo>
                  <a:lnTo>
                    <a:pt x="1253" y="1015"/>
                  </a:lnTo>
                  <a:lnTo>
                    <a:pt x="1244" y="1023"/>
                  </a:lnTo>
                  <a:lnTo>
                    <a:pt x="1244" y="1031"/>
                  </a:lnTo>
                  <a:lnTo>
                    <a:pt x="1244" y="1038"/>
                  </a:lnTo>
                  <a:lnTo>
                    <a:pt x="1244" y="1046"/>
                  </a:lnTo>
                  <a:lnTo>
                    <a:pt x="1244" y="1054"/>
                  </a:lnTo>
                  <a:lnTo>
                    <a:pt x="1244" y="1062"/>
                  </a:lnTo>
                  <a:lnTo>
                    <a:pt x="1244" y="1069"/>
                  </a:lnTo>
                  <a:lnTo>
                    <a:pt x="1253" y="1085"/>
                  </a:lnTo>
                  <a:lnTo>
                    <a:pt x="1253" y="1092"/>
                  </a:lnTo>
                  <a:lnTo>
                    <a:pt x="1253" y="1100"/>
                  </a:lnTo>
                  <a:lnTo>
                    <a:pt x="1244" y="1115"/>
                  </a:lnTo>
                  <a:lnTo>
                    <a:pt x="1244" y="1131"/>
                  </a:lnTo>
                  <a:lnTo>
                    <a:pt x="1244" y="1154"/>
                  </a:lnTo>
                  <a:lnTo>
                    <a:pt x="1236" y="1169"/>
                  </a:lnTo>
                  <a:lnTo>
                    <a:pt x="1236" y="1177"/>
                  </a:lnTo>
                  <a:lnTo>
                    <a:pt x="1236" y="1177"/>
                  </a:lnTo>
                  <a:lnTo>
                    <a:pt x="1244" y="1215"/>
                  </a:lnTo>
                  <a:lnTo>
                    <a:pt x="1261" y="1254"/>
                  </a:lnTo>
                  <a:lnTo>
                    <a:pt x="1261" y="1269"/>
                  </a:lnTo>
                  <a:lnTo>
                    <a:pt x="1261" y="1277"/>
                  </a:lnTo>
                  <a:lnTo>
                    <a:pt x="1261" y="1285"/>
                  </a:lnTo>
                  <a:lnTo>
                    <a:pt x="1244" y="1323"/>
                  </a:lnTo>
                  <a:lnTo>
                    <a:pt x="1244" y="1346"/>
                  </a:lnTo>
                  <a:lnTo>
                    <a:pt x="1236" y="1362"/>
                  </a:lnTo>
                  <a:lnTo>
                    <a:pt x="1236" y="1369"/>
                  </a:lnTo>
                  <a:lnTo>
                    <a:pt x="1253" y="1415"/>
                  </a:lnTo>
                  <a:lnTo>
                    <a:pt x="1253" y="1431"/>
                  </a:lnTo>
                  <a:lnTo>
                    <a:pt x="1261" y="1446"/>
                  </a:lnTo>
                  <a:lnTo>
                    <a:pt x="1261" y="1454"/>
                  </a:lnTo>
                  <a:lnTo>
                    <a:pt x="1244" y="1469"/>
                  </a:lnTo>
                  <a:lnTo>
                    <a:pt x="1244" y="1477"/>
                  </a:lnTo>
                  <a:lnTo>
                    <a:pt x="1244" y="1485"/>
                  </a:lnTo>
                  <a:lnTo>
                    <a:pt x="1253" y="1500"/>
                  </a:lnTo>
                  <a:lnTo>
                    <a:pt x="1253" y="1508"/>
                  </a:lnTo>
                  <a:lnTo>
                    <a:pt x="1253" y="1516"/>
                  </a:lnTo>
                  <a:lnTo>
                    <a:pt x="1253" y="1523"/>
                  </a:lnTo>
                  <a:lnTo>
                    <a:pt x="1253" y="1531"/>
                  </a:lnTo>
                  <a:lnTo>
                    <a:pt x="1253" y="1539"/>
                  </a:lnTo>
                  <a:lnTo>
                    <a:pt x="1253" y="1546"/>
                  </a:lnTo>
                  <a:lnTo>
                    <a:pt x="1253" y="1569"/>
                  </a:lnTo>
                  <a:lnTo>
                    <a:pt x="1261" y="1569"/>
                  </a:lnTo>
                  <a:lnTo>
                    <a:pt x="1270" y="1554"/>
                  </a:lnTo>
                  <a:lnTo>
                    <a:pt x="1278" y="1539"/>
                  </a:lnTo>
                  <a:lnTo>
                    <a:pt x="1278" y="1523"/>
                  </a:lnTo>
                  <a:lnTo>
                    <a:pt x="1278" y="1516"/>
                  </a:lnTo>
                  <a:lnTo>
                    <a:pt x="1278" y="1508"/>
                  </a:lnTo>
                  <a:lnTo>
                    <a:pt x="1278" y="1492"/>
                  </a:lnTo>
                  <a:lnTo>
                    <a:pt x="1270" y="1477"/>
                  </a:lnTo>
                  <a:lnTo>
                    <a:pt x="1270" y="1462"/>
                  </a:lnTo>
                  <a:lnTo>
                    <a:pt x="1270" y="1446"/>
                  </a:lnTo>
                  <a:lnTo>
                    <a:pt x="1278" y="1431"/>
                  </a:lnTo>
                  <a:lnTo>
                    <a:pt x="1278" y="1423"/>
                  </a:lnTo>
                  <a:lnTo>
                    <a:pt x="1286" y="1377"/>
                  </a:lnTo>
                  <a:lnTo>
                    <a:pt x="1286" y="1354"/>
                  </a:lnTo>
                  <a:lnTo>
                    <a:pt x="1286" y="1339"/>
                  </a:lnTo>
                  <a:lnTo>
                    <a:pt x="1286" y="1331"/>
                  </a:lnTo>
                  <a:lnTo>
                    <a:pt x="1286" y="1331"/>
                  </a:lnTo>
                  <a:lnTo>
                    <a:pt x="1278" y="1300"/>
                  </a:lnTo>
                  <a:lnTo>
                    <a:pt x="1270" y="1285"/>
                  </a:lnTo>
                  <a:lnTo>
                    <a:pt x="1261" y="1269"/>
                  </a:lnTo>
                  <a:lnTo>
                    <a:pt x="1278" y="1246"/>
                  </a:lnTo>
                  <a:lnTo>
                    <a:pt x="1286" y="1200"/>
                  </a:lnTo>
                  <a:lnTo>
                    <a:pt x="1286" y="1192"/>
                  </a:lnTo>
                  <a:lnTo>
                    <a:pt x="1286" y="1177"/>
                  </a:lnTo>
                  <a:lnTo>
                    <a:pt x="1278" y="1154"/>
                  </a:lnTo>
                  <a:lnTo>
                    <a:pt x="1270" y="1115"/>
                  </a:lnTo>
                  <a:lnTo>
                    <a:pt x="1261" y="1092"/>
                  </a:lnTo>
                  <a:lnTo>
                    <a:pt x="1261" y="1085"/>
                  </a:lnTo>
                  <a:lnTo>
                    <a:pt x="1261" y="1069"/>
                  </a:lnTo>
                  <a:lnTo>
                    <a:pt x="1270" y="1031"/>
                  </a:lnTo>
                  <a:lnTo>
                    <a:pt x="1286" y="985"/>
                  </a:lnTo>
                  <a:lnTo>
                    <a:pt x="1286" y="977"/>
                  </a:lnTo>
                  <a:lnTo>
                    <a:pt x="1286" y="961"/>
                  </a:lnTo>
                  <a:lnTo>
                    <a:pt x="1286" y="931"/>
                  </a:lnTo>
                  <a:lnTo>
                    <a:pt x="1278" y="885"/>
                  </a:lnTo>
                  <a:lnTo>
                    <a:pt x="1278" y="861"/>
                  </a:lnTo>
                  <a:lnTo>
                    <a:pt x="1261" y="838"/>
                  </a:lnTo>
                  <a:lnTo>
                    <a:pt x="1261" y="823"/>
                  </a:lnTo>
                  <a:lnTo>
                    <a:pt x="1270" y="808"/>
                  </a:lnTo>
                  <a:lnTo>
                    <a:pt x="1278" y="792"/>
                  </a:lnTo>
                  <a:lnTo>
                    <a:pt x="1278" y="784"/>
                  </a:lnTo>
                  <a:lnTo>
                    <a:pt x="1278" y="777"/>
                  </a:lnTo>
                  <a:lnTo>
                    <a:pt x="1278" y="769"/>
                  </a:lnTo>
                  <a:lnTo>
                    <a:pt x="1278" y="761"/>
                  </a:lnTo>
                  <a:lnTo>
                    <a:pt x="1270" y="746"/>
                  </a:lnTo>
                  <a:lnTo>
                    <a:pt x="1270" y="723"/>
                  </a:lnTo>
                  <a:lnTo>
                    <a:pt x="1261" y="692"/>
                  </a:lnTo>
                  <a:lnTo>
                    <a:pt x="1261" y="684"/>
                  </a:lnTo>
                  <a:lnTo>
                    <a:pt x="1261" y="669"/>
                  </a:lnTo>
                  <a:lnTo>
                    <a:pt x="1270" y="654"/>
                  </a:lnTo>
                  <a:lnTo>
                    <a:pt x="1286" y="615"/>
                  </a:lnTo>
                  <a:lnTo>
                    <a:pt x="1286" y="577"/>
                  </a:lnTo>
                  <a:lnTo>
                    <a:pt x="1295" y="561"/>
                  </a:lnTo>
                  <a:lnTo>
                    <a:pt x="1295" y="554"/>
                  </a:lnTo>
                  <a:lnTo>
                    <a:pt x="1295" y="546"/>
                  </a:lnTo>
                  <a:lnTo>
                    <a:pt x="1286" y="531"/>
                  </a:lnTo>
                  <a:lnTo>
                    <a:pt x="1286" y="523"/>
                  </a:lnTo>
                  <a:lnTo>
                    <a:pt x="1270" y="492"/>
                  </a:lnTo>
                  <a:lnTo>
                    <a:pt x="1270" y="469"/>
                  </a:lnTo>
                  <a:lnTo>
                    <a:pt x="1261" y="454"/>
                  </a:lnTo>
                  <a:lnTo>
                    <a:pt x="1261" y="446"/>
                  </a:lnTo>
                  <a:lnTo>
                    <a:pt x="1270" y="423"/>
                  </a:lnTo>
                  <a:lnTo>
                    <a:pt x="1286" y="392"/>
                  </a:lnTo>
                  <a:lnTo>
                    <a:pt x="1286" y="384"/>
                  </a:lnTo>
                  <a:lnTo>
                    <a:pt x="1278" y="369"/>
                  </a:lnTo>
                  <a:lnTo>
                    <a:pt x="1278" y="354"/>
                  </a:lnTo>
                  <a:lnTo>
                    <a:pt x="1270" y="323"/>
                  </a:lnTo>
                  <a:lnTo>
                    <a:pt x="1270" y="300"/>
                  </a:lnTo>
                  <a:lnTo>
                    <a:pt x="1261" y="284"/>
                  </a:lnTo>
                  <a:lnTo>
                    <a:pt x="1270" y="269"/>
                  </a:lnTo>
                  <a:lnTo>
                    <a:pt x="1278" y="215"/>
                  </a:lnTo>
                  <a:lnTo>
                    <a:pt x="1278" y="192"/>
                  </a:lnTo>
                  <a:lnTo>
                    <a:pt x="1278" y="177"/>
                  </a:lnTo>
                  <a:lnTo>
                    <a:pt x="1278" y="169"/>
                  </a:lnTo>
                  <a:lnTo>
                    <a:pt x="1278" y="161"/>
                  </a:lnTo>
                  <a:lnTo>
                    <a:pt x="1278" y="153"/>
                  </a:lnTo>
                  <a:lnTo>
                    <a:pt x="1278" y="146"/>
                  </a:lnTo>
                  <a:lnTo>
                    <a:pt x="1278" y="123"/>
                  </a:lnTo>
                  <a:lnTo>
                    <a:pt x="1270" y="77"/>
                  </a:lnTo>
                  <a:lnTo>
                    <a:pt x="1261" y="53"/>
                  </a:lnTo>
                  <a:lnTo>
                    <a:pt x="1261" y="23"/>
                  </a:lnTo>
                  <a:lnTo>
                    <a:pt x="1244" y="15"/>
                  </a:lnTo>
                  <a:lnTo>
                    <a:pt x="1219" y="7"/>
                  </a:lnTo>
                  <a:lnTo>
                    <a:pt x="1203" y="7"/>
                  </a:lnTo>
                  <a:lnTo>
                    <a:pt x="1186" y="7"/>
                  </a:lnTo>
                  <a:lnTo>
                    <a:pt x="1169" y="7"/>
                  </a:lnTo>
                  <a:lnTo>
                    <a:pt x="1153" y="7"/>
                  </a:lnTo>
                  <a:lnTo>
                    <a:pt x="1144" y="7"/>
                  </a:lnTo>
                  <a:lnTo>
                    <a:pt x="1077" y="0"/>
                  </a:lnTo>
                  <a:lnTo>
                    <a:pt x="1036" y="0"/>
                  </a:lnTo>
                  <a:lnTo>
                    <a:pt x="1011" y="0"/>
                  </a:lnTo>
                  <a:lnTo>
                    <a:pt x="1002" y="0"/>
                  </a:lnTo>
                  <a:lnTo>
                    <a:pt x="994" y="0"/>
                  </a:lnTo>
                  <a:lnTo>
                    <a:pt x="935" y="7"/>
                  </a:lnTo>
                  <a:lnTo>
                    <a:pt x="919" y="7"/>
                  </a:lnTo>
                  <a:lnTo>
                    <a:pt x="902" y="7"/>
                  </a:lnTo>
                  <a:lnTo>
                    <a:pt x="860" y="7"/>
                  </a:lnTo>
                  <a:lnTo>
                    <a:pt x="793" y="0"/>
                  </a:lnTo>
                  <a:lnTo>
                    <a:pt x="768" y="0"/>
                  </a:lnTo>
                  <a:lnTo>
                    <a:pt x="743" y="0"/>
                  </a:lnTo>
                  <a:lnTo>
                    <a:pt x="693" y="7"/>
                  </a:lnTo>
                  <a:lnTo>
                    <a:pt x="677" y="7"/>
                  </a:lnTo>
                  <a:lnTo>
                    <a:pt x="651" y="7"/>
                  </a:lnTo>
                  <a:lnTo>
                    <a:pt x="610" y="7"/>
                  </a:lnTo>
                  <a:lnTo>
                    <a:pt x="551" y="7"/>
                  </a:lnTo>
                  <a:lnTo>
                    <a:pt x="518" y="7"/>
                  </a:lnTo>
                  <a:lnTo>
                    <a:pt x="509" y="7"/>
                  </a:lnTo>
                  <a:lnTo>
                    <a:pt x="501" y="7"/>
                  </a:lnTo>
                  <a:lnTo>
                    <a:pt x="493" y="7"/>
                  </a:lnTo>
                  <a:lnTo>
                    <a:pt x="418" y="0"/>
                  </a:lnTo>
                  <a:lnTo>
                    <a:pt x="384" y="0"/>
                  </a:lnTo>
                  <a:lnTo>
                    <a:pt x="367" y="0"/>
                  </a:lnTo>
                  <a:lnTo>
                    <a:pt x="359" y="0"/>
                  </a:lnTo>
                  <a:lnTo>
                    <a:pt x="351" y="0"/>
                  </a:lnTo>
                  <a:lnTo>
                    <a:pt x="326" y="0"/>
                  </a:lnTo>
                  <a:lnTo>
                    <a:pt x="317" y="0"/>
                  </a:lnTo>
                  <a:lnTo>
                    <a:pt x="309" y="0"/>
                  </a:lnTo>
                  <a:lnTo>
                    <a:pt x="301" y="0"/>
                  </a:lnTo>
                  <a:lnTo>
                    <a:pt x="251" y="0"/>
                  </a:lnTo>
                  <a:lnTo>
                    <a:pt x="184" y="7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42" y="15"/>
                  </a:lnTo>
                  <a:lnTo>
                    <a:pt x="0" y="53"/>
                  </a:lnTo>
                  <a:lnTo>
                    <a:pt x="17" y="61"/>
                  </a:lnTo>
                  <a:lnTo>
                    <a:pt x="1228" y="61"/>
                  </a:lnTo>
                  <a:lnTo>
                    <a:pt x="1228" y="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3" name="Line 1821"/>
            <p:cNvSpPr>
              <a:spLocks noChangeShapeType="1"/>
            </p:cNvSpPr>
            <p:nvPr/>
          </p:nvSpPr>
          <p:spPr bwMode="auto">
            <a:xfrm>
              <a:off x="2677222" y="1052736"/>
              <a:ext cx="58369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4" name="Line 1822"/>
            <p:cNvSpPr>
              <a:spLocks noChangeShapeType="1"/>
            </p:cNvSpPr>
            <p:nvPr/>
          </p:nvSpPr>
          <p:spPr bwMode="auto">
            <a:xfrm>
              <a:off x="3154681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5" name="Line 1823"/>
            <p:cNvSpPr>
              <a:spLocks noChangeShapeType="1"/>
            </p:cNvSpPr>
            <p:nvPr/>
          </p:nvSpPr>
          <p:spPr bwMode="auto">
            <a:xfrm>
              <a:off x="3398664" y="1062075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6" name="Line 1824"/>
            <p:cNvSpPr>
              <a:spLocks noChangeShapeType="1"/>
            </p:cNvSpPr>
            <p:nvPr/>
          </p:nvSpPr>
          <p:spPr bwMode="auto">
            <a:xfrm>
              <a:off x="3515402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7" name="Line 1825"/>
            <p:cNvSpPr>
              <a:spLocks noChangeShapeType="1"/>
            </p:cNvSpPr>
            <p:nvPr/>
          </p:nvSpPr>
          <p:spPr bwMode="auto">
            <a:xfrm>
              <a:off x="3632141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8" name="Line 1826"/>
            <p:cNvSpPr>
              <a:spLocks noChangeShapeType="1"/>
            </p:cNvSpPr>
            <p:nvPr/>
          </p:nvSpPr>
          <p:spPr bwMode="auto">
            <a:xfrm>
              <a:off x="3759385" y="1062075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9" name="Line 1827"/>
            <p:cNvSpPr>
              <a:spLocks noChangeShapeType="1"/>
            </p:cNvSpPr>
            <p:nvPr/>
          </p:nvSpPr>
          <p:spPr bwMode="auto">
            <a:xfrm>
              <a:off x="3876123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0" name="Line 1828"/>
            <p:cNvSpPr>
              <a:spLocks noChangeShapeType="1"/>
            </p:cNvSpPr>
            <p:nvPr/>
          </p:nvSpPr>
          <p:spPr bwMode="auto">
            <a:xfrm>
              <a:off x="4003368" y="1052736"/>
              <a:ext cx="47863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1" name="Line 1829"/>
            <p:cNvSpPr>
              <a:spLocks noChangeShapeType="1"/>
            </p:cNvSpPr>
            <p:nvPr/>
          </p:nvSpPr>
          <p:spPr bwMode="auto">
            <a:xfrm>
              <a:off x="3271420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2" name="Line 1830"/>
            <p:cNvSpPr>
              <a:spLocks noChangeShapeType="1"/>
            </p:cNvSpPr>
            <p:nvPr/>
          </p:nvSpPr>
          <p:spPr bwMode="auto">
            <a:xfrm>
              <a:off x="2793960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3" name="Line 1831"/>
            <p:cNvSpPr>
              <a:spLocks noChangeShapeType="1"/>
            </p:cNvSpPr>
            <p:nvPr/>
          </p:nvSpPr>
          <p:spPr bwMode="auto">
            <a:xfrm>
              <a:off x="2910698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4" name="Line 1832"/>
            <p:cNvSpPr>
              <a:spLocks noChangeShapeType="1"/>
            </p:cNvSpPr>
            <p:nvPr/>
          </p:nvSpPr>
          <p:spPr bwMode="auto">
            <a:xfrm>
              <a:off x="3037943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5" name="Line 12"/>
            <p:cNvSpPr>
              <a:spLocks noChangeShapeType="1"/>
            </p:cNvSpPr>
            <p:nvPr/>
          </p:nvSpPr>
          <p:spPr bwMode="auto">
            <a:xfrm>
              <a:off x="3743325" y="1678781"/>
              <a:ext cx="8337" cy="19385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6" name="Freeform 629"/>
            <p:cNvSpPr>
              <a:spLocks/>
            </p:cNvSpPr>
            <p:nvPr/>
          </p:nvSpPr>
          <p:spPr bwMode="auto">
            <a:xfrm rot="20180047">
              <a:off x="3734243" y="1608502"/>
              <a:ext cx="119265" cy="45719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7" name="Line 716"/>
            <p:cNvSpPr>
              <a:spLocks noChangeShapeType="1"/>
            </p:cNvSpPr>
            <p:nvPr/>
          </p:nvSpPr>
          <p:spPr bwMode="auto">
            <a:xfrm>
              <a:off x="3876714" y="1387326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8" name="Line 717"/>
            <p:cNvSpPr>
              <a:spLocks noChangeShapeType="1"/>
            </p:cNvSpPr>
            <p:nvPr/>
          </p:nvSpPr>
          <p:spPr bwMode="auto">
            <a:xfrm>
              <a:off x="3887221" y="1387326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9" name="Line 718"/>
            <p:cNvSpPr>
              <a:spLocks noChangeShapeType="1"/>
            </p:cNvSpPr>
            <p:nvPr/>
          </p:nvSpPr>
          <p:spPr bwMode="auto">
            <a:xfrm>
              <a:off x="3905899" y="1387326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0" name="Line 719"/>
            <p:cNvSpPr>
              <a:spLocks noChangeShapeType="1"/>
            </p:cNvSpPr>
            <p:nvPr/>
          </p:nvSpPr>
          <p:spPr bwMode="auto">
            <a:xfrm>
              <a:off x="3896560" y="1387326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1" name="Line 720"/>
            <p:cNvSpPr>
              <a:spLocks noChangeShapeType="1"/>
            </p:cNvSpPr>
            <p:nvPr/>
          </p:nvSpPr>
          <p:spPr bwMode="auto">
            <a:xfrm>
              <a:off x="3926912" y="1388815"/>
              <a:ext cx="2151" cy="154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2" name="Rectangle 730"/>
            <p:cNvSpPr>
              <a:spLocks noChangeArrowheads="1"/>
            </p:cNvSpPr>
            <p:nvPr/>
          </p:nvSpPr>
          <p:spPr bwMode="auto">
            <a:xfrm>
              <a:off x="3847530" y="1368648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3" name="Line 735"/>
            <p:cNvSpPr>
              <a:spLocks noChangeShapeType="1"/>
            </p:cNvSpPr>
            <p:nvPr/>
          </p:nvSpPr>
          <p:spPr bwMode="auto">
            <a:xfrm>
              <a:off x="4279279" y="1578669"/>
              <a:ext cx="402259" cy="16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4" name="Grupp 1753"/>
          <p:cNvGrpSpPr/>
          <p:nvPr/>
        </p:nvGrpSpPr>
        <p:grpSpPr>
          <a:xfrm>
            <a:off x="323528" y="1700808"/>
            <a:ext cx="2088232" cy="738664"/>
            <a:chOff x="539552" y="1412776"/>
            <a:chExt cx="2088232" cy="738664"/>
          </a:xfrm>
        </p:grpSpPr>
        <p:sp>
          <p:nvSpPr>
            <p:cNvPr id="1685" name="TextBox 1803"/>
            <p:cNvSpPr txBox="1"/>
            <p:nvPr/>
          </p:nvSpPr>
          <p:spPr>
            <a:xfrm>
              <a:off x="539552" y="1412776"/>
              <a:ext cx="15841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Premixed feed </a:t>
              </a:r>
              <a:r>
                <a:rPr lang="en-US" sz="1400" dirty="0" smtClean="0"/>
                <a:t>is</a:t>
              </a:r>
              <a:r>
                <a:rPr lang="en-US" sz="1400" b="1" dirty="0" smtClean="0"/>
                <a:t> </a:t>
              </a:r>
              <a:r>
                <a:rPr lang="en-US" sz="1400" dirty="0" smtClean="0"/>
                <a:t>charged directly into the reactor</a:t>
              </a:r>
              <a:endParaRPr lang="en-US" sz="1400" dirty="0"/>
            </a:p>
          </p:txBody>
        </p:sp>
        <p:cxnSp>
          <p:nvCxnSpPr>
            <p:cNvPr id="1686" name="Rak 1752"/>
            <p:cNvCxnSpPr/>
            <p:nvPr/>
          </p:nvCxnSpPr>
          <p:spPr>
            <a:xfrm>
              <a:off x="1979712" y="1556792"/>
              <a:ext cx="648072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7" name="Grupp 1755"/>
          <p:cNvGrpSpPr/>
          <p:nvPr/>
        </p:nvGrpSpPr>
        <p:grpSpPr>
          <a:xfrm>
            <a:off x="1187624" y="2583488"/>
            <a:ext cx="2289223" cy="738664"/>
            <a:chOff x="323528" y="2691497"/>
            <a:chExt cx="2289223" cy="738664"/>
          </a:xfrm>
        </p:grpSpPr>
        <p:sp>
          <p:nvSpPr>
            <p:cNvPr id="1688" name="TextBox 1811"/>
            <p:cNvSpPr txBox="1"/>
            <p:nvPr/>
          </p:nvSpPr>
          <p:spPr>
            <a:xfrm>
              <a:off x="323528" y="2691497"/>
              <a:ext cx="15841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Water cooled shell  </a:t>
              </a:r>
              <a:r>
                <a:rPr lang="en-US" sz="1400" dirty="0" smtClean="0"/>
                <a:t>creates protective freeze lining</a:t>
              </a:r>
              <a:endParaRPr lang="en-US" sz="1400" dirty="0"/>
            </a:p>
          </p:txBody>
        </p:sp>
        <p:cxnSp>
          <p:nvCxnSpPr>
            <p:cNvPr id="1689" name="Rak 1754"/>
            <p:cNvCxnSpPr/>
            <p:nvPr/>
          </p:nvCxnSpPr>
          <p:spPr>
            <a:xfrm>
              <a:off x="1907704" y="2852936"/>
              <a:ext cx="705047" cy="11064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0" name="Grupp 1761"/>
          <p:cNvGrpSpPr/>
          <p:nvPr/>
        </p:nvGrpSpPr>
        <p:grpSpPr>
          <a:xfrm>
            <a:off x="1187624" y="3663608"/>
            <a:ext cx="2520280" cy="954107"/>
            <a:chOff x="395536" y="3915633"/>
            <a:chExt cx="2520280" cy="954107"/>
          </a:xfrm>
        </p:grpSpPr>
        <p:sp>
          <p:nvSpPr>
            <p:cNvPr id="1691" name="TextBox 1814"/>
            <p:cNvSpPr txBox="1"/>
            <p:nvPr/>
          </p:nvSpPr>
          <p:spPr>
            <a:xfrm>
              <a:off x="395536" y="3915633"/>
              <a:ext cx="15841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Vigorous agitation of slag bath </a:t>
              </a:r>
              <a:r>
                <a:rPr lang="en-US" sz="1400" dirty="0" smtClean="0"/>
                <a:t>from submerged plasma generators</a:t>
              </a:r>
              <a:endParaRPr lang="en-US" sz="1400" dirty="0"/>
            </a:p>
          </p:txBody>
        </p:sp>
        <p:cxnSp>
          <p:nvCxnSpPr>
            <p:cNvPr id="1692" name="Rak 1760"/>
            <p:cNvCxnSpPr/>
            <p:nvPr/>
          </p:nvCxnSpPr>
          <p:spPr>
            <a:xfrm>
              <a:off x="1979712" y="4059649"/>
              <a:ext cx="936104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3" name="Grupp 1766"/>
          <p:cNvGrpSpPr/>
          <p:nvPr/>
        </p:nvGrpSpPr>
        <p:grpSpPr>
          <a:xfrm>
            <a:off x="1187624" y="4887744"/>
            <a:ext cx="2088232" cy="307777"/>
            <a:chOff x="1187624" y="5013176"/>
            <a:chExt cx="2088232" cy="307777"/>
          </a:xfrm>
        </p:grpSpPr>
        <p:sp>
          <p:nvSpPr>
            <p:cNvPr id="1694" name="TextBox 1830"/>
            <p:cNvSpPr txBox="1"/>
            <p:nvPr/>
          </p:nvSpPr>
          <p:spPr>
            <a:xfrm>
              <a:off x="1187624" y="5013176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Tap hole</a:t>
              </a:r>
              <a:r>
                <a:rPr lang="en-US" sz="1400" dirty="0" smtClean="0"/>
                <a:t> - one or two</a:t>
              </a:r>
              <a:endParaRPr lang="en-US" sz="1400" dirty="0"/>
            </a:p>
          </p:txBody>
        </p:sp>
        <p:cxnSp>
          <p:nvCxnSpPr>
            <p:cNvPr id="1695" name="Rak 1765"/>
            <p:cNvCxnSpPr/>
            <p:nvPr/>
          </p:nvCxnSpPr>
          <p:spPr>
            <a:xfrm>
              <a:off x="2843808" y="5157192"/>
              <a:ext cx="432048" cy="1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6" name="Grupp 1785"/>
          <p:cNvGrpSpPr/>
          <p:nvPr/>
        </p:nvGrpSpPr>
        <p:grpSpPr>
          <a:xfrm>
            <a:off x="4644008" y="2511480"/>
            <a:ext cx="3923928" cy="3771921"/>
            <a:chOff x="4644008" y="2636912"/>
            <a:chExt cx="3923928" cy="3771921"/>
          </a:xfrm>
        </p:grpSpPr>
        <p:sp>
          <p:nvSpPr>
            <p:cNvPr id="1697" name="TextBox 1812"/>
            <p:cNvSpPr txBox="1"/>
            <p:nvPr/>
          </p:nvSpPr>
          <p:spPr>
            <a:xfrm>
              <a:off x="6623720" y="2636912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Plasma generators</a:t>
              </a:r>
              <a:endParaRPr lang="en-US" sz="1400" dirty="0"/>
            </a:p>
          </p:txBody>
        </p:sp>
        <p:cxnSp>
          <p:nvCxnSpPr>
            <p:cNvPr id="1698" name="Rak 1780"/>
            <p:cNvCxnSpPr/>
            <p:nvPr/>
          </p:nvCxnSpPr>
          <p:spPr>
            <a:xfrm rot="5400000">
              <a:off x="4499992" y="3717032"/>
              <a:ext cx="1872208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9" name="Rak 1781"/>
            <p:cNvCxnSpPr/>
            <p:nvPr/>
          </p:nvCxnSpPr>
          <p:spPr>
            <a:xfrm>
              <a:off x="5436096" y="2780928"/>
              <a:ext cx="1152128" cy="0"/>
            </a:xfrm>
            <a:prstGeom prst="line">
              <a:avLst/>
            </a:prstGeom>
            <a:ln w="28575" cap="rnd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0" name="TextBox 1812"/>
            <p:cNvSpPr txBox="1"/>
            <p:nvPr/>
          </p:nvSpPr>
          <p:spPr>
            <a:xfrm>
              <a:off x="4644008" y="6101056"/>
              <a:ext cx="19442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Water cooled </a:t>
              </a:r>
              <a:r>
                <a:rPr lang="en-US" sz="1400" b="1" dirty="0" err="1" smtClean="0"/>
                <a:t>tuyere</a:t>
              </a:r>
              <a:endParaRPr lang="en-US" sz="1400" dirty="0"/>
            </a:p>
          </p:txBody>
        </p:sp>
      </p:grpSp>
      <p:cxnSp>
        <p:nvCxnSpPr>
          <p:cNvPr id="1701" name="Rak 1757"/>
          <p:cNvCxnSpPr/>
          <p:nvPr/>
        </p:nvCxnSpPr>
        <p:spPr>
          <a:xfrm flipV="1">
            <a:off x="4788024" y="4815736"/>
            <a:ext cx="0" cy="1131990"/>
          </a:xfrm>
          <a:prstGeom prst="line">
            <a:avLst/>
          </a:prstGeom>
          <a:ln w="28575" cap="rnd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2" name="TextBox 1701"/>
          <p:cNvSpPr txBox="1"/>
          <p:nvPr/>
        </p:nvSpPr>
        <p:spPr>
          <a:xfrm>
            <a:off x="6594580" y="4051108"/>
            <a:ext cx="2098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The key</a:t>
            </a:r>
            <a:r>
              <a:rPr lang="en-GB" sz="1400" dirty="0" smtClean="0"/>
              <a:t> is decoupling of reduction of metal and heat for smelting/fuming.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0818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ArcFume</a:t>
            </a:r>
            <a:r>
              <a:rPr lang="en-GB" dirty="0" smtClean="0"/>
              <a:t> - Values</a:t>
            </a:r>
            <a:endParaRPr lang="en-GB" dirty="0"/>
          </a:p>
        </p:txBody>
      </p:sp>
      <p:grpSp>
        <p:nvGrpSpPr>
          <p:cNvPr id="3" name="Grupp 1776"/>
          <p:cNvGrpSpPr/>
          <p:nvPr/>
        </p:nvGrpSpPr>
        <p:grpSpPr>
          <a:xfrm>
            <a:off x="539552" y="1772816"/>
            <a:ext cx="1872208" cy="2462213"/>
            <a:chOff x="539552" y="1772816"/>
            <a:chExt cx="1872208" cy="2462213"/>
          </a:xfrm>
        </p:grpSpPr>
        <p:sp>
          <p:nvSpPr>
            <p:cNvPr id="4" name="TextBox 1803"/>
            <p:cNvSpPr txBox="1"/>
            <p:nvPr/>
          </p:nvSpPr>
          <p:spPr>
            <a:xfrm>
              <a:off x="539552" y="1772816"/>
              <a:ext cx="1728192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/>
                <a:t>Raw materials </a:t>
              </a:r>
            </a:p>
            <a:p>
              <a:r>
                <a:rPr lang="en-GB" sz="1400" dirty="0" smtClean="0"/>
                <a:t>+ fluxes</a:t>
              </a:r>
            </a:p>
            <a:p>
              <a:r>
                <a:rPr lang="en-GB" sz="1400" dirty="0" smtClean="0"/>
                <a:t>+ carbon</a:t>
              </a:r>
            </a:p>
            <a:p>
              <a:endParaRPr lang="en-GB" sz="1400" dirty="0" smtClean="0"/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Lead smelters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Zinc smelters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Copper smelters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Tin smelters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Fly ashes</a:t>
              </a:r>
              <a:r>
                <a:rPr lang="is-IS" sz="1400" dirty="0" smtClean="0"/>
                <a:t>…</a:t>
              </a:r>
              <a:endParaRPr lang="en-GB" sz="1400" dirty="0" smtClean="0"/>
            </a:p>
            <a:p>
              <a:pPr marL="285750" indent="-285750">
                <a:buFont typeface="Arial" charset="0"/>
                <a:buChar char="•"/>
              </a:pPr>
              <a:r>
                <a:rPr lang="en-GB" sz="1400" dirty="0" smtClean="0"/>
                <a:t>Etc.</a:t>
              </a:r>
            </a:p>
            <a:p>
              <a:pPr marL="285750" indent="-285750">
                <a:buFont typeface="Arial" charset="0"/>
                <a:buChar char="•"/>
              </a:pPr>
              <a:endParaRPr lang="en-GB" sz="1400" dirty="0"/>
            </a:p>
          </p:txBody>
        </p:sp>
        <p:cxnSp>
          <p:nvCxnSpPr>
            <p:cNvPr id="5" name="Rak 13"/>
            <p:cNvCxnSpPr/>
            <p:nvPr/>
          </p:nvCxnSpPr>
          <p:spPr>
            <a:xfrm>
              <a:off x="1763688" y="1916832"/>
              <a:ext cx="648072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upp 53"/>
          <p:cNvGrpSpPr/>
          <p:nvPr/>
        </p:nvGrpSpPr>
        <p:grpSpPr>
          <a:xfrm>
            <a:off x="2483768" y="1844824"/>
            <a:ext cx="3687410" cy="4320480"/>
            <a:chOff x="2579162" y="1052736"/>
            <a:chExt cx="3687410" cy="4320480"/>
          </a:xfrm>
        </p:grpSpPr>
        <p:sp>
          <p:nvSpPr>
            <p:cNvPr id="7" name="Freeform 1699"/>
            <p:cNvSpPr>
              <a:spLocks/>
            </p:cNvSpPr>
            <p:nvPr/>
          </p:nvSpPr>
          <p:spPr bwMode="auto">
            <a:xfrm>
              <a:off x="3755231" y="3046624"/>
              <a:ext cx="1283256" cy="1338987"/>
            </a:xfrm>
            <a:custGeom>
              <a:avLst/>
              <a:gdLst/>
              <a:ahLst/>
              <a:cxnLst>
                <a:cxn ang="0">
                  <a:pos x="735" y="1147"/>
                </a:cxn>
                <a:cxn ang="0">
                  <a:pos x="33" y="185"/>
                </a:cxn>
                <a:cxn ang="0">
                  <a:pos x="84" y="162"/>
                </a:cxn>
                <a:cxn ang="0">
                  <a:pos x="184" y="54"/>
                </a:cxn>
                <a:cxn ang="0">
                  <a:pos x="284" y="77"/>
                </a:cxn>
                <a:cxn ang="0">
                  <a:pos x="284" y="93"/>
                </a:cxn>
                <a:cxn ang="0">
                  <a:pos x="276" y="108"/>
                </a:cxn>
                <a:cxn ang="0">
                  <a:pos x="267" y="123"/>
                </a:cxn>
                <a:cxn ang="0">
                  <a:pos x="267" y="139"/>
                </a:cxn>
                <a:cxn ang="0">
                  <a:pos x="267" y="154"/>
                </a:cxn>
                <a:cxn ang="0">
                  <a:pos x="284" y="154"/>
                </a:cxn>
                <a:cxn ang="0">
                  <a:pos x="309" y="162"/>
                </a:cxn>
                <a:cxn ang="0">
                  <a:pos x="326" y="154"/>
                </a:cxn>
                <a:cxn ang="0">
                  <a:pos x="326" y="139"/>
                </a:cxn>
                <a:cxn ang="0">
                  <a:pos x="334" y="123"/>
                </a:cxn>
                <a:cxn ang="0">
                  <a:pos x="326" y="108"/>
                </a:cxn>
                <a:cxn ang="0">
                  <a:pos x="317" y="93"/>
                </a:cxn>
                <a:cxn ang="0">
                  <a:pos x="317" y="70"/>
                </a:cxn>
                <a:cxn ang="0">
                  <a:pos x="367" y="54"/>
                </a:cxn>
                <a:cxn ang="0">
                  <a:pos x="418" y="116"/>
                </a:cxn>
                <a:cxn ang="0">
                  <a:pos x="426" y="62"/>
                </a:cxn>
                <a:cxn ang="0">
                  <a:pos x="459" y="16"/>
                </a:cxn>
                <a:cxn ang="0">
                  <a:pos x="509" y="77"/>
                </a:cxn>
                <a:cxn ang="0">
                  <a:pos x="501" y="100"/>
                </a:cxn>
                <a:cxn ang="0">
                  <a:pos x="501" y="123"/>
                </a:cxn>
                <a:cxn ang="0">
                  <a:pos x="501" y="154"/>
                </a:cxn>
                <a:cxn ang="0">
                  <a:pos x="501" y="177"/>
                </a:cxn>
                <a:cxn ang="0">
                  <a:pos x="518" y="193"/>
                </a:cxn>
                <a:cxn ang="0">
                  <a:pos x="543" y="200"/>
                </a:cxn>
                <a:cxn ang="0">
                  <a:pos x="560" y="193"/>
                </a:cxn>
                <a:cxn ang="0">
                  <a:pos x="568" y="170"/>
                </a:cxn>
                <a:cxn ang="0">
                  <a:pos x="568" y="147"/>
                </a:cxn>
                <a:cxn ang="0">
                  <a:pos x="568" y="116"/>
                </a:cxn>
                <a:cxn ang="0">
                  <a:pos x="560" y="93"/>
                </a:cxn>
                <a:cxn ang="0">
                  <a:pos x="551" y="70"/>
                </a:cxn>
                <a:cxn ang="0">
                  <a:pos x="551" y="46"/>
                </a:cxn>
                <a:cxn ang="0">
                  <a:pos x="551" y="23"/>
                </a:cxn>
                <a:cxn ang="0">
                  <a:pos x="560" y="23"/>
                </a:cxn>
                <a:cxn ang="0">
                  <a:pos x="651" y="16"/>
                </a:cxn>
                <a:cxn ang="0">
                  <a:pos x="601" y="93"/>
                </a:cxn>
                <a:cxn ang="0">
                  <a:pos x="651" y="162"/>
                </a:cxn>
                <a:cxn ang="0">
                  <a:pos x="718" y="139"/>
                </a:cxn>
                <a:cxn ang="0">
                  <a:pos x="710" y="154"/>
                </a:cxn>
                <a:cxn ang="0">
                  <a:pos x="710" y="170"/>
                </a:cxn>
                <a:cxn ang="0">
                  <a:pos x="710" y="185"/>
                </a:cxn>
                <a:cxn ang="0">
                  <a:pos x="710" y="208"/>
                </a:cxn>
                <a:cxn ang="0">
                  <a:pos x="718" y="216"/>
                </a:cxn>
                <a:cxn ang="0">
                  <a:pos x="727" y="223"/>
                </a:cxn>
                <a:cxn ang="0">
                  <a:pos x="743" y="223"/>
                </a:cxn>
                <a:cxn ang="0">
                  <a:pos x="752" y="216"/>
                </a:cxn>
                <a:cxn ang="0">
                  <a:pos x="760" y="200"/>
                </a:cxn>
                <a:cxn ang="0">
                  <a:pos x="760" y="177"/>
                </a:cxn>
                <a:cxn ang="0">
                  <a:pos x="760" y="162"/>
                </a:cxn>
                <a:cxn ang="0">
                  <a:pos x="752" y="147"/>
                </a:cxn>
                <a:cxn ang="0">
                  <a:pos x="752" y="131"/>
                </a:cxn>
                <a:cxn ang="0">
                  <a:pos x="743" y="116"/>
                </a:cxn>
                <a:cxn ang="0">
                  <a:pos x="760" y="108"/>
                </a:cxn>
                <a:cxn ang="0">
                  <a:pos x="810" y="108"/>
                </a:cxn>
                <a:cxn ang="0">
                  <a:pos x="910" y="185"/>
                </a:cxn>
                <a:cxn ang="0">
                  <a:pos x="927" y="247"/>
                </a:cxn>
                <a:cxn ang="0">
                  <a:pos x="1036" y="216"/>
                </a:cxn>
                <a:cxn ang="0">
                  <a:pos x="1103" y="200"/>
                </a:cxn>
              </a:cxnLst>
              <a:rect l="0" t="0" r="r" b="b"/>
              <a:pathLst>
                <a:path w="1103" h="1147">
                  <a:moveTo>
                    <a:pt x="1103" y="193"/>
                  </a:moveTo>
                  <a:lnTo>
                    <a:pt x="1052" y="470"/>
                  </a:lnTo>
                  <a:lnTo>
                    <a:pt x="1052" y="493"/>
                  </a:lnTo>
                  <a:lnTo>
                    <a:pt x="860" y="831"/>
                  </a:lnTo>
                  <a:lnTo>
                    <a:pt x="860" y="1001"/>
                  </a:lnTo>
                  <a:lnTo>
                    <a:pt x="735" y="1147"/>
                  </a:lnTo>
                  <a:lnTo>
                    <a:pt x="317" y="1147"/>
                  </a:lnTo>
                  <a:lnTo>
                    <a:pt x="184" y="1001"/>
                  </a:lnTo>
                  <a:lnTo>
                    <a:pt x="184" y="839"/>
                  </a:lnTo>
                  <a:lnTo>
                    <a:pt x="0" y="493"/>
                  </a:lnTo>
                  <a:lnTo>
                    <a:pt x="0" y="347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50" y="177"/>
                  </a:lnTo>
                  <a:lnTo>
                    <a:pt x="58" y="170"/>
                  </a:lnTo>
                  <a:lnTo>
                    <a:pt x="75" y="170"/>
                  </a:lnTo>
                  <a:lnTo>
                    <a:pt x="84" y="162"/>
                  </a:lnTo>
                  <a:lnTo>
                    <a:pt x="100" y="147"/>
                  </a:lnTo>
                  <a:lnTo>
                    <a:pt x="117" y="131"/>
                  </a:lnTo>
                  <a:lnTo>
                    <a:pt x="125" y="123"/>
                  </a:lnTo>
                  <a:lnTo>
                    <a:pt x="142" y="93"/>
                  </a:lnTo>
                  <a:lnTo>
                    <a:pt x="159" y="62"/>
                  </a:lnTo>
                  <a:lnTo>
                    <a:pt x="184" y="54"/>
                  </a:lnTo>
                  <a:lnTo>
                    <a:pt x="200" y="46"/>
                  </a:lnTo>
                  <a:lnTo>
                    <a:pt x="234" y="46"/>
                  </a:lnTo>
                  <a:lnTo>
                    <a:pt x="259" y="46"/>
                  </a:lnTo>
                  <a:lnTo>
                    <a:pt x="276" y="54"/>
                  </a:lnTo>
                  <a:lnTo>
                    <a:pt x="276" y="62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77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85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93"/>
                  </a:lnTo>
                  <a:lnTo>
                    <a:pt x="284" y="100"/>
                  </a:lnTo>
                  <a:lnTo>
                    <a:pt x="276" y="100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08"/>
                  </a:lnTo>
                  <a:lnTo>
                    <a:pt x="276" y="116"/>
                  </a:lnTo>
                  <a:lnTo>
                    <a:pt x="267" y="116"/>
                  </a:lnTo>
                  <a:lnTo>
                    <a:pt x="267" y="116"/>
                  </a:lnTo>
                  <a:lnTo>
                    <a:pt x="267" y="123"/>
                  </a:lnTo>
                  <a:lnTo>
                    <a:pt x="267" y="123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7" y="139"/>
                  </a:lnTo>
                  <a:lnTo>
                    <a:pt x="267" y="139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47"/>
                  </a:lnTo>
                  <a:lnTo>
                    <a:pt x="267" y="154"/>
                  </a:lnTo>
                  <a:lnTo>
                    <a:pt x="267" y="154"/>
                  </a:lnTo>
                  <a:lnTo>
                    <a:pt x="276" y="154"/>
                  </a:lnTo>
                  <a:lnTo>
                    <a:pt x="276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84" y="154"/>
                  </a:lnTo>
                  <a:lnTo>
                    <a:pt x="292" y="162"/>
                  </a:lnTo>
                  <a:lnTo>
                    <a:pt x="292" y="162"/>
                  </a:lnTo>
                  <a:lnTo>
                    <a:pt x="301" y="162"/>
                  </a:lnTo>
                  <a:lnTo>
                    <a:pt x="301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09" y="162"/>
                  </a:lnTo>
                  <a:lnTo>
                    <a:pt x="317" y="162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17" y="154"/>
                  </a:lnTo>
                  <a:lnTo>
                    <a:pt x="326" y="154"/>
                  </a:lnTo>
                  <a:lnTo>
                    <a:pt x="326" y="154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47"/>
                  </a:lnTo>
                  <a:lnTo>
                    <a:pt x="326" y="139"/>
                  </a:lnTo>
                  <a:lnTo>
                    <a:pt x="326" y="139"/>
                  </a:lnTo>
                  <a:lnTo>
                    <a:pt x="334" y="139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31"/>
                  </a:lnTo>
                  <a:lnTo>
                    <a:pt x="334" y="123"/>
                  </a:lnTo>
                  <a:lnTo>
                    <a:pt x="334" y="123"/>
                  </a:lnTo>
                  <a:lnTo>
                    <a:pt x="334" y="116"/>
                  </a:lnTo>
                  <a:lnTo>
                    <a:pt x="334" y="116"/>
                  </a:lnTo>
                  <a:lnTo>
                    <a:pt x="334" y="108"/>
                  </a:lnTo>
                  <a:lnTo>
                    <a:pt x="334" y="108"/>
                  </a:lnTo>
                  <a:lnTo>
                    <a:pt x="326" y="108"/>
                  </a:lnTo>
                  <a:lnTo>
                    <a:pt x="326" y="108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100"/>
                  </a:lnTo>
                  <a:lnTo>
                    <a:pt x="326" y="93"/>
                  </a:lnTo>
                  <a:lnTo>
                    <a:pt x="326" y="93"/>
                  </a:lnTo>
                  <a:lnTo>
                    <a:pt x="317" y="93"/>
                  </a:lnTo>
                  <a:lnTo>
                    <a:pt x="317" y="93"/>
                  </a:lnTo>
                  <a:lnTo>
                    <a:pt x="317" y="85"/>
                  </a:lnTo>
                  <a:lnTo>
                    <a:pt x="317" y="85"/>
                  </a:lnTo>
                  <a:lnTo>
                    <a:pt x="317" y="77"/>
                  </a:lnTo>
                  <a:lnTo>
                    <a:pt x="317" y="77"/>
                  </a:lnTo>
                  <a:lnTo>
                    <a:pt x="317" y="70"/>
                  </a:lnTo>
                  <a:lnTo>
                    <a:pt x="326" y="77"/>
                  </a:lnTo>
                  <a:lnTo>
                    <a:pt x="326" y="77"/>
                  </a:lnTo>
                  <a:lnTo>
                    <a:pt x="326" y="62"/>
                  </a:lnTo>
                  <a:lnTo>
                    <a:pt x="334" y="54"/>
                  </a:lnTo>
                  <a:lnTo>
                    <a:pt x="342" y="54"/>
                  </a:lnTo>
                  <a:lnTo>
                    <a:pt x="367" y="54"/>
                  </a:lnTo>
                  <a:lnTo>
                    <a:pt x="367" y="62"/>
                  </a:lnTo>
                  <a:lnTo>
                    <a:pt x="367" y="85"/>
                  </a:lnTo>
                  <a:lnTo>
                    <a:pt x="376" y="100"/>
                  </a:lnTo>
                  <a:lnTo>
                    <a:pt x="384" y="116"/>
                  </a:lnTo>
                  <a:lnTo>
                    <a:pt x="401" y="123"/>
                  </a:lnTo>
                  <a:lnTo>
                    <a:pt x="418" y="116"/>
                  </a:lnTo>
                  <a:lnTo>
                    <a:pt x="426" y="108"/>
                  </a:lnTo>
                  <a:lnTo>
                    <a:pt x="426" y="93"/>
                  </a:lnTo>
                  <a:lnTo>
                    <a:pt x="426" y="85"/>
                  </a:lnTo>
                  <a:lnTo>
                    <a:pt x="426" y="77"/>
                  </a:lnTo>
                  <a:lnTo>
                    <a:pt x="426" y="70"/>
                  </a:lnTo>
                  <a:lnTo>
                    <a:pt x="426" y="62"/>
                  </a:lnTo>
                  <a:lnTo>
                    <a:pt x="426" y="54"/>
                  </a:lnTo>
                  <a:lnTo>
                    <a:pt x="434" y="39"/>
                  </a:lnTo>
                  <a:lnTo>
                    <a:pt x="443" y="23"/>
                  </a:lnTo>
                  <a:lnTo>
                    <a:pt x="451" y="23"/>
                  </a:lnTo>
                  <a:lnTo>
                    <a:pt x="443" y="16"/>
                  </a:lnTo>
                  <a:lnTo>
                    <a:pt x="459" y="16"/>
                  </a:lnTo>
                  <a:lnTo>
                    <a:pt x="493" y="23"/>
                  </a:lnTo>
                  <a:lnTo>
                    <a:pt x="509" y="39"/>
                  </a:lnTo>
                  <a:lnTo>
                    <a:pt x="509" y="62"/>
                  </a:lnTo>
                  <a:lnTo>
                    <a:pt x="509" y="62"/>
                  </a:lnTo>
                  <a:lnTo>
                    <a:pt x="509" y="70"/>
                  </a:lnTo>
                  <a:lnTo>
                    <a:pt x="509" y="77"/>
                  </a:lnTo>
                  <a:lnTo>
                    <a:pt x="509" y="77"/>
                  </a:lnTo>
                  <a:lnTo>
                    <a:pt x="509" y="85"/>
                  </a:lnTo>
                  <a:lnTo>
                    <a:pt x="509" y="93"/>
                  </a:lnTo>
                  <a:lnTo>
                    <a:pt x="509" y="93"/>
                  </a:lnTo>
                  <a:lnTo>
                    <a:pt x="501" y="93"/>
                  </a:lnTo>
                  <a:lnTo>
                    <a:pt x="501" y="100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08"/>
                  </a:lnTo>
                  <a:lnTo>
                    <a:pt x="501" y="116"/>
                  </a:lnTo>
                  <a:lnTo>
                    <a:pt x="501" y="123"/>
                  </a:lnTo>
                  <a:lnTo>
                    <a:pt x="501" y="123"/>
                  </a:lnTo>
                  <a:lnTo>
                    <a:pt x="501" y="131"/>
                  </a:lnTo>
                  <a:lnTo>
                    <a:pt x="501" y="139"/>
                  </a:lnTo>
                  <a:lnTo>
                    <a:pt x="501" y="139"/>
                  </a:lnTo>
                  <a:lnTo>
                    <a:pt x="501" y="147"/>
                  </a:lnTo>
                  <a:lnTo>
                    <a:pt x="501" y="154"/>
                  </a:lnTo>
                  <a:lnTo>
                    <a:pt x="501" y="154"/>
                  </a:lnTo>
                  <a:lnTo>
                    <a:pt x="501" y="162"/>
                  </a:lnTo>
                  <a:lnTo>
                    <a:pt x="501" y="170"/>
                  </a:lnTo>
                  <a:lnTo>
                    <a:pt x="501" y="170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1" y="177"/>
                  </a:lnTo>
                  <a:lnTo>
                    <a:pt x="509" y="177"/>
                  </a:lnTo>
                  <a:lnTo>
                    <a:pt x="509" y="185"/>
                  </a:lnTo>
                  <a:lnTo>
                    <a:pt x="509" y="185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18" y="193"/>
                  </a:lnTo>
                  <a:lnTo>
                    <a:pt x="526" y="193"/>
                  </a:lnTo>
                  <a:lnTo>
                    <a:pt x="526" y="200"/>
                  </a:lnTo>
                  <a:lnTo>
                    <a:pt x="526" y="200"/>
                  </a:lnTo>
                  <a:lnTo>
                    <a:pt x="535" y="200"/>
                  </a:lnTo>
                  <a:lnTo>
                    <a:pt x="535" y="200"/>
                  </a:lnTo>
                  <a:lnTo>
                    <a:pt x="543" y="200"/>
                  </a:lnTo>
                  <a:lnTo>
                    <a:pt x="543" y="200"/>
                  </a:lnTo>
                  <a:lnTo>
                    <a:pt x="543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51" y="193"/>
                  </a:lnTo>
                  <a:lnTo>
                    <a:pt x="560" y="193"/>
                  </a:lnTo>
                  <a:lnTo>
                    <a:pt x="560" y="185"/>
                  </a:lnTo>
                  <a:lnTo>
                    <a:pt x="560" y="185"/>
                  </a:lnTo>
                  <a:lnTo>
                    <a:pt x="560" y="177"/>
                  </a:lnTo>
                  <a:lnTo>
                    <a:pt x="568" y="177"/>
                  </a:lnTo>
                  <a:lnTo>
                    <a:pt x="568" y="177"/>
                  </a:lnTo>
                  <a:lnTo>
                    <a:pt x="568" y="170"/>
                  </a:lnTo>
                  <a:lnTo>
                    <a:pt x="568" y="170"/>
                  </a:lnTo>
                  <a:lnTo>
                    <a:pt x="568" y="162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54"/>
                  </a:lnTo>
                  <a:lnTo>
                    <a:pt x="568" y="147"/>
                  </a:lnTo>
                  <a:lnTo>
                    <a:pt x="568" y="139"/>
                  </a:lnTo>
                  <a:lnTo>
                    <a:pt x="568" y="139"/>
                  </a:lnTo>
                  <a:lnTo>
                    <a:pt x="568" y="131"/>
                  </a:lnTo>
                  <a:lnTo>
                    <a:pt x="568" y="123"/>
                  </a:lnTo>
                  <a:lnTo>
                    <a:pt x="568" y="123"/>
                  </a:lnTo>
                  <a:lnTo>
                    <a:pt x="568" y="116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8"/>
                  </a:lnTo>
                  <a:lnTo>
                    <a:pt x="568" y="100"/>
                  </a:lnTo>
                  <a:lnTo>
                    <a:pt x="568" y="93"/>
                  </a:lnTo>
                  <a:lnTo>
                    <a:pt x="560" y="93"/>
                  </a:lnTo>
                  <a:lnTo>
                    <a:pt x="560" y="93"/>
                  </a:lnTo>
                  <a:lnTo>
                    <a:pt x="560" y="85"/>
                  </a:lnTo>
                  <a:lnTo>
                    <a:pt x="560" y="77"/>
                  </a:lnTo>
                  <a:lnTo>
                    <a:pt x="551" y="77"/>
                  </a:lnTo>
                  <a:lnTo>
                    <a:pt x="551" y="77"/>
                  </a:lnTo>
                  <a:lnTo>
                    <a:pt x="551" y="70"/>
                  </a:lnTo>
                  <a:lnTo>
                    <a:pt x="551" y="62"/>
                  </a:lnTo>
                  <a:lnTo>
                    <a:pt x="551" y="62"/>
                  </a:lnTo>
                  <a:lnTo>
                    <a:pt x="551" y="54"/>
                  </a:lnTo>
                  <a:lnTo>
                    <a:pt x="551" y="54"/>
                  </a:lnTo>
                  <a:lnTo>
                    <a:pt x="551" y="46"/>
                  </a:lnTo>
                  <a:lnTo>
                    <a:pt x="551" y="46"/>
                  </a:lnTo>
                  <a:lnTo>
                    <a:pt x="551" y="39"/>
                  </a:lnTo>
                  <a:lnTo>
                    <a:pt x="551" y="39"/>
                  </a:lnTo>
                  <a:lnTo>
                    <a:pt x="551" y="31"/>
                  </a:lnTo>
                  <a:lnTo>
                    <a:pt x="551" y="31"/>
                  </a:lnTo>
                  <a:lnTo>
                    <a:pt x="551" y="23"/>
                  </a:lnTo>
                  <a:lnTo>
                    <a:pt x="551" y="23"/>
                  </a:lnTo>
                  <a:lnTo>
                    <a:pt x="560" y="23"/>
                  </a:lnTo>
                  <a:lnTo>
                    <a:pt x="560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8" y="23"/>
                  </a:lnTo>
                  <a:lnTo>
                    <a:pt x="560" y="23"/>
                  </a:lnTo>
                  <a:lnTo>
                    <a:pt x="585" y="8"/>
                  </a:lnTo>
                  <a:lnTo>
                    <a:pt x="601" y="0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35" y="8"/>
                  </a:lnTo>
                  <a:lnTo>
                    <a:pt x="651" y="16"/>
                  </a:lnTo>
                  <a:lnTo>
                    <a:pt x="651" y="31"/>
                  </a:lnTo>
                  <a:lnTo>
                    <a:pt x="651" y="39"/>
                  </a:lnTo>
                  <a:lnTo>
                    <a:pt x="651" y="54"/>
                  </a:lnTo>
                  <a:lnTo>
                    <a:pt x="626" y="62"/>
                  </a:lnTo>
                  <a:lnTo>
                    <a:pt x="610" y="85"/>
                  </a:lnTo>
                  <a:lnTo>
                    <a:pt x="601" y="93"/>
                  </a:lnTo>
                  <a:lnTo>
                    <a:pt x="601" y="108"/>
                  </a:lnTo>
                  <a:lnTo>
                    <a:pt x="618" y="123"/>
                  </a:lnTo>
                  <a:lnTo>
                    <a:pt x="635" y="139"/>
                  </a:lnTo>
                  <a:lnTo>
                    <a:pt x="643" y="147"/>
                  </a:lnTo>
                  <a:lnTo>
                    <a:pt x="643" y="162"/>
                  </a:lnTo>
                  <a:lnTo>
                    <a:pt x="651" y="162"/>
                  </a:lnTo>
                  <a:lnTo>
                    <a:pt x="651" y="139"/>
                  </a:lnTo>
                  <a:lnTo>
                    <a:pt x="651" y="123"/>
                  </a:lnTo>
                  <a:lnTo>
                    <a:pt x="677" y="116"/>
                  </a:lnTo>
                  <a:lnTo>
                    <a:pt x="693" y="116"/>
                  </a:lnTo>
                  <a:lnTo>
                    <a:pt x="718" y="123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39"/>
                  </a:lnTo>
                  <a:lnTo>
                    <a:pt x="718" y="147"/>
                  </a:lnTo>
                  <a:lnTo>
                    <a:pt x="718" y="147"/>
                  </a:lnTo>
                  <a:lnTo>
                    <a:pt x="710" y="154"/>
                  </a:lnTo>
                  <a:lnTo>
                    <a:pt x="710" y="154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62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0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77"/>
                  </a:lnTo>
                  <a:lnTo>
                    <a:pt x="710" y="185"/>
                  </a:lnTo>
                  <a:lnTo>
                    <a:pt x="710" y="185"/>
                  </a:lnTo>
                  <a:lnTo>
                    <a:pt x="710" y="193"/>
                  </a:lnTo>
                  <a:lnTo>
                    <a:pt x="710" y="193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0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08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0" y="216"/>
                  </a:lnTo>
                  <a:lnTo>
                    <a:pt x="718" y="216"/>
                  </a:lnTo>
                  <a:lnTo>
                    <a:pt x="718" y="216"/>
                  </a:lnTo>
                  <a:lnTo>
                    <a:pt x="727" y="216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27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35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43" y="223"/>
                  </a:lnTo>
                  <a:lnTo>
                    <a:pt x="752" y="223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52" y="216"/>
                  </a:lnTo>
                  <a:lnTo>
                    <a:pt x="760" y="216"/>
                  </a:lnTo>
                  <a:lnTo>
                    <a:pt x="760" y="208"/>
                  </a:lnTo>
                  <a:lnTo>
                    <a:pt x="760" y="208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200"/>
                  </a:lnTo>
                  <a:lnTo>
                    <a:pt x="760" y="193"/>
                  </a:lnTo>
                  <a:lnTo>
                    <a:pt x="760" y="193"/>
                  </a:lnTo>
                  <a:lnTo>
                    <a:pt x="760" y="185"/>
                  </a:lnTo>
                  <a:lnTo>
                    <a:pt x="760" y="185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7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52" y="162"/>
                  </a:lnTo>
                  <a:lnTo>
                    <a:pt x="752" y="154"/>
                  </a:lnTo>
                  <a:lnTo>
                    <a:pt x="752" y="154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47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9"/>
                  </a:lnTo>
                  <a:lnTo>
                    <a:pt x="752" y="131"/>
                  </a:lnTo>
                  <a:lnTo>
                    <a:pt x="743" y="131"/>
                  </a:lnTo>
                  <a:lnTo>
                    <a:pt x="743" y="131"/>
                  </a:lnTo>
                  <a:lnTo>
                    <a:pt x="743" y="123"/>
                  </a:lnTo>
                  <a:lnTo>
                    <a:pt x="743" y="123"/>
                  </a:lnTo>
                  <a:lnTo>
                    <a:pt x="743" y="116"/>
                  </a:lnTo>
                  <a:lnTo>
                    <a:pt x="743" y="116"/>
                  </a:lnTo>
                  <a:lnTo>
                    <a:pt x="752" y="116"/>
                  </a:lnTo>
                  <a:lnTo>
                    <a:pt x="752" y="116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52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60" y="108"/>
                  </a:lnTo>
                  <a:lnTo>
                    <a:pt x="785" y="100"/>
                  </a:lnTo>
                  <a:lnTo>
                    <a:pt x="802" y="100"/>
                  </a:lnTo>
                  <a:lnTo>
                    <a:pt x="810" y="108"/>
                  </a:lnTo>
                  <a:lnTo>
                    <a:pt x="827" y="116"/>
                  </a:lnTo>
                  <a:lnTo>
                    <a:pt x="877" y="139"/>
                  </a:lnTo>
                  <a:lnTo>
                    <a:pt x="885" y="147"/>
                  </a:lnTo>
                  <a:lnTo>
                    <a:pt x="902" y="162"/>
                  </a:lnTo>
                  <a:lnTo>
                    <a:pt x="910" y="177"/>
                  </a:lnTo>
                  <a:lnTo>
                    <a:pt x="910" y="185"/>
                  </a:lnTo>
                  <a:lnTo>
                    <a:pt x="910" y="193"/>
                  </a:lnTo>
                  <a:lnTo>
                    <a:pt x="894" y="200"/>
                  </a:lnTo>
                  <a:lnTo>
                    <a:pt x="885" y="208"/>
                  </a:lnTo>
                  <a:lnTo>
                    <a:pt x="885" y="216"/>
                  </a:lnTo>
                  <a:lnTo>
                    <a:pt x="894" y="231"/>
                  </a:lnTo>
                  <a:lnTo>
                    <a:pt x="927" y="247"/>
                  </a:lnTo>
                  <a:lnTo>
                    <a:pt x="952" y="247"/>
                  </a:lnTo>
                  <a:lnTo>
                    <a:pt x="969" y="247"/>
                  </a:lnTo>
                  <a:lnTo>
                    <a:pt x="969" y="247"/>
                  </a:lnTo>
                  <a:lnTo>
                    <a:pt x="977" y="247"/>
                  </a:lnTo>
                  <a:lnTo>
                    <a:pt x="1011" y="231"/>
                  </a:lnTo>
                  <a:lnTo>
                    <a:pt x="1036" y="216"/>
                  </a:lnTo>
                  <a:lnTo>
                    <a:pt x="1061" y="193"/>
                  </a:lnTo>
                  <a:lnTo>
                    <a:pt x="1077" y="193"/>
                  </a:lnTo>
                  <a:lnTo>
                    <a:pt x="1086" y="193"/>
                  </a:lnTo>
                  <a:lnTo>
                    <a:pt x="1086" y="193"/>
                  </a:lnTo>
                  <a:lnTo>
                    <a:pt x="1103" y="200"/>
                  </a:lnTo>
                  <a:lnTo>
                    <a:pt x="1103" y="200"/>
                  </a:lnTo>
                  <a:lnTo>
                    <a:pt x="1103" y="193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H="1">
              <a:off x="5047825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H="1">
              <a:off x="5038486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H="1">
              <a:off x="4978949" y="1978470"/>
              <a:ext cx="322197" cy="160748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V="1">
              <a:off x="5018640" y="1986642"/>
              <a:ext cx="321030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 flipH="1">
              <a:off x="5027979" y="1986642"/>
              <a:ext cx="331537" cy="160865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34"/>
            <p:cNvSpPr>
              <a:spLocks noChangeShapeType="1"/>
            </p:cNvSpPr>
            <p:nvPr/>
          </p:nvSpPr>
          <p:spPr bwMode="auto">
            <a:xfrm>
              <a:off x="4364906" y="300226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35"/>
            <p:cNvSpPr>
              <a:spLocks noChangeShapeType="1"/>
            </p:cNvSpPr>
            <p:nvPr/>
          </p:nvSpPr>
          <p:spPr bwMode="auto">
            <a:xfrm>
              <a:off x="4364906" y="3055963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Line 36"/>
            <p:cNvSpPr>
              <a:spLocks noChangeShapeType="1"/>
            </p:cNvSpPr>
            <p:nvPr/>
          </p:nvSpPr>
          <p:spPr bwMode="auto">
            <a:xfrm>
              <a:off x="4364906" y="318204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>
              <a:off x="4364906" y="3235740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>
              <a:off x="4364906" y="336181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Line 39"/>
            <p:cNvSpPr>
              <a:spLocks noChangeShapeType="1"/>
            </p:cNvSpPr>
            <p:nvPr/>
          </p:nvSpPr>
          <p:spPr bwMode="auto">
            <a:xfrm>
              <a:off x="4364906" y="3415517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Line 40"/>
            <p:cNvSpPr>
              <a:spLocks noChangeShapeType="1"/>
            </p:cNvSpPr>
            <p:nvPr/>
          </p:nvSpPr>
          <p:spPr bwMode="auto">
            <a:xfrm>
              <a:off x="4364906" y="354159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Line 41"/>
            <p:cNvSpPr>
              <a:spLocks noChangeShapeType="1"/>
            </p:cNvSpPr>
            <p:nvPr/>
          </p:nvSpPr>
          <p:spPr bwMode="auto">
            <a:xfrm>
              <a:off x="4364906" y="3595294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ine 42"/>
            <p:cNvSpPr>
              <a:spLocks noChangeShapeType="1"/>
            </p:cNvSpPr>
            <p:nvPr/>
          </p:nvSpPr>
          <p:spPr bwMode="auto">
            <a:xfrm>
              <a:off x="4364906" y="3720204"/>
              <a:ext cx="1167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Line 43"/>
            <p:cNvSpPr>
              <a:spLocks noChangeShapeType="1"/>
            </p:cNvSpPr>
            <p:nvPr/>
          </p:nvSpPr>
          <p:spPr bwMode="auto">
            <a:xfrm>
              <a:off x="4364906" y="3775070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Line 44"/>
            <p:cNvSpPr>
              <a:spLocks noChangeShapeType="1"/>
            </p:cNvSpPr>
            <p:nvPr/>
          </p:nvSpPr>
          <p:spPr bwMode="auto">
            <a:xfrm>
              <a:off x="4364906" y="389998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Line 45"/>
            <p:cNvSpPr>
              <a:spLocks noChangeShapeType="1"/>
            </p:cNvSpPr>
            <p:nvPr/>
          </p:nvSpPr>
          <p:spPr bwMode="auto">
            <a:xfrm>
              <a:off x="4364906" y="3954847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46"/>
            <p:cNvSpPr>
              <a:spLocks noChangeShapeType="1"/>
            </p:cNvSpPr>
            <p:nvPr/>
          </p:nvSpPr>
          <p:spPr bwMode="auto">
            <a:xfrm>
              <a:off x="4364906" y="407975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Line 47"/>
            <p:cNvSpPr>
              <a:spLocks noChangeShapeType="1"/>
            </p:cNvSpPr>
            <p:nvPr/>
          </p:nvSpPr>
          <p:spPr bwMode="auto">
            <a:xfrm>
              <a:off x="4364906" y="4125285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Line 48"/>
            <p:cNvSpPr>
              <a:spLocks noChangeShapeType="1"/>
            </p:cNvSpPr>
            <p:nvPr/>
          </p:nvSpPr>
          <p:spPr bwMode="auto">
            <a:xfrm>
              <a:off x="4364906" y="425953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Line 49"/>
            <p:cNvSpPr>
              <a:spLocks noChangeShapeType="1"/>
            </p:cNvSpPr>
            <p:nvPr/>
          </p:nvSpPr>
          <p:spPr bwMode="auto">
            <a:xfrm>
              <a:off x="4364906" y="4313233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Line 50"/>
            <p:cNvSpPr>
              <a:spLocks noChangeShapeType="1"/>
            </p:cNvSpPr>
            <p:nvPr/>
          </p:nvSpPr>
          <p:spPr bwMode="auto">
            <a:xfrm>
              <a:off x="4364906" y="44393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Line 51"/>
            <p:cNvSpPr>
              <a:spLocks noChangeShapeType="1"/>
            </p:cNvSpPr>
            <p:nvPr/>
          </p:nvSpPr>
          <p:spPr bwMode="auto">
            <a:xfrm>
              <a:off x="4364906" y="4484839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Line 52"/>
            <p:cNvSpPr>
              <a:spLocks noChangeShapeType="1"/>
            </p:cNvSpPr>
            <p:nvPr/>
          </p:nvSpPr>
          <p:spPr bwMode="auto">
            <a:xfrm>
              <a:off x="4364906" y="460974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Line 53"/>
            <p:cNvSpPr>
              <a:spLocks noChangeShapeType="1"/>
            </p:cNvSpPr>
            <p:nvPr/>
          </p:nvSpPr>
          <p:spPr bwMode="auto">
            <a:xfrm>
              <a:off x="4364906" y="4663448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Line 54"/>
            <p:cNvSpPr>
              <a:spLocks noChangeShapeType="1"/>
            </p:cNvSpPr>
            <p:nvPr/>
          </p:nvSpPr>
          <p:spPr bwMode="auto">
            <a:xfrm>
              <a:off x="4364906" y="479886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Line 55"/>
            <p:cNvSpPr>
              <a:spLocks noChangeShapeType="1"/>
            </p:cNvSpPr>
            <p:nvPr/>
          </p:nvSpPr>
          <p:spPr bwMode="auto">
            <a:xfrm>
              <a:off x="4364906" y="4843225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Line 56"/>
            <p:cNvSpPr>
              <a:spLocks noChangeShapeType="1"/>
            </p:cNvSpPr>
            <p:nvPr/>
          </p:nvSpPr>
          <p:spPr bwMode="auto">
            <a:xfrm>
              <a:off x="4364906" y="49786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Line 57"/>
            <p:cNvSpPr>
              <a:spLocks noChangeShapeType="1"/>
            </p:cNvSpPr>
            <p:nvPr/>
          </p:nvSpPr>
          <p:spPr bwMode="auto">
            <a:xfrm>
              <a:off x="4364906" y="5023001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Line 58"/>
            <p:cNvSpPr>
              <a:spLocks noChangeShapeType="1"/>
            </p:cNvSpPr>
            <p:nvPr/>
          </p:nvSpPr>
          <p:spPr bwMode="auto">
            <a:xfrm>
              <a:off x="4364906" y="51490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Line 59"/>
            <p:cNvSpPr>
              <a:spLocks noChangeShapeType="1"/>
            </p:cNvSpPr>
            <p:nvPr/>
          </p:nvSpPr>
          <p:spPr bwMode="auto">
            <a:xfrm>
              <a:off x="4364906" y="5202778"/>
              <a:ext cx="1167" cy="992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Line 60"/>
            <p:cNvSpPr>
              <a:spLocks noChangeShapeType="1"/>
            </p:cNvSpPr>
            <p:nvPr/>
          </p:nvSpPr>
          <p:spPr bwMode="auto">
            <a:xfrm>
              <a:off x="3555911" y="5131568"/>
              <a:ext cx="271066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61"/>
            <p:cNvSpPr>
              <a:spLocks noChangeShapeType="1"/>
            </p:cNvSpPr>
            <p:nvPr/>
          </p:nvSpPr>
          <p:spPr bwMode="auto">
            <a:xfrm>
              <a:off x="4842366" y="4772014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Line 62"/>
            <p:cNvSpPr>
              <a:spLocks noChangeShapeType="1"/>
            </p:cNvSpPr>
            <p:nvPr/>
          </p:nvSpPr>
          <p:spPr bwMode="auto">
            <a:xfrm>
              <a:off x="4842366" y="49249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Line 63"/>
            <p:cNvSpPr>
              <a:spLocks noChangeShapeType="1"/>
            </p:cNvSpPr>
            <p:nvPr/>
          </p:nvSpPr>
          <p:spPr bwMode="auto">
            <a:xfrm>
              <a:off x="4842366" y="4969302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Line 64"/>
            <p:cNvSpPr>
              <a:spLocks noChangeShapeType="1"/>
            </p:cNvSpPr>
            <p:nvPr/>
          </p:nvSpPr>
          <p:spPr bwMode="auto">
            <a:xfrm>
              <a:off x="4842366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65"/>
            <p:cNvSpPr>
              <a:spLocks noChangeShapeType="1"/>
            </p:cNvSpPr>
            <p:nvPr/>
          </p:nvSpPr>
          <p:spPr bwMode="auto">
            <a:xfrm>
              <a:off x="4842366" y="5149079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66"/>
            <p:cNvSpPr>
              <a:spLocks noChangeShapeType="1"/>
            </p:cNvSpPr>
            <p:nvPr/>
          </p:nvSpPr>
          <p:spPr bwMode="auto">
            <a:xfrm>
              <a:off x="3887447" y="4772014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67"/>
            <p:cNvSpPr>
              <a:spLocks noChangeShapeType="1"/>
            </p:cNvSpPr>
            <p:nvPr/>
          </p:nvSpPr>
          <p:spPr bwMode="auto">
            <a:xfrm>
              <a:off x="3887447" y="492494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Line 68"/>
            <p:cNvSpPr>
              <a:spLocks noChangeShapeType="1"/>
            </p:cNvSpPr>
            <p:nvPr/>
          </p:nvSpPr>
          <p:spPr bwMode="auto">
            <a:xfrm>
              <a:off x="3887447" y="4969302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69"/>
            <p:cNvSpPr>
              <a:spLocks noChangeShapeType="1"/>
            </p:cNvSpPr>
            <p:nvPr/>
          </p:nvSpPr>
          <p:spPr bwMode="auto">
            <a:xfrm>
              <a:off x="3887447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Line 70"/>
            <p:cNvSpPr>
              <a:spLocks noChangeShapeType="1"/>
            </p:cNvSpPr>
            <p:nvPr/>
          </p:nvSpPr>
          <p:spPr bwMode="auto">
            <a:xfrm>
              <a:off x="3887447" y="5149079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71"/>
            <p:cNvSpPr>
              <a:spLocks noChangeShapeType="1"/>
            </p:cNvSpPr>
            <p:nvPr/>
          </p:nvSpPr>
          <p:spPr bwMode="auto">
            <a:xfrm>
              <a:off x="4960271" y="4879414"/>
              <a:ext cx="1167" cy="4319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Line 72"/>
            <p:cNvSpPr>
              <a:spLocks noChangeShapeType="1"/>
            </p:cNvSpPr>
            <p:nvPr/>
          </p:nvSpPr>
          <p:spPr bwMode="auto">
            <a:xfrm>
              <a:off x="3770709" y="4879414"/>
              <a:ext cx="1167" cy="49380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73"/>
            <p:cNvSpPr>
              <a:spLocks noChangeShapeType="1"/>
            </p:cNvSpPr>
            <p:nvPr/>
          </p:nvSpPr>
          <p:spPr bwMode="auto">
            <a:xfrm flipH="1">
              <a:off x="4823688" y="3648993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Line 74"/>
            <p:cNvSpPr>
              <a:spLocks noChangeShapeType="1"/>
            </p:cNvSpPr>
            <p:nvPr/>
          </p:nvSpPr>
          <p:spPr bwMode="auto">
            <a:xfrm flipH="1">
              <a:off x="4813181" y="3639654"/>
              <a:ext cx="225305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75"/>
            <p:cNvSpPr>
              <a:spLocks noChangeShapeType="1"/>
            </p:cNvSpPr>
            <p:nvPr/>
          </p:nvSpPr>
          <p:spPr bwMode="auto">
            <a:xfrm flipH="1">
              <a:off x="4794503" y="363148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Line 76"/>
            <p:cNvSpPr>
              <a:spLocks noChangeShapeType="1"/>
            </p:cNvSpPr>
            <p:nvPr/>
          </p:nvSpPr>
          <p:spPr bwMode="auto">
            <a:xfrm flipH="1">
              <a:off x="4803842" y="3639654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77"/>
            <p:cNvSpPr>
              <a:spLocks noChangeShapeType="1"/>
            </p:cNvSpPr>
            <p:nvPr/>
          </p:nvSpPr>
          <p:spPr bwMode="auto">
            <a:xfrm flipH="1">
              <a:off x="4754812" y="362214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Line 78"/>
            <p:cNvSpPr>
              <a:spLocks noChangeShapeType="1"/>
            </p:cNvSpPr>
            <p:nvPr/>
          </p:nvSpPr>
          <p:spPr bwMode="auto">
            <a:xfrm>
              <a:off x="3750863" y="362214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79"/>
            <p:cNvSpPr>
              <a:spLocks noChangeShapeType="1"/>
            </p:cNvSpPr>
            <p:nvPr/>
          </p:nvSpPr>
          <p:spPr bwMode="auto">
            <a:xfrm>
              <a:off x="3712340" y="3631483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Line 80"/>
            <p:cNvSpPr>
              <a:spLocks noChangeShapeType="1"/>
            </p:cNvSpPr>
            <p:nvPr/>
          </p:nvSpPr>
          <p:spPr bwMode="auto">
            <a:xfrm>
              <a:off x="3701833" y="3639654"/>
              <a:ext cx="214798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81"/>
            <p:cNvSpPr>
              <a:spLocks noChangeShapeType="1"/>
            </p:cNvSpPr>
            <p:nvPr/>
          </p:nvSpPr>
          <p:spPr bwMode="auto">
            <a:xfrm>
              <a:off x="3692494" y="3639654"/>
              <a:ext cx="224137" cy="40391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82"/>
            <p:cNvSpPr>
              <a:spLocks noChangeShapeType="1"/>
            </p:cNvSpPr>
            <p:nvPr/>
          </p:nvSpPr>
          <p:spPr bwMode="auto">
            <a:xfrm>
              <a:off x="3683155" y="3648993"/>
              <a:ext cx="224137" cy="3945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83"/>
            <p:cNvSpPr>
              <a:spLocks/>
            </p:cNvSpPr>
            <p:nvPr/>
          </p:nvSpPr>
          <p:spPr bwMode="auto">
            <a:xfrm>
              <a:off x="3994846" y="4645937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8"/>
                </a:cxn>
                <a:cxn ang="0">
                  <a:pos x="25" y="15"/>
                </a:cxn>
                <a:cxn ang="0">
                  <a:pos x="42" y="23"/>
                </a:cxn>
                <a:cxn ang="0">
                  <a:pos x="58" y="31"/>
                </a:cxn>
                <a:cxn ang="0">
                  <a:pos x="67" y="39"/>
                </a:cxn>
                <a:cxn ang="0">
                  <a:pos x="83" y="46"/>
                </a:cxn>
                <a:cxn ang="0">
                  <a:pos x="100" y="46"/>
                </a:cxn>
                <a:cxn ang="0">
                  <a:pos x="117" y="54"/>
                </a:cxn>
                <a:cxn ang="0">
                  <a:pos x="133" y="62"/>
                </a:cxn>
                <a:cxn ang="0">
                  <a:pos x="150" y="62"/>
                </a:cxn>
                <a:cxn ang="0">
                  <a:pos x="167" y="69"/>
                </a:cxn>
                <a:cxn ang="0">
                  <a:pos x="175" y="77"/>
                </a:cxn>
                <a:cxn ang="0">
                  <a:pos x="192" y="77"/>
                </a:cxn>
                <a:cxn ang="0">
                  <a:pos x="209" y="85"/>
                </a:cxn>
                <a:cxn ang="0">
                  <a:pos x="225" y="85"/>
                </a:cxn>
                <a:cxn ang="0">
                  <a:pos x="242" y="85"/>
                </a:cxn>
                <a:cxn ang="0">
                  <a:pos x="259" y="85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85"/>
                </a:cxn>
                <a:cxn ang="0">
                  <a:pos x="392" y="85"/>
                </a:cxn>
                <a:cxn ang="0">
                  <a:pos x="409" y="85"/>
                </a:cxn>
                <a:cxn ang="0">
                  <a:pos x="426" y="85"/>
                </a:cxn>
                <a:cxn ang="0">
                  <a:pos x="434" y="77"/>
                </a:cxn>
                <a:cxn ang="0">
                  <a:pos x="451" y="77"/>
                </a:cxn>
                <a:cxn ang="0">
                  <a:pos x="468" y="69"/>
                </a:cxn>
                <a:cxn ang="0">
                  <a:pos x="484" y="62"/>
                </a:cxn>
                <a:cxn ang="0">
                  <a:pos x="501" y="62"/>
                </a:cxn>
                <a:cxn ang="0">
                  <a:pos x="518" y="54"/>
                </a:cxn>
                <a:cxn ang="0">
                  <a:pos x="534" y="46"/>
                </a:cxn>
                <a:cxn ang="0">
                  <a:pos x="551" y="46"/>
                </a:cxn>
                <a:cxn ang="0">
                  <a:pos x="559" y="39"/>
                </a:cxn>
                <a:cxn ang="0">
                  <a:pos x="576" y="31"/>
                </a:cxn>
                <a:cxn ang="0">
                  <a:pos x="593" y="23"/>
                </a:cxn>
                <a:cxn ang="0">
                  <a:pos x="610" y="15"/>
                </a:cxn>
                <a:cxn ang="0">
                  <a:pos x="626" y="8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8"/>
                  </a:lnTo>
                  <a:lnTo>
                    <a:pt x="25" y="15"/>
                  </a:lnTo>
                  <a:lnTo>
                    <a:pt x="42" y="23"/>
                  </a:lnTo>
                  <a:lnTo>
                    <a:pt x="58" y="31"/>
                  </a:lnTo>
                  <a:lnTo>
                    <a:pt x="67" y="39"/>
                  </a:lnTo>
                  <a:lnTo>
                    <a:pt x="83" y="46"/>
                  </a:lnTo>
                  <a:lnTo>
                    <a:pt x="100" y="46"/>
                  </a:lnTo>
                  <a:lnTo>
                    <a:pt x="117" y="54"/>
                  </a:lnTo>
                  <a:lnTo>
                    <a:pt x="133" y="62"/>
                  </a:lnTo>
                  <a:lnTo>
                    <a:pt x="150" y="62"/>
                  </a:lnTo>
                  <a:lnTo>
                    <a:pt x="167" y="69"/>
                  </a:lnTo>
                  <a:lnTo>
                    <a:pt x="175" y="77"/>
                  </a:lnTo>
                  <a:lnTo>
                    <a:pt x="192" y="77"/>
                  </a:lnTo>
                  <a:lnTo>
                    <a:pt x="209" y="85"/>
                  </a:lnTo>
                  <a:lnTo>
                    <a:pt x="225" y="85"/>
                  </a:lnTo>
                  <a:lnTo>
                    <a:pt x="242" y="85"/>
                  </a:lnTo>
                  <a:lnTo>
                    <a:pt x="259" y="85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85"/>
                  </a:lnTo>
                  <a:lnTo>
                    <a:pt x="392" y="85"/>
                  </a:lnTo>
                  <a:lnTo>
                    <a:pt x="409" y="85"/>
                  </a:lnTo>
                  <a:lnTo>
                    <a:pt x="426" y="85"/>
                  </a:lnTo>
                  <a:lnTo>
                    <a:pt x="434" y="77"/>
                  </a:lnTo>
                  <a:lnTo>
                    <a:pt x="451" y="77"/>
                  </a:lnTo>
                  <a:lnTo>
                    <a:pt x="468" y="69"/>
                  </a:lnTo>
                  <a:lnTo>
                    <a:pt x="484" y="62"/>
                  </a:lnTo>
                  <a:lnTo>
                    <a:pt x="501" y="62"/>
                  </a:lnTo>
                  <a:lnTo>
                    <a:pt x="518" y="54"/>
                  </a:lnTo>
                  <a:lnTo>
                    <a:pt x="534" y="46"/>
                  </a:lnTo>
                  <a:lnTo>
                    <a:pt x="551" y="46"/>
                  </a:lnTo>
                  <a:lnTo>
                    <a:pt x="559" y="39"/>
                  </a:lnTo>
                  <a:lnTo>
                    <a:pt x="576" y="31"/>
                  </a:lnTo>
                  <a:lnTo>
                    <a:pt x="593" y="23"/>
                  </a:lnTo>
                  <a:lnTo>
                    <a:pt x="610" y="15"/>
                  </a:lnTo>
                  <a:lnTo>
                    <a:pt x="626" y="8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4"/>
            <p:cNvSpPr>
              <a:spLocks/>
            </p:cNvSpPr>
            <p:nvPr/>
          </p:nvSpPr>
          <p:spPr bwMode="auto">
            <a:xfrm>
              <a:off x="3994846" y="4628426"/>
              <a:ext cx="741288" cy="1073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" y="7"/>
                </a:cxn>
                <a:cxn ang="0">
                  <a:pos x="33" y="15"/>
                </a:cxn>
                <a:cxn ang="0">
                  <a:pos x="50" y="30"/>
                </a:cxn>
                <a:cxn ang="0">
                  <a:pos x="58" y="38"/>
                </a:cxn>
                <a:cxn ang="0">
                  <a:pos x="75" y="38"/>
                </a:cxn>
                <a:cxn ang="0">
                  <a:pos x="92" y="46"/>
                </a:cxn>
                <a:cxn ang="0">
                  <a:pos x="108" y="54"/>
                </a:cxn>
                <a:cxn ang="0">
                  <a:pos x="117" y="61"/>
                </a:cxn>
                <a:cxn ang="0">
                  <a:pos x="133" y="69"/>
                </a:cxn>
                <a:cxn ang="0">
                  <a:pos x="150" y="69"/>
                </a:cxn>
                <a:cxn ang="0">
                  <a:pos x="167" y="77"/>
                </a:cxn>
                <a:cxn ang="0">
                  <a:pos x="184" y="77"/>
                </a:cxn>
                <a:cxn ang="0">
                  <a:pos x="200" y="84"/>
                </a:cxn>
                <a:cxn ang="0">
                  <a:pos x="209" y="84"/>
                </a:cxn>
                <a:cxn ang="0">
                  <a:pos x="225" y="92"/>
                </a:cxn>
                <a:cxn ang="0">
                  <a:pos x="242" y="92"/>
                </a:cxn>
                <a:cxn ang="0">
                  <a:pos x="259" y="92"/>
                </a:cxn>
                <a:cxn ang="0">
                  <a:pos x="275" y="92"/>
                </a:cxn>
                <a:cxn ang="0">
                  <a:pos x="292" y="92"/>
                </a:cxn>
                <a:cxn ang="0">
                  <a:pos x="309" y="92"/>
                </a:cxn>
                <a:cxn ang="0">
                  <a:pos x="326" y="92"/>
                </a:cxn>
                <a:cxn ang="0">
                  <a:pos x="342" y="92"/>
                </a:cxn>
                <a:cxn ang="0">
                  <a:pos x="359" y="92"/>
                </a:cxn>
                <a:cxn ang="0">
                  <a:pos x="376" y="92"/>
                </a:cxn>
                <a:cxn ang="0">
                  <a:pos x="392" y="92"/>
                </a:cxn>
                <a:cxn ang="0">
                  <a:pos x="401" y="92"/>
                </a:cxn>
                <a:cxn ang="0">
                  <a:pos x="417" y="84"/>
                </a:cxn>
                <a:cxn ang="0">
                  <a:pos x="434" y="84"/>
                </a:cxn>
                <a:cxn ang="0">
                  <a:pos x="451" y="77"/>
                </a:cxn>
                <a:cxn ang="0">
                  <a:pos x="468" y="77"/>
                </a:cxn>
                <a:cxn ang="0">
                  <a:pos x="484" y="69"/>
                </a:cxn>
                <a:cxn ang="0">
                  <a:pos x="501" y="69"/>
                </a:cxn>
                <a:cxn ang="0">
                  <a:pos x="518" y="61"/>
                </a:cxn>
                <a:cxn ang="0">
                  <a:pos x="526" y="54"/>
                </a:cxn>
                <a:cxn ang="0">
                  <a:pos x="543" y="46"/>
                </a:cxn>
                <a:cxn ang="0">
                  <a:pos x="559" y="38"/>
                </a:cxn>
                <a:cxn ang="0">
                  <a:pos x="576" y="38"/>
                </a:cxn>
                <a:cxn ang="0">
                  <a:pos x="584" y="30"/>
                </a:cxn>
                <a:cxn ang="0">
                  <a:pos x="601" y="15"/>
                </a:cxn>
                <a:cxn ang="0">
                  <a:pos x="618" y="7"/>
                </a:cxn>
                <a:cxn ang="0">
                  <a:pos x="635" y="0"/>
                </a:cxn>
              </a:cxnLst>
              <a:rect l="0" t="0" r="r" b="b"/>
              <a:pathLst>
                <a:path w="635" h="92">
                  <a:moveTo>
                    <a:pt x="0" y="0"/>
                  </a:moveTo>
                  <a:lnTo>
                    <a:pt x="17" y="7"/>
                  </a:lnTo>
                  <a:lnTo>
                    <a:pt x="33" y="15"/>
                  </a:lnTo>
                  <a:lnTo>
                    <a:pt x="50" y="30"/>
                  </a:lnTo>
                  <a:lnTo>
                    <a:pt x="58" y="38"/>
                  </a:lnTo>
                  <a:lnTo>
                    <a:pt x="75" y="38"/>
                  </a:lnTo>
                  <a:lnTo>
                    <a:pt x="92" y="46"/>
                  </a:lnTo>
                  <a:lnTo>
                    <a:pt x="108" y="54"/>
                  </a:lnTo>
                  <a:lnTo>
                    <a:pt x="117" y="61"/>
                  </a:lnTo>
                  <a:lnTo>
                    <a:pt x="133" y="69"/>
                  </a:lnTo>
                  <a:lnTo>
                    <a:pt x="150" y="69"/>
                  </a:lnTo>
                  <a:lnTo>
                    <a:pt x="167" y="77"/>
                  </a:lnTo>
                  <a:lnTo>
                    <a:pt x="184" y="77"/>
                  </a:lnTo>
                  <a:lnTo>
                    <a:pt x="200" y="84"/>
                  </a:lnTo>
                  <a:lnTo>
                    <a:pt x="209" y="84"/>
                  </a:lnTo>
                  <a:lnTo>
                    <a:pt x="225" y="92"/>
                  </a:lnTo>
                  <a:lnTo>
                    <a:pt x="242" y="92"/>
                  </a:lnTo>
                  <a:lnTo>
                    <a:pt x="259" y="92"/>
                  </a:lnTo>
                  <a:lnTo>
                    <a:pt x="275" y="92"/>
                  </a:lnTo>
                  <a:lnTo>
                    <a:pt x="292" y="92"/>
                  </a:lnTo>
                  <a:lnTo>
                    <a:pt x="309" y="92"/>
                  </a:lnTo>
                  <a:lnTo>
                    <a:pt x="326" y="92"/>
                  </a:lnTo>
                  <a:lnTo>
                    <a:pt x="342" y="92"/>
                  </a:lnTo>
                  <a:lnTo>
                    <a:pt x="359" y="92"/>
                  </a:lnTo>
                  <a:lnTo>
                    <a:pt x="376" y="92"/>
                  </a:lnTo>
                  <a:lnTo>
                    <a:pt x="392" y="92"/>
                  </a:lnTo>
                  <a:lnTo>
                    <a:pt x="401" y="92"/>
                  </a:lnTo>
                  <a:lnTo>
                    <a:pt x="417" y="84"/>
                  </a:lnTo>
                  <a:lnTo>
                    <a:pt x="434" y="84"/>
                  </a:lnTo>
                  <a:lnTo>
                    <a:pt x="451" y="77"/>
                  </a:lnTo>
                  <a:lnTo>
                    <a:pt x="468" y="77"/>
                  </a:lnTo>
                  <a:lnTo>
                    <a:pt x="484" y="69"/>
                  </a:lnTo>
                  <a:lnTo>
                    <a:pt x="501" y="69"/>
                  </a:lnTo>
                  <a:lnTo>
                    <a:pt x="518" y="61"/>
                  </a:lnTo>
                  <a:lnTo>
                    <a:pt x="526" y="54"/>
                  </a:lnTo>
                  <a:lnTo>
                    <a:pt x="543" y="46"/>
                  </a:lnTo>
                  <a:lnTo>
                    <a:pt x="559" y="38"/>
                  </a:lnTo>
                  <a:lnTo>
                    <a:pt x="576" y="38"/>
                  </a:lnTo>
                  <a:lnTo>
                    <a:pt x="584" y="30"/>
                  </a:lnTo>
                  <a:lnTo>
                    <a:pt x="601" y="15"/>
                  </a:lnTo>
                  <a:lnTo>
                    <a:pt x="618" y="7"/>
                  </a:lnTo>
                  <a:lnTo>
                    <a:pt x="63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85"/>
            <p:cNvSpPr>
              <a:spLocks noChangeShapeType="1"/>
            </p:cNvSpPr>
            <p:nvPr/>
          </p:nvSpPr>
          <p:spPr bwMode="auto">
            <a:xfrm>
              <a:off x="3867602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Line 86"/>
            <p:cNvSpPr>
              <a:spLocks noChangeShapeType="1"/>
            </p:cNvSpPr>
            <p:nvPr/>
          </p:nvSpPr>
          <p:spPr bwMode="auto">
            <a:xfrm>
              <a:off x="3887447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87"/>
            <p:cNvSpPr>
              <a:spLocks noChangeShapeType="1"/>
            </p:cNvSpPr>
            <p:nvPr/>
          </p:nvSpPr>
          <p:spPr bwMode="auto">
            <a:xfrm>
              <a:off x="3896786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Line 88"/>
            <p:cNvSpPr>
              <a:spLocks noChangeShapeType="1"/>
            </p:cNvSpPr>
            <p:nvPr/>
          </p:nvSpPr>
          <p:spPr bwMode="auto">
            <a:xfrm>
              <a:off x="3916632" y="43681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89"/>
            <p:cNvSpPr>
              <a:spLocks noChangeShapeType="1"/>
            </p:cNvSpPr>
            <p:nvPr/>
          </p:nvSpPr>
          <p:spPr bwMode="auto">
            <a:xfrm>
              <a:off x="3925971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Line 90"/>
            <p:cNvSpPr>
              <a:spLocks noChangeShapeType="1"/>
            </p:cNvSpPr>
            <p:nvPr/>
          </p:nvSpPr>
          <p:spPr bwMode="auto">
            <a:xfrm>
              <a:off x="3955155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91"/>
            <p:cNvSpPr>
              <a:spLocks noChangeShapeType="1"/>
            </p:cNvSpPr>
            <p:nvPr/>
          </p:nvSpPr>
          <p:spPr bwMode="auto">
            <a:xfrm>
              <a:off x="3965662" y="43681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Line 92"/>
            <p:cNvSpPr>
              <a:spLocks noChangeShapeType="1"/>
            </p:cNvSpPr>
            <p:nvPr/>
          </p:nvSpPr>
          <p:spPr bwMode="auto">
            <a:xfrm>
              <a:off x="3984340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93"/>
            <p:cNvSpPr>
              <a:spLocks noChangeShapeType="1"/>
            </p:cNvSpPr>
            <p:nvPr/>
          </p:nvSpPr>
          <p:spPr bwMode="auto">
            <a:xfrm>
              <a:off x="4004185" y="43681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94"/>
            <p:cNvSpPr>
              <a:spLocks noChangeArrowheads="1"/>
            </p:cNvSpPr>
            <p:nvPr/>
          </p:nvSpPr>
          <p:spPr bwMode="auto">
            <a:xfrm>
              <a:off x="3848923" y="4816375"/>
              <a:ext cx="1033133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95"/>
            <p:cNvSpPr>
              <a:spLocks noChangeShapeType="1"/>
            </p:cNvSpPr>
            <p:nvPr/>
          </p:nvSpPr>
          <p:spPr bwMode="auto">
            <a:xfrm flipH="1">
              <a:off x="3770709" y="4879414"/>
              <a:ext cx="59419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Line 96"/>
            <p:cNvSpPr>
              <a:spLocks noChangeShapeType="1"/>
            </p:cNvSpPr>
            <p:nvPr/>
          </p:nvSpPr>
          <p:spPr bwMode="auto">
            <a:xfrm>
              <a:off x="3994846" y="4385611"/>
              <a:ext cx="370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97"/>
            <p:cNvSpPr>
              <a:spLocks/>
            </p:cNvSpPr>
            <p:nvPr/>
          </p:nvSpPr>
          <p:spPr bwMode="auto">
            <a:xfrm>
              <a:off x="3916632" y="4511688"/>
              <a:ext cx="78215" cy="1342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8" y="23"/>
                </a:cxn>
                <a:cxn ang="0">
                  <a:pos x="8" y="30"/>
                </a:cxn>
                <a:cxn ang="0">
                  <a:pos x="8" y="38"/>
                </a:cxn>
                <a:cxn ang="0">
                  <a:pos x="8" y="46"/>
                </a:cxn>
                <a:cxn ang="0">
                  <a:pos x="17" y="54"/>
                </a:cxn>
                <a:cxn ang="0">
                  <a:pos x="17" y="54"/>
                </a:cxn>
                <a:cxn ang="0">
                  <a:pos x="17" y="69"/>
                </a:cxn>
                <a:cxn ang="0">
                  <a:pos x="25" y="69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84"/>
                </a:cxn>
                <a:cxn ang="0">
                  <a:pos x="42" y="92"/>
                </a:cxn>
                <a:cxn ang="0">
                  <a:pos x="50" y="100"/>
                </a:cxn>
                <a:cxn ang="0">
                  <a:pos x="50" y="107"/>
                </a:cxn>
                <a:cxn ang="0">
                  <a:pos x="58" y="107"/>
                </a:cxn>
                <a:cxn ang="0">
                  <a:pos x="67" y="115"/>
                </a:cxn>
              </a:cxnLst>
              <a:rect l="0" t="0" r="r" b="b"/>
              <a:pathLst>
                <a:path w="67" h="115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8" y="23"/>
                  </a:lnTo>
                  <a:lnTo>
                    <a:pt x="8" y="30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17" y="54"/>
                  </a:lnTo>
                  <a:lnTo>
                    <a:pt x="17" y="54"/>
                  </a:lnTo>
                  <a:lnTo>
                    <a:pt x="17" y="69"/>
                  </a:lnTo>
                  <a:lnTo>
                    <a:pt x="25" y="69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84"/>
                  </a:lnTo>
                  <a:lnTo>
                    <a:pt x="42" y="92"/>
                  </a:lnTo>
                  <a:lnTo>
                    <a:pt x="50" y="100"/>
                  </a:lnTo>
                  <a:lnTo>
                    <a:pt x="50" y="107"/>
                  </a:lnTo>
                  <a:lnTo>
                    <a:pt x="58" y="107"/>
                  </a:lnTo>
                  <a:lnTo>
                    <a:pt x="67" y="1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8"/>
            <p:cNvSpPr>
              <a:spLocks/>
            </p:cNvSpPr>
            <p:nvPr/>
          </p:nvSpPr>
          <p:spPr bwMode="auto">
            <a:xfrm>
              <a:off x="3936477" y="4511688"/>
              <a:ext cx="58369" cy="1167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8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8" y="54"/>
                </a:cxn>
                <a:cxn ang="0">
                  <a:pos x="16" y="61"/>
                </a:cxn>
                <a:cxn ang="0">
                  <a:pos x="16" y="69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84"/>
                </a:cxn>
                <a:cxn ang="0">
                  <a:pos x="33" y="92"/>
                </a:cxn>
                <a:cxn ang="0">
                  <a:pos x="41" y="92"/>
                </a:cxn>
                <a:cxn ang="0">
                  <a:pos x="50" y="100"/>
                </a:cxn>
                <a:cxn ang="0">
                  <a:pos x="50" y="100"/>
                </a:cxn>
              </a:cxnLst>
              <a:rect l="0" t="0" r="r" b="b"/>
              <a:pathLst>
                <a:path w="50" h="100">
                  <a:moveTo>
                    <a:pt x="0" y="0"/>
                  </a:moveTo>
                  <a:lnTo>
                    <a:pt x="0" y="7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8" y="54"/>
                  </a:lnTo>
                  <a:lnTo>
                    <a:pt x="16" y="61"/>
                  </a:lnTo>
                  <a:lnTo>
                    <a:pt x="16" y="69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84"/>
                  </a:lnTo>
                  <a:lnTo>
                    <a:pt x="33" y="92"/>
                  </a:lnTo>
                  <a:lnTo>
                    <a:pt x="41" y="92"/>
                  </a:lnTo>
                  <a:lnTo>
                    <a:pt x="50" y="100"/>
                  </a:lnTo>
                  <a:lnTo>
                    <a:pt x="5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99"/>
            <p:cNvSpPr>
              <a:spLocks noChangeShapeType="1"/>
            </p:cNvSpPr>
            <p:nvPr/>
          </p:nvSpPr>
          <p:spPr bwMode="auto">
            <a:xfrm>
              <a:off x="3936477" y="4574727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Line 100"/>
            <p:cNvSpPr>
              <a:spLocks noChangeShapeType="1"/>
            </p:cNvSpPr>
            <p:nvPr/>
          </p:nvSpPr>
          <p:spPr bwMode="auto">
            <a:xfrm>
              <a:off x="3916632" y="4511688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101"/>
            <p:cNvSpPr>
              <a:spLocks noChangeShapeType="1"/>
            </p:cNvSpPr>
            <p:nvPr/>
          </p:nvSpPr>
          <p:spPr bwMode="auto">
            <a:xfrm flipH="1">
              <a:off x="3818572" y="4843225"/>
              <a:ext cx="30352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Line 102"/>
            <p:cNvSpPr>
              <a:spLocks noChangeShapeType="1"/>
            </p:cNvSpPr>
            <p:nvPr/>
          </p:nvSpPr>
          <p:spPr bwMode="auto">
            <a:xfrm>
              <a:off x="3975001" y="4215173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103"/>
            <p:cNvSpPr>
              <a:spLocks noChangeShapeType="1"/>
            </p:cNvSpPr>
            <p:nvPr/>
          </p:nvSpPr>
          <p:spPr bwMode="auto">
            <a:xfrm flipV="1">
              <a:off x="3936477" y="4035397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Line 104"/>
            <p:cNvSpPr>
              <a:spLocks noChangeShapeType="1"/>
            </p:cNvSpPr>
            <p:nvPr/>
          </p:nvSpPr>
          <p:spPr bwMode="auto">
            <a:xfrm flipV="1">
              <a:off x="3916632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105"/>
            <p:cNvSpPr>
              <a:spLocks noChangeShapeType="1"/>
            </p:cNvSpPr>
            <p:nvPr/>
          </p:nvSpPr>
          <p:spPr bwMode="auto">
            <a:xfrm>
              <a:off x="3975001" y="4026058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Line 106"/>
            <p:cNvSpPr>
              <a:spLocks noChangeShapeType="1"/>
            </p:cNvSpPr>
            <p:nvPr/>
          </p:nvSpPr>
          <p:spPr bwMode="auto">
            <a:xfrm flipV="1">
              <a:off x="3907293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107"/>
            <p:cNvSpPr>
              <a:spLocks noChangeShapeType="1"/>
            </p:cNvSpPr>
            <p:nvPr/>
          </p:nvSpPr>
          <p:spPr bwMode="auto">
            <a:xfrm flipV="1">
              <a:off x="3916632" y="4043568"/>
              <a:ext cx="1167" cy="2521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Line 108"/>
            <p:cNvSpPr>
              <a:spLocks noChangeShapeType="1"/>
            </p:cNvSpPr>
            <p:nvPr/>
          </p:nvSpPr>
          <p:spPr bwMode="auto">
            <a:xfrm>
              <a:off x="3497541" y="4466160"/>
              <a:ext cx="409751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09"/>
            <p:cNvSpPr>
              <a:spLocks noChangeShapeType="1"/>
            </p:cNvSpPr>
            <p:nvPr/>
          </p:nvSpPr>
          <p:spPr bwMode="auto">
            <a:xfrm flipH="1">
              <a:off x="3487035" y="4331912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Line 110"/>
            <p:cNvSpPr>
              <a:spLocks noChangeShapeType="1"/>
            </p:cNvSpPr>
            <p:nvPr/>
          </p:nvSpPr>
          <p:spPr bwMode="auto">
            <a:xfrm>
              <a:off x="3487035" y="4439311"/>
              <a:ext cx="39107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111"/>
            <p:cNvSpPr>
              <a:spLocks noChangeArrowheads="1"/>
            </p:cNvSpPr>
            <p:nvPr/>
          </p:nvSpPr>
          <p:spPr bwMode="auto">
            <a:xfrm>
              <a:off x="3487035" y="4403122"/>
              <a:ext cx="391073" cy="3618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Line 112"/>
            <p:cNvSpPr>
              <a:spLocks noChangeShapeType="1"/>
            </p:cNvSpPr>
            <p:nvPr/>
          </p:nvSpPr>
          <p:spPr bwMode="auto">
            <a:xfrm flipV="1">
              <a:off x="3487035" y="4331912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113"/>
            <p:cNvSpPr>
              <a:spLocks noChangeShapeType="1"/>
            </p:cNvSpPr>
            <p:nvPr/>
          </p:nvSpPr>
          <p:spPr bwMode="auto">
            <a:xfrm>
              <a:off x="3497541" y="44393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Line 114"/>
            <p:cNvSpPr>
              <a:spLocks noChangeShapeType="1"/>
            </p:cNvSpPr>
            <p:nvPr/>
          </p:nvSpPr>
          <p:spPr bwMode="auto">
            <a:xfrm>
              <a:off x="3487035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5"/>
            <p:cNvSpPr>
              <a:spLocks noChangeShapeType="1"/>
            </p:cNvSpPr>
            <p:nvPr/>
          </p:nvSpPr>
          <p:spPr bwMode="auto">
            <a:xfrm flipV="1">
              <a:off x="3907293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Line 116"/>
            <p:cNvSpPr>
              <a:spLocks noChangeShapeType="1"/>
            </p:cNvSpPr>
            <p:nvPr/>
          </p:nvSpPr>
          <p:spPr bwMode="auto">
            <a:xfrm flipV="1">
              <a:off x="3916632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117"/>
            <p:cNvSpPr>
              <a:spLocks noChangeShapeType="1"/>
            </p:cNvSpPr>
            <p:nvPr/>
          </p:nvSpPr>
          <p:spPr bwMode="auto">
            <a:xfrm flipH="1">
              <a:off x="3907293" y="4502349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18"/>
            <p:cNvSpPr>
              <a:spLocks noChangeArrowheads="1"/>
            </p:cNvSpPr>
            <p:nvPr/>
          </p:nvSpPr>
          <p:spPr bwMode="auto">
            <a:xfrm>
              <a:off x="3916632" y="4502349"/>
              <a:ext cx="1167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119"/>
            <p:cNvSpPr>
              <a:spLocks noChangeShapeType="1"/>
            </p:cNvSpPr>
            <p:nvPr/>
          </p:nvSpPr>
          <p:spPr bwMode="auto">
            <a:xfrm flipH="1">
              <a:off x="3916632" y="4574727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Line 120"/>
            <p:cNvSpPr>
              <a:spLocks noChangeShapeType="1"/>
            </p:cNvSpPr>
            <p:nvPr/>
          </p:nvSpPr>
          <p:spPr bwMode="auto">
            <a:xfrm flipV="1">
              <a:off x="3878108" y="4331912"/>
              <a:ext cx="1167" cy="712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121"/>
            <p:cNvSpPr>
              <a:spLocks noChangeShapeType="1"/>
            </p:cNvSpPr>
            <p:nvPr/>
          </p:nvSpPr>
          <p:spPr bwMode="auto">
            <a:xfrm flipH="1">
              <a:off x="3984340" y="4385611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Line 122"/>
            <p:cNvSpPr>
              <a:spLocks noChangeShapeType="1"/>
            </p:cNvSpPr>
            <p:nvPr/>
          </p:nvSpPr>
          <p:spPr bwMode="auto">
            <a:xfrm>
              <a:off x="3878108" y="438561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23"/>
            <p:cNvSpPr>
              <a:spLocks/>
            </p:cNvSpPr>
            <p:nvPr/>
          </p:nvSpPr>
          <p:spPr bwMode="auto">
            <a:xfrm>
              <a:off x="3984340" y="4394950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Line 124"/>
            <p:cNvSpPr>
              <a:spLocks noChangeShapeType="1"/>
            </p:cNvSpPr>
            <p:nvPr/>
          </p:nvSpPr>
          <p:spPr bwMode="auto">
            <a:xfrm>
              <a:off x="3878108" y="44393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25"/>
            <p:cNvSpPr>
              <a:spLocks noChangeShapeType="1"/>
            </p:cNvSpPr>
            <p:nvPr/>
          </p:nvSpPr>
          <p:spPr bwMode="auto">
            <a:xfrm>
              <a:off x="3878108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Line 126"/>
            <p:cNvSpPr>
              <a:spLocks noChangeShapeType="1"/>
            </p:cNvSpPr>
            <p:nvPr/>
          </p:nvSpPr>
          <p:spPr bwMode="auto">
            <a:xfrm flipV="1">
              <a:off x="3994846" y="439495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27"/>
            <p:cNvSpPr>
              <a:spLocks noChangeArrowheads="1"/>
            </p:cNvSpPr>
            <p:nvPr/>
          </p:nvSpPr>
          <p:spPr bwMode="auto">
            <a:xfrm>
              <a:off x="3907293" y="4421800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Line 128"/>
            <p:cNvSpPr>
              <a:spLocks noChangeShapeType="1"/>
            </p:cNvSpPr>
            <p:nvPr/>
          </p:nvSpPr>
          <p:spPr bwMode="auto">
            <a:xfrm>
              <a:off x="3896786" y="440312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29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Line 130"/>
            <p:cNvSpPr>
              <a:spLocks noChangeShapeType="1"/>
            </p:cNvSpPr>
            <p:nvPr/>
          </p:nvSpPr>
          <p:spPr bwMode="auto">
            <a:xfrm flipV="1">
              <a:off x="3907293" y="44218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31"/>
            <p:cNvSpPr>
              <a:spLocks/>
            </p:cNvSpPr>
            <p:nvPr/>
          </p:nvSpPr>
          <p:spPr bwMode="auto">
            <a:xfrm>
              <a:off x="3896786" y="442180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32"/>
            <p:cNvSpPr>
              <a:spLocks/>
            </p:cNvSpPr>
            <p:nvPr/>
          </p:nvSpPr>
          <p:spPr bwMode="auto">
            <a:xfrm>
              <a:off x="3907293" y="442997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33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Line 134"/>
            <p:cNvSpPr>
              <a:spLocks noChangeShapeType="1"/>
            </p:cNvSpPr>
            <p:nvPr/>
          </p:nvSpPr>
          <p:spPr bwMode="auto">
            <a:xfrm>
              <a:off x="3907293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135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Line 136"/>
            <p:cNvSpPr>
              <a:spLocks noChangeShapeType="1"/>
            </p:cNvSpPr>
            <p:nvPr/>
          </p:nvSpPr>
          <p:spPr bwMode="auto">
            <a:xfrm flipH="1">
              <a:off x="3878108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137"/>
            <p:cNvSpPr>
              <a:spLocks noChangeShapeType="1"/>
            </p:cNvSpPr>
            <p:nvPr/>
          </p:nvSpPr>
          <p:spPr bwMode="auto">
            <a:xfrm>
              <a:off x="3887447" y="4421800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Line 138"/>
            <p:cNvSpPr>
              <a:spLocks noChangeShapeType="1"/>
            </p:cNvSpPr>
            <p:nvPr/>
          </p:nvSpPr>
          <p:spPr bwMode="auto">
            <a:xfrm>
              <a:off x="3896786" y="442997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Line 139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Line 140"/>
            <p:cNvSpPr>
              <a:spLocks noChangeShapeType="1"/>
            </p:cNvSpPr>
            <p:nvPr/>
          </p:nvSpPr>
          <p:spPr bwMode="auto">
            <a:xfrm>
              <a:off x="3896786" y="44393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Line 141"/>
            <p:cNvSpPr>
              <a:spLocks noChangeShapeType="1"/>
            </p:cNvSpPr>
            <p:nvPr/>
          </p:nvSpPr>
          <p:spPr bwMode="auto">
            <a:xfrm>
              <a:off x="3896786" y="44393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Line 142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Rectangle 143"/>
            <p:cNvSpPr>
              <a:spLocks noChangeArrowheads="1"/>
            </p:cNvSpPr>
            <p:nvPr/>
          </p:nvSpPr>
          <p:spPr bwMode="auto">
            <a:xfrm>
              <a:off x="3887447" y="4429972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Line 144"/>
            <p:cNvSpPr>
              <a:spLocks noChangeShapeType="1"/>
            </p:cNvSpPr>
            <p:nvPr/>
          </p:nvSpPr>
          <p:spPr bwMode="auto">
            <a:xfrm>
              <a:off x="3896786" y="4421800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45"/>
            <p:cNvSpPr>
              <a:spLocks/>
            </p:cNvSpPr>
            <p:nvPr/>
          </p:nvSpPr>
          <p:spPr bwMode="auto">
            <a:xfrm>
              <a:off x="3984340" y="4412461"/>
              <a:ext cx="10506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Line 146"/>
            <p:cNvSpPr>
              <a:spLocks noChangeShapeType="1"/>
            </p:cNvSpPr>
            <p:nvPr/>
          </p:nvSpPr>
          <p:spPr bwMode="auto">
            <a:xfrm>
              <a:off x="3887447" y="440312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Line 147"/>
            <p:cNvSpPr>
              <a:spLocks noChangeShapeType="1"/>
            </p:cNvSpPr>
            <p:nvPr/>
          </p:nvSpPr>
          <p:spPr bwMode="auto">
            <a:xfrm>
              <a:off x="3916632" y="44031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Line 148"/>
            <p:cNvSpPr>
              <a:spLocks noChangeShapeType="1"/>
            </p:cNvSpPr>
            <p:nvPr/>
          </p:nvSpPr>
          <p:spPr bwMode="auto">
            <a:xfrm>
              <a:off x="3916632" y="440312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Line 149"/>
            <p:cNvSpPr>
              <a:spLocks noChangeShapeType="1"/>
            </p:cNvSpPr>
            <p:nvPr/>
          </p:nvSpPr>
          <p:spPr bwMode="auto">
            <a:xfrm>
              <a:off x="3945816" y="44031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Line 150"/>
            <p:cNvSpPr>
              <a:spLocks noChangeShapeType="1"/>
            </p:cNvSpPr>
            <p:nvPr/>
          </p:nvSpPr>
          <p:spPr bwMode="auto">
            <a:xfrm>
              <a:off x="3955155" y="440312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Line 151"/>
            <p:cNvSpPr>
              <a:spLocks noChangeShapeType="1"/>
            </p:cNvSpPr>
            <p:nvPr/>
          </p:nvSpPr>
          <p:spPr bwMode="auto">
            <a:xfrm flipH="1">
              <a:off x="3896786" y="4412461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Line 152"/>
            <p:cNvSpPr>
              <a:spLocks noChangeShapeType="1"/>
            </p:cNvSpPr>
            <p:nvPr/>
          </p:nvSpPr>
          <p:spPr bwMode="auto">
            <a:xfrm>
              <a:off x="3916632" y="4421800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3896786" y="4429972"/>
              <a:ext cx="19845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Line 154"/>
            <p:cNvSpPr>
              <a:spLocks noChangeShapeType="1"/>
            </p:cNvSpPr>
            <p:nvPr/>
          </p:nvSpPr>
          <p:spPr bwMode="auto">
            <a:xfrm>
              <a:off x="3887447" y="44299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Line 155"/>
            <p:cNvSpPr>
              <a:spLocks noChangeShapeType="1"/>
            </p:cNvSpPr>
            <p:nvPr/>
          </p:nvSpPr>
          <p:spPr bwMode="auto">
            <a:xfrm>
              <a:off x="3907293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Line 156"/>
            <p:cNvSpPr>
              <a:spLocks noChangeShapeType="1"/>
            </p:cNvSpPr>
            <p:nvPr/>
          </p:nvSpPr>
          <p:spPr bwMode="auto">
            <a:xfrm>
              <a:off x="3916632" y="44299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57"/>
            <p:cNvSpPr>
              <a:spLocks/>
            </p:cNvSpPr>
            <p:nvPr/>
          </p:nvSpPr>
          <p:spPr bwMode="auto">
            <a:xfrm>
              <a:off x="3965662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58"/>
            <p:cNvSpPr>
              <a:spLocks/>
            </p:cNvSpPr>
            <p:nvPr/>
          </p:nvSpPr>
          <p:spPr bwMode="auto">
            <a:xfrm>
              <a:off x="3965662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59"/>
            <p:cNvSpPr>
              <a:spLocks/>
            </p:cNvSpPr>
            <p:nvPr/>
          </p:nvSpPr>
          <p:spPr bwMode="auto">
            <a:xfrm>
              <a:off x="3887447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60"/>
            <p:cNvSpPr>
              <a:spLocks/>
            </p:cNvSpPr>
            <p:nvPr/>
          </p:nvSpPr>
          <p:spPr bwMode="auto">
            <a:xfrm>
              <a:off x="3887447" y="440312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61"/>
            <p:cNvSpPr>
              <a:spLocks noChangeShapeType="1"/>
            </p:cNvSpPr>
            <p:nvPr/>
          </p:nvSpPr>
          <p:spPr bwMode="auto">
            <a:xfrm flipV="1">
              <a:off x="3916632" y="443931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Line 162"/>
            <p:cNvSpPr>
              <a:spLocks noChangeShapeType="1"/>
            </p:cNvSpPr>
            <p:nvPr/>
          </p:nvSpPr>
          <p:spPr bwMode="auto">
            <a:xfrm flipV="1">
              <a:off x="3936477" y="4439311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63"/>
            <p:cNvSpPr>
              <a:spLocks noChangeShapeType="1"/>
            </p:cNvSpPr>
            <p:nvPr/>
          </p:nvSpPr>
          <p:spPr bwMode="auto">
            <a:xfrm>
              <a:off x="3936477" y="432257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Line 164"/>
            <p:cNvSpPr>
              <a:spLocks noChangeShapeType="1"/>
            </p:cNvSpPr>
            <p:nvPr/>
          </p:nvSpPr>
          <p:spPr bwMode="auto">
            <a:xfrm>
              <a:off x="3878108" y="43856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Line 165"/>
            <p:cNvSpPr>
              <a:spLocks noChangeShapeType="1"/>
            </p:cNvSpPr>
            <p:nvPr/>
          </p:nvSpPr>
          <p:spPr bwMode="auto">
            <a:xfrm>
              <a:off x="3878108" y="4385611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166"/>
            <p:cNvSpPr>
              <a:spLocks/>
            </p:cNvSpPr>
            <p:nvPr/>
          </p:nvSpPr>
          <p:spPr bwMode="auto">
            <a:xfrm>
              <a:off x="3984340" y="434942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Line 167"/>
            <p:cNvSpPr>
              <a:spLocks noChangeShapeType="1"/>
            </p:cNvSpPr>
            <p:nvPr/>
          </p:nvSpPr>
          <p:spPr bwMode="auto">
            <a:xfrm>
              <a:off x="3878108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Line 168"/>
            <p:cNvSpPr>
              <a:spLocks noChangeShapeType="1"/>
            </p:cNvSpPr>
            <p:nvPr/>
          </p:nvSpPr>
          <p:spPr bwMode="auto">
            <a:xfrm flipV="1">
              <a:off x="3878108" y="4349422"/>
              <a:ext cx="106232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Rectangle 169"/>
            <p:cNvSpPr>
              <a:spLocks noChangeArrowheads="1"/>
            </p:cNvSpPr>
            <p:nvPr/>
          </p:nvSpPr>
          <p:spPr bwMode="auto">
            <a:xfrm>
              <a:off x="3907293" y="4295723"/>
              <a:ext cx="29185" cy="26850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Line 170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71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72"/>
            <p:cNvSpPr>
              <a:spLocks/>
            </p:cNvSpPr>
            <p:nvPr/>
          </p:nvSpPr>
          <p:spPr bwMode="auto">
            <a:xfrm>
              <a:off x="3907293" y="43132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73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74"/>
            <p:cNvSpPr>
              <a:spLocks/>
            </p:cNvSpPr>
            <p:nvPr/>
          </p:nvSpPr>
          <p:spPr bwMode="auto">
            <a:xfrm>
              <a:off x="3896786" y="432257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75"/>
            <p:cNvSpPr>
              <a:spLocks noChangeShapeType="1"/>
            </p:cNvSpPr>
            <p:nvPr/>
          </p:nvSpPr>
          <p:spPr bwMode="auto">
            <a:xfrm>
              <a:off x="3907293" y="43225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Line 176"/>
            <p:cNvSpPr>
              <a:spLocks noChangeShapeType="1"/>
            </p:cNvSpPr>
            <p:nvPr/>
          </p:nvSpPr>
          <p:spPr bwMode="auto">
            <a:xfrm flipV="1">
              <a:off x="3907293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77"/>
            <p:cNvSpPr>
              <a:spLocks noChangeShapeType="1"/>
            </p:cNvSpPr>
            <p:nvPr/>
          </p:nvSpPr>
          <p:spPr bwMode="auto">
            <a:xfrm>
              <a:off x="3896786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Line 178"/>
            <p:cNvSpPr>
              <a:spLocks noChangeShapeType="1"/>
            </p:cNvSpPr>
            <p:nvPr/>
          </p:nvSpPr>
          <p:spPr bwMode="auto">
            <a:xfrm flipV="1">
              <a:off x="3887447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79"/>
            <p:cNvSpPr>
              <a:spLocks noChangeShapeType="1"/>
            </p:cNvSpPr>
            <p:nvPr/>
          </p:nvSpPr>
          <p:spPr bwMode="auto">
            <a:xfrm>
              <a:off x="3878108" y="43225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Line 180"/>
            <p:cNvSpPr>
              <a:spLocks noChangeShapeType="1"/>
            </p:cNvSpPr>
            <p:nvPr/>
          </p:nvSpPr>
          <p:spPr bwMode="auto">
            <a:xfrm flipV="1">
              <a:off x="3878108" y="432257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Line 181"/>
            <p:cNvSpPr>
              <a:spLocks noChangeShapeType="1"/>
            </p:cNvSpPr>
            <p:nvPr/>
          </p:nvSpPr>
          <p:spPr bwMode="auto">
            <a:xfrm flipH="1" flipV="1">
              <a:off x="3878108" y="4313233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Line 182"/>
            <p:cNvSpPr>
              <a:spLocks noChangeShapeType="1"/>
            </p:cNvSpPr>
            <p:nvPr/>
          </p:nvSpPr>
          <p:spPr bwMode="auto">
            <a:xfrm>
              <a:off x="387810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Line 183"/>
            <p:cNvSpPr>
              <a:spLocks noChangeShapeType="1"/>
            </p:cNvSpPr>
            <p:nvPr/>
          </p:nvSpPr>
          <p:spPr bwMode="auto">
            <a:xfrm flipH="1" flipV="1">
              <a:off x="3878108" y="4295723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Line 184"/>
            <p:cNvSpPr>
              <a:spLocks noChangeShapeType="1"/>
            </p:cNvSpPr>
            <p:nvPr/>
          </p:nvSpPr>
          <p:spPr bwMode="auto">
            <a:xfrm flipV="1">
              <a:off x="3896786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Rectangle 185"/>
            <p:cNvSpPr>
              <a:spLocks noChangeArrowheads="1"/>
            </p:cNvSpPr>
            <p:nvPr/>
          </p:nvSpPr>
          <p:spPr bwMode="auto">
            <a:xfrm>
              <a:off x="3887447" y="4305062"/>
              <a:ext cx="9339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86"/>
            <p:cNvSpPr>
              <a:spLocks/>
            </p:cNvSpPr>
            <p:nvPr/>
          </p:nvSpPr>
          <p:spPr bwMode="auto">
            <a:xfrm>
              <a:off x="3887447" y="4322572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87"/>
            <p:cNvSpPr>
              <a:spLocks/>
            </p:cNvSpPr>
            <p:nvPr/>
          </p:nvSpPr>
          <p:spPr bwMode="auto">
            <a:xfrm>
              <a:off x="3887447" y="4331912"/>
              <a:ext cx="9339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7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88"/>
            <p:cNvSpPr>
              <a:spLocks/>
            </p:cNvSpPr>
            <p:nvPr/>
          </p:nvSpPr>
          <p:spPr bwMode="auto">
            <a:xfrm>
              <a:off x="3887447" y="4322572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89"/>
            <p:cNvSpPr>
              <a:spLocks noChangeShapeType="1"/>
            </p:cNvSpPr>
            <p:nvPr/>
          </p:nvSpPr>
          <p:spPr bwMode="auto">
            <a:xfrm>
              <a:off x="3887447" y="43225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Line 190"/>
            <p:cNvSpPr>
              <a:spLocks noChangeShapeType="1"/>
            </p:cNvSpPr>
            <p:nvPr/>
          </p:nvSpPr>
          <p:spPr bwMode="auto">
            <a:xfrm>
              <a:off x="3896786" y="431323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Line 191"/>
            <p:cNvSpPr>
              <a:spLocks noChangeShapeType="1"/>
            </p:cNvSpPr>
            <p:nvPr/>
          </p:nvSpPr>
          <p:spPr bwMode="auto">
            <a:xfrm>
              <a:off x="3896786" y="43050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Line 192"/>
            <p:cNvSpPr>
              <a:spLocks noChangeShapeType="1"/>
            </p:cNvSpPr>
            <p:nvPr/>
          </p:nvSpPr>
          <p:spPr bwMode="auto">
            <a:xfrm flipV="1">
              <a:off x="3896786" y="43132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Line 193"/>
            <p:cNvSpPr>
              <a:spLocks noChangeShapeType="1"/>
            </p:cNvSpPr>
            <p:nvPr/>
          </p:nvSpPr>
          <p:spPr bwMode="auto">
            <a:xfrm>
              <a:off x="3896786" y="429572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Line 194"/>
            <p:cNvSpPr>
              <a:spLocks noChangeShapeType="1"/>
            </p:cNvSpPr>
            <p:nvPr/>
          </p:nvSpPr>
          <p:spPr bwMode="auto">
            <a:xfrm>
              <a:off x="3994846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Freeform 195"/>
            <p:cNvSpPr>
              <a:spLocks/>
            </p:cNvSpPr>
            <p:nvPr/>
          </p:nvSpPr>
          <p:spPr bwMode="auto">
            <a:xfrm>
              <a:off x="3984340" y="4322572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Freeform 196"/>
            <p:cNvSpPr>
              <a:spLocks/>
            </p:cNvSpPr>
            <p:nvPr/>
          </p:nvSpPr>
          <p:spPr bwMode="auto">
            <a:xfrm>
              <a:off x="3965662" y="4331912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Freeform 197"/>
            <p:cNvSpPr>
              <a:spLocks/>
            </p:cNvSpPr>
            <p:nvPr/>
          </p:nvSpPr>
          <p:spPr bwMode="auto">
            <a:xfrm>
              <a:off x="3965662" y="4331912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Line 198"/>
            <p:cNvSpPr>
              <a:spLocks noChangeShapeType="1"/>
            </p:cNvSpPr>
            <p:nvPr/>
          </p:nvSpPr>
          <p:spPr bwMode="auto">
            <a:xfrm flipH="1">
              <a:off x="3896786" y="433191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8" name="Line 199"/>
            <p:cNvSpPr>
              <a:spLocks noChangeShapeType="1"/>
            </p:cNvSpPr>
            <p:nvPr/>
          </p:nvSpPr>
          <p:spPr bwMode="auto">
            <a:xfrm>
              <a:off x="3896786" y="4340083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9" name="Line 200"/>
            <p:cNvSpPr>
              <a:spLocks noChangeShapeType="1"/>
            </p:cNvSpPr>
            <p:nvPr/>
          </p:nvSpPr>
          <p:spPr bwMode="auto">
            <a:xfrm>
              <a:off x="3896786" y="433191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Line 201"/>
            <p:cNvSpPr>
              <a:spLocks noChangeShapeType="1"/>
            </p:cNvSpPr>
            <p:nvPr/>
          </p:nvSpPr>
          <p:spPr bwMode="auto">
            <a:xfrm>
              <a:off x="3916632" y="433191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Line 202"/>
            <p:cNvSpPr>
              <a:spLocks noChangeShapeType="1"/>
            </p:cNvSpPr>
            <p:nvPr/>
          </p:nvSpPr>
          <p:spPr bwMode="auto">
            <a:xfrm>
              <a:off x="3925971" y="433191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Line 203"/>
            <p:cNvSpPr>
              <a:spLocks noChangeShapeType="1"/>
            </p:cNvSpPr>
            <p:nvPr/>
          </p:nvSpPr>
          <p:spPr bwMode="auto">
            <a:xfrm>
              <a:off x="3955155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Line 205"/>
            <p:cNvSpPr>
              <a:spLocks noChangeShapeType="1"/>
            </p:cNvSpPr>
            <p:nvPr/>
          </p:nvSpPr>
          <p:spPr bwMode="auto">
            <a:xfrm>
              <a:off x="3965663" y="43319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Line 206"/>
            <p:cNvSpPr>
              <a:spLocks noChangeShapeType="1"/>
            </p:cNvSpPr>
            <p:nvPr/>
          </p:nvSpPr>
          <p:spPr bwMode="auto">
            <a:xfrm>
              <a:off x="3916633" y="4322572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Rectangle 207"/>
            <p:cNvSpPr>
              <a:spLocks noChangeArrowheads="1"/>
            </p:cNvSpPr>
            <p:nvPr/>
          </p:nvSpPr>
          <p:spPr bwMode="auto">
            <a:xfrm>
              <a:off x="3896787" y="4305062"/>
              <a:ext cx="19845" cy="8172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6" name="Line 208"/>
            <p:cNvSpPr>
              <a:spLocks noChangeShapeType="1"/>
            </p:cNvSpPr>
            <p:nvPr/>
          </p:nvSpPr>
          <p:spPr bwMode="auto">
            <a:xfrm>
              <a:off x="388744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7" name="Line 209"/>
            <p:cNvSpPr>
              <a:spLocks noChangeShapeType="1"/>
            </p:cNvSpPr>
            <p:nvPr/>
          </p:nvSpPr>
          <p:spPr bwMode="auto">
            <a:xfrm>
              <a:off x="390729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8" name="Line 210"/>
            <p:cNvSpPr>
              <a:spLocks noChangeShapeType="1"/>
            </p:cNvSpPr>
            <p:nvPr/>
          </p:nvSpPr>
          <p:spPr bwMode="auto">
            <a:xfrm>
              <a:off x="3916633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9" name="Freeform 211"/>
            <p:cNvSpPr>
              <a:spLocks/>
            </p:cNvSpPr>
            <p:nvPr/>
          </p:nvSpPr>
          <p:spPr bwMode="auto">
            <a:xfrm>
              <a:off x="4736135" y="4511688"/>
              <a:ext cx="67708" cy="134249"/>
            </a:xfrm>
            <a:custGeom>
              <a:avLst/>
              <a:gdLst/>
              <a:ahLst/>
              <a:cxnLst>
                <a:cxn ang="0">
                  <a:pos x="0" y="115"/>
                </a:cxn>
                <a:cxn ang="0">
                  <a:pos x="8" y="107"/>
                </a:cxn>
                <a:cxn ang="0">
                  <a:pos x="8" y="107"/>
                </a:cxn>
                <a:cxn ang="0">
                  <a:pos x="16" y="100"/>
                </a:cxn>
                <a:cxn ang="0">
                  <a:pos x="25" y="92"/>
                </a:cxn>
                <a:cxn ang="0">
                  <a:pos x="25" y="84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41" y="69"/>
                </a:cxn>
                <a:cxn ang="0">
                  <a:pos x="41" y="69"/>
                </a:cxn>
                <a:cxn ang="0">
                  <a:pos x="50" y="54"/>
                </a:cxn>
                <a:cxn ang="0">
                  <a:pos x="50" y="54"/>
                </a:cxn>
                <a:cxn ang="0">
                  <a:pos x="58" y="46"/>
                </a:cxn>
                <a:cxn ang="0">
                  <a:pos x="58" y="38"/>
                </a:cxn>
                <a:cxn ang="0">
                  <a:pos x="58" y="30"/>
                </a:cxn>
                <a:cxn ang="0">
                  <a:pos x="58" y="23"/>
                </a:cxn>
                <a:cxn ang="0">
                  <a:pos x="58" y="15"/>
                </a:cxn>
                <a:cxn ang="0">
                  <a:pos x="58" y="7"/>
                </a:cxn>
                <a:cxn ang="0">
                  <a:pos x="58" y="0"/>
                </a:cxn>
              </a:cxnLst>
              <a:rect l="0" t="0" r="r" b="b"/>
              <a:pathLst>
                <a:path w="58" h="115">
                  <a:moveTo>
                    <a:pt x="0" y="115"/>
                  </a:moveTo>
                  <a:lnTo>
                    <a:pt x="8" y="107"/>
                  </a:lnTo>
                  <a:lnTo>
                    <a:pt x="8" y="107"/>
                  </a:lnTo>
                  <a:lnTo>
                    <a:pt x="16" y="100"/>
                  </a:lnTo>
                  <a:lnTo>
                    <a:pt x="25" y="92"/>
                  </a:lnTo>
                  <a:lnTo>
                    <a:pt x="25" y="84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41" y="69"/>
                  </a:lnTo>
                  <a:lnTo>
                    <a:pt x="41" y="69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58" y="46"/>
                  </a:lnTo>
                  <a:lnTo>
                    <a:pt x="58" y="38"/>
                  </a:lnTo>
                  <a:lnTo>
                    <a:pt x="58" y="30"/>
                  </a:lnTo>
                  <a:lnTo>
                    <a:pt x="58" y="23"/>
                  </a:lnTo>
                  <a:lnTo>
                    <a:pt x="58" y="15"/>
                  </a:lnTo>
                  <a:lnTo>
                    <a:pt x="58" y="7"/>
                  </a:lnTo>
                  <a:lnTo>
                    <a:pt x="5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0" name="Freeform 212"/>
            <p:cNvSpPr>
              <a:spLocks/>
            </p:cNvSpPr>
            <p:nvPr/>
          </p:nvSpPr>
          <p:spPr bwMode="auto">
            <a:xfrm>
              <a:off x="4736135" y="4511688"/>
              <a:ext cx="58369" cy="116738"/>
            </a:xfrm>
            <a:custGeom>
              <a:avLst/>
              <a:gdLst/>
              <a:ahLst/>
              <a:cxnLst>
                <a:cxn ang="0">
                  <a:pos x="0" y="100"/>
                </a:cxn>
                <a:cxn ang="0">
                  <a:pos x="0" y="100"/>
                </a:cxn>
                <a:cxn ang="0">
                  <a:pos x="8" y="92"/>
                </a:cxn>
                <a:cxn ang="0">
                  <a:pos x="8" y="92"/>
                </a:cxn>
                <a:cxn ang="0">
                  <a:pos x="16" y="84"/>
                </a:cxn>
                <a:cxn ang="0">
                  <a:pos x="25" y="77"/>
                </a:cxn>
                <a:cxn ang="0">
                  <a:pos x="25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41" y="46"/>
                </a:cxn>
                <a:cxn ang="0">
                  <a:pos x="41" y="46"/>
                </a:cxn>
                <a:cxn ang="0">
                  <a:pos x="41" y="38"/>
                </a:cxn>
                <a:cxn ang="0">
                  <a:pos x="50" y="30"/>
                </a:cxn>
                <a:cxn ang="0">
                  <a:pos x="50" y="23"/>
                </a:cxn>
                <a:cxn ang="0">
                  <a:pos x="50" y="15"/>
                </a:cxn>
                <a:cxn ang="0">
                  <a:pos x="50" y="7"/>
                </a:cxn>
                <a:cxn ang="0">
                  <a:pos x="50" y="0"/>
                </a:cxn>
              </a:cxnLst>
              <a:rect l="0" t="0" r="r" b="b"/>
              <a:pathLst>
                <a:path w="50" h="100">
                  <a:moveTo>
                    <a:pt x="0" y="100"/>
                  </a:moveTo>
                  <a:lnTo>
                    <a:pt x="0" y="100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6" y="84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41" y="46"/>
                  </a:lnTo>
                  <a:lnTo>
                    <a:pt x="41" y="46"/>
                  </a:lnTo>
                  <a:lnTo>
                    <a:pt x="41" y="38"/>
                  </a:lnTo>
                  <a:lnTo>
                    <a:pt x="50" y="30"/>
                  </a:lnTo>
                  <a:lnTo>
                    <a:pt x="50" y="23"/>
                  </a:lnTo>
                  <a:lnTo>
                    <a:pt x="50" y="15"/>
                  </a:lnTo>
                  <a:lnTo>
                    <a:pt x="50" y="7"/>
                  </a:lnTo>
                  <a:lnTo>
                    <a:pt x="5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1" name="Line 213"/>
            <p:cNvSpPr>
              <a:spLocks noChangeShapeType="1"/>
            </p:cNvSpPr>
            <p:nvPr/>
          </p:nvSpPr>
          <p:spPr bwMode="auto">
            <a:xfrm>
              <a:off x="4794504" y="4574727"/>
              <a:ext cx="1167" cy="24164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2" name="Line 214"/>
            <p:cNvSpPr>
              <a:spLocks noChangeShapeType="1"/>
            </p:cNvSpPr>
            <p:nvPr/>
          </p:nvSpPr>
          <p:spPr bwMode="auto">
            <a:xfrm>
              <a:off x="4803843" y="4511688"/>
              <a:ext cx="1167" cy="3046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3" name="Line 215"/>
            <p:cNvSpPr>
              <a:spLocks noChangeShapeType="1"/>
            </p:cNvSpPr>
            <p:nvPr/>
          </p:nvSpPr>
          <p:spPr bwMode="auto">
            <a:xfrm>
              <a:off x="4364907" y="4879414"/>
              <a:ext cx="59536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4" name="Line 216"/>
            <p:cNvSpPr>
              <a:spLocks noChangeShapeType="1"/>
            </p:cNvSpPr>
            <p:nvPr/>
          </p:nvSpPr>
          <p:spPr bwMode="auto">
            <a:xfrm>
              <a:off x="4882058" y="4843225"/>
              <a:ext cx="29185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5" name="Line 217"/>
            <p:cNvSpPr>
              <a:spLocks noChangeShapeType="1"/>
            </p:cNvSpPr>
            <p:nvPr/>
          </p:nvSpPr>
          <p:spPr bwMode="auto">
            <a:xfrm>
              <a:off x="4589045" y="4133456"/>
              <a:ext cx="1272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Line 218"/>
            <p:cNvSpPr>
              <a:spLocks noChangeShapeType="1"/>
            </p:cNvSpPr>
            <p:nvPr/>
          </p:nvSpPr>
          <p:spPr bwMode="auto">
            <a:xfrm>
              <a:off x="4736135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7" name="Line 219"/>
            <p:cNvSpPr>
              <a:spLocks noChangeShapeType="1"/>
            </p:cNvSpPr>
            <p:nvPr/>
          </p:nvSpPr>
          <p:spPr bwMode="auto">
            <a:xfrm>
              <a:off x="4783997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8" name="Line 220"/>
            <p:cNvSpPr>
              <a:spLocks noChangeShapeType="1"/>
            </p:cNvSpPr>
            <p:nvPr/>
          </p:nvSpPr>
          <p:spPr bwMode="auto">
            <a:xfrm>
              <a:off x="4911242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9" name="Line 221"/>
            <p:cNvSpPr>
              <a:spLocks noChangeShapeType="1"/>
            </p:cNvSpPr>
            <p:nvPr/>
          </p:nvSpPr>
          <p:spPr bwMode="auto">
            <a:xfrm>
              <a:off x="4960272" y="4133456"/>
              <a:ext cx="9689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Line 222"/>
            <p:cNvSpPr>
              <a:spLocks noChangeShapeType="1"/>
            </p:cNvSpPr>
            <p:nvPr/>
          </p:nvSpPr>
          <p:spPr bwMode="auto">
            <a:xfrm>
              <a:off x="5077010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Line 223"/>
            <p:cNvSpPr>
              <a:spLocks noChangeShapeType="1"/>
            </p:cNvSpPr>
            <p:nvPr/>
          </p:nvSpPr>
          <p:spPr bwMode="auto">
            <a:xfrm>
              <a:off x="5135380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Line 224"/>
            <p:cNvSpPr>
              <a:spLocks noChangeShapeType="1"/>
            </p:cNvSpPr>
            <p:nvPr/>
          </p:nvSpPr>
          <p:spPr bwMode="auto">
            <a:xfrm>
              <a:off x="5252118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Line 225"/>
            <p:cNvSpPr>
              <a:spLocks noChangeShapeType="1"/>
            </p:cNvSpPr>
            <p:nvPr/>
          </p:nvSpPr>
          <p:spPr bwMode="auto">
            <a:xfrm>
              <a:off x="5301148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Line 226"/>
            <p:cNvSpPr>
              <a:spLocks noChangeShapeType="1"/>
            </p:cNvSpPr>
            <p:nvPr/>
          </p:nvSpPr>
          <p:spPr bwMode="auto">
            <a:xfrm>
              <a:off x="5428392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Line 227"/>
            <p:cNvSpPr>
              <a:spLocks noChangeShapeType="1"/>
            </p:cNvSpPr>
            <p:nvPr/>
          </p:nvSpPr>
          <p:spPr bwMode="auto">
            <a:xfrm>
              <a:off x="5476255" y="413345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Line 228"/>
            <p:cNvSpPr>
              <a:spLocks noChangeShapeType="1"/>
            </p:cNvSpPr>
            <p:nvPr/>
          </p:nvSpPr>
          <p:spPr bwMode="auto">
            <a:xfrm>
              <a:off x="5594161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Line 229"/>
            <p:cNvSpPr>
              <a:spLocks noChangeShapeType="1"/>
            </p:cNvSpPr>
            <p:nvPr/>
          </p:nvSpPr>
          <p:spPr bwMode="auto">
            <a:xfrm>
              <a:off x="5652530" y="4133456"/>
              <a:ext cx="11673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Line 230"/>
            <p:cNvSpPr>
              <a:spLocks noChangeShapeType="1"/>
            </p:cNvSpPr>
            <p:nvPr/>
          </p:nvSpPr>
          <p:spPr bwMode="auto">
            <a:xfrm flipV="1">
              <a:off x="4803843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Line 231"/>
            <p:cNvSpPr>
              <a:spLocks noChangeShapeType="1"/>
            </p:cNvSpPr>
            <p:nvPr/>
          </p:nvSpPr>
          <p:spPr bwMode="auto">
            <a:xfrm flipV="1">
              <a:off x="4794504" y="4205834"/>
              <a:ext cx="1167" cy="30585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Line 232"/>
            <p:cNvSpPr>
              <a:spLocks noChangeShapeType="1"/>
            </p:cNvSpPr>
            <p:nvPr/>
          </p:nvSpPr>
          <p:spPr bwMode="auto">
            <a:xfrm flipH="1">
              <a:off x="4608890" y="4215173"/>
              <a:ext cx="145923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" name="Line 233"/>
            <p:cNvSpPr>
              <a:spLocks noChangeShapeType="1"/>
            </p:cNvSpPr>
            <p:nvPr/>
          </p:nvSpPr>
          <p:spPr bwMode="auto">
            <a:xfrm flipV="1">
              <a:off x="4823688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Line 234"/>
            <p:cNvSpPr>
              <a:spLocks noChangeShapeType="1"/>
            </p:cNvSpPr>
            <p:nvPr/>
          </p:nvSpPr>
          <p:spPr bwMode="auto">
            <a:xfrm flipV="1">
              <a:off x="4813182" y="4205834"/>
              <a:ext cx="1167" cy="29651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Line 235"/>
            <p:cNvSpPr>
              <a:spLocks noChangeShapeType="1"/>
            </p:cNvSpPr>
            <p:nvPr/>
          </p:nvSpPr>
          <p:spPr bwMode="auto">
            <a:xfrm flipH="1">
              <a:off x="4364907" y="4385611"/>
              <a:ext cx="24398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Line 236"/>
            <p:cNvSpPr>
              <a:spLocks noChangeShapeType="1"/>
            </p:cNvSpPr>
            <p:nvPr/>
          </p:nvSpPr>
          <p:spPr bwMode="auto">
            <a:xfrm>
              <a:off x="4794504" y="457472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Rectangle 237"/>
            <p:cNvSpPr>
              <a:spLocks noChangeArrowheads="1"/>
            </p:cNvSpPr>
            <p:nvPr/>
          </p:nvSpPr>
          <p:spPr bwMode="auto">
            <a:xfrm>
              <a:off x="4803843" y="4502349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Line 238"/>
            <p:cNvSpPr>
              <a:spLocks noChangeShapeType="1"/>
            </p:cNvSpPr>
            <p:nvPr/>
          </p:nvSpPr>
          <p:spPr bwMode="auto">
            <a:xfrm>
              <a:off x="4813182" y="4502349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Line 239"/>
            <p:cNvSpPr>
              <a:spLocks noChangeShapeType="1"/>
            </p:cNvSpPr>
            <p:nvPr/>
          </p:nvSpPr>
          <p:spPr bwMode="auto">
            <a:xfrm flipH="1" flipV="1">
              <a:off x="4745474" y="4106607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8" name="Line 240"/>
            <p:cNvSpPr>
              <a:spLocks noChangeShapeType="1"/>
            </p:cNvSpPr>
            <p:nvPr/>
          </p:nvSpPr>
          <p:spPr bwMode="auto">
            <a:xfrm flipH="1">
              <a:off x="4813182" y="409843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Line 241"/>
            <p:cNvSpPr>
              <a:spLocks noChangeShapeType="1"/>
            </p:cNvSpPr>
            <p:nvPr/>
          </p:nvSpPr>
          <p:spPr bwMode="auto">
            <a:xfrm flipH="1">
              <a:off x="4803843" y="409843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Line 242"/>
            <p:cNvSpPr>
              <a:spLocks noChangeShapeType="1"/>
            </p:cNvSpPr>
            <p:nvPr/>
          </p:nvSpPr>
          <p:spPr bwMode="auto">
            <a:xfrm flipH="1">
              <a:off x="4774658" y="409843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Line 243"/>
            <p:cNvSpPr>
              <a:spLocks noChangeShapeType="1"/>
            </p:cNvSpPr>
            <p:nvPr/>
          </p:nvSpPr>
          <p:spPr bwMode="auto">
            <a:xfrm flipH="1">
              <a:off x="4765319" y="409843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Line 244"/>
            <p:cNvSpPr>
              <a:spLocks noChangeShapeType="1"/>
            </p:cNvSpPr>
            <p:nvPr/>
          </p:nvSpPr>
          <p:spPr bwMode="auto">
            <a:xfrm flipH="1">
              <a:off x="4745474" y="409843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Line 245"/>
            <p:cNvSpPr>
              <a:spLocks noChangeShapeType="1"/>
            </p:cNvSpPr>
            <p:nvPr/>
          </p:nvSpPr>
          <p:spPr bwMode="auto">
            <a:xfrm flipH="1">
              <a:off x="4745474" y="4152134"/>
              <a:ext cx="96893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Line 246"/>
            <p:cNvSpPr>
              <a:spLocks noChangeShapeType="1"/>
            </p:cNvSpPr>
            <p:nvPr/>
          </p:nvSpPr>
          <p:spPr bwMode="auto">
            <a:xfrm flipH="1">
              <a:off x="4823688" y="416964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Line 247"/>
            <p:cNvSpPr>
              <a:spLocks noChangeShapeType="1"/>
            </p:cNvSpPr>
            <p:nvPr/>
          </p:nvSpPr>
          <p:spPr bwMode="auto">
            <a:xfrm flipH="1">
              <a:off x="4813182" y="41696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Line 248"/>
            <p:cNvSpPr>
              <a:spLocks noChangeShapeType="1"/>
            </p:cNvSpPr>
            <p:nvPr/>
          </p:nvSpPr>
          <p:spPr bwMode="auto">
            <a:xfrm flipH="1">
              <a:off x="4783997" y="416964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Line 249"/>
            <p:cNvSpPr>
              <a:spLocks noChangeShapeType="1"/>
            </p:cNvSpPr>
            <p:nvPr/>
          </p:nvSpPr>
          <p:spPr bwMode="auto">
            <a:xfrm flipH="1">
              <a:off x="4774658" y="416964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8" name="Line 250"/>
            <p:cNvSpPr>
              <a:spLocks noChangeShapeType="1"/>
            </p:cNvSpPr>
            <p:nvPr/>
          </p:nvSpPr>
          <p:spPr bwMode="auto">
            <a:xfrm flipH="1">
              <a:off x="4745474" y="416964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9" name="Line 251"/>
            <p:cNvSpPr>
              <a:spLocks noChangeShapeType="1"/>
            </p:cNvSpPr>
            <p:nvPr/>
          </p:nvSpPr>
          <p:spPr bwMode="auto">
            <a:xfrm flipH="1">
              <a:off x="4745474" y="4079757"/>
              <a:ext cx="67708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Line 252"/>
            <p:cNvSpPr>
              <a:spLocks noChangeShapeType="1"/>
            </p:cNvSpPr>
            <p:nvPr/>
          </p:nvSpPr>
          <p:spPr bwMode="auto">
            <a:xfrm flipH="1">
              <a:off x="4872719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Line 253"/>
            <p:cNvSpPr>
              <a:spLocks noChangeShapeType="1"/>
            </p:cNvSpPr>
            <p:nvPr/>
          </p:nvSpPr>
          <p:spPr bwMode="auto">
            <a:xfrm flipH="1">
              <a:off x="4862212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Line 254"/>
            <p:cNvSpPr>
              <a:spLocks noChangeShapeType="1"/>
            </p:cNvSpPr>
            <p:nvPr/>
          </p:nvSpPr>
          <p:spPr bwMode="auto">
            <a:xfrm flipH="1">
              <a:off x="4842367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Line 255"/>
            <p:cNvSpPr>
              <a:spLocks noChangeShapeType="1"/>
            </p:cNvSpPr>
            <p:nvPr/>
          </p:nvSpPr>
          <p:spPr bwMode="auto">
            <a:xfrm>
              <a:off x="4833028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Line 256"/>
            <p:cNvSpPr>
              <a:spLocks noChangeShapeType="1"/>
            </p:cNvSpPr>
            <p:nvPr/>
          </p:nvSpPr>
          <p:spPr bwMode="auto">
            <a:xfrm flipH="1">
              <a:off x="4803843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Line 257"/>
            <p:cNvSpPr>
              <a:spLocks noChangeShapeType="1"/>
            </p:cNvSpPr>
            <p:nvPr/>
          </p:nvSpPr>
          <p:spPr bwMode="auto">
            <a:xfrm flipH="1">
              <a:off x="4794504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Line 258"/>
            <p:cNvSpPr>
              <a:spLocks noChangeShapeType="1"/>
            </p:cNvSpPr>
            <p:nvPr/>
          </p:nvSpPr>
          <p:spPr bwMode="auto">
            <a:xfrm flipH="1">
              <a:off x="4774658" y="413345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Line 259"/>
            <p:cNvSpPr>
              <a:spLocks noChangeShapeType="1"/>
            </p:cNvSpPr>
            <p:nvPr/>
          </p:nvSpPr>
          <p:spPr bwMode="auto">
            <a:xfrm>
              <a:off x="4765319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Line 260"/>
            <p:cNvSpPr>
              <a:spLocks noChangeShapeType="1"/>
            </p:cNvSpPr>
            <p:nvPr/>
          </p:nvSpPr>
          <p:spPr bwMode="auto">
            <a:xfrm flipH="1">
              <a:off x="4736135" y="413345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Line 261"/>
            <p:cNvSpPr>
              <a:spLocks noChangeShapeType="1"/>
            </p:cNvSpPr>
            <p:nvPr/>
          </p:nvSpPr>
          <p:spPr bwMode="auto">
            <a:xfrm flipH="1">
              <a:off x="4725628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Line 262"/>
            <p:cNvSpPr>
              <a:spLocks noChangeShapeType="1"/>
            </p:cNvSpPr>
            <p:nvPr/>
          </p:nvSpPr>
          <p:spPr bwMode="auto">
            <a:xfrm flipH="1">
              <a:off x="469644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Line 263"/>
            <p:cNvSpPr>
              <a:spLocks noChangeShapeType="1"/>
            </p:cNvSpPr>
            <p:nvPr/>
          </p:nvSpPr>
          <p:spPr bwMode="auto">
            <a:xfrm flipH="1">
              <a:off x="4745474" y="41789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Line 264"/>
            <p:cNvSpPr>
              <a:spLocks noChangeShapeType="1"/>
            </p:cNvSpPr>
            <p:nvPr/>
          </p:nvSpPr>
          <p:spPr bwMode="auto">
            <a:xfrm>
              <a:off x="4736135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65"/>
            <p:cNvSpPr>
              <a:spLocks/>
            </p:cNvSpPr>
            <p:nvPr/>
          </p:nvSpPr>
          <p:spPr bwMode="auto">
            <a:xfrm>
              <a:off x="4736135" y="4089096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Line 266"/>
            <p:cNvSpPr>
              <a:spLocks noChangeShapeType="1"/>
            </p:cNvSpPr>
            <p:nvPr/>
          </p:nvSpPr>
          <p:spPr bwMode="auto">
            <a:xfrm flipV="1">
              <a:off x="4736135" y="41696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67"/>
            <p:cNvSpPr>
              <a:spLocks/>
            </p:cNvSpPr>
            <p:nvPr/>
          </p:nvSpPr>
          <p:spPr bwMode="auto">
            <a:xfrm>
              <a:off x="4736135" y="417898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68"/>
            <p:cNvSpPr>
              <a:spLocks/>
            </p:cNvSpPr>
            <p:nvPr/>
          </p:nvSpPr>
          <p:spPr bwMode="auto">
            <a:xfrm>
              <a:off x="4736135" y="4161473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69"/>
            <p:cNvSpPr>
              <a:spLocks/>
            </p:cNvSpPr>
            <p:nvPr/>
          </p:nvSpPr>
          <p:spPr bwMode="auto">
            <a:xfrm>
              <a:off x="4736135" y="4106607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Line 27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Line 271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Line 272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1" name="Line 273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Line 274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Line 275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276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277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Line 278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7" name="Line 279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8" name="Line 28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Line 281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282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1" name="Freeform 283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2" name="Freeform 284"/>
            <p:cNvSpPr>
              <a:spLocks/>
            </p:cNvSpPr>
            <p:nvPr/>
          </p:nvSpPr>
          <p:spPr bwMode="auto">
            <a:xfrm>
              <a:off x="4891397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3" name="Line 285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4" name="Line 286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5" name="Line 287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" name="Line 288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7" name="Line 289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8" name="Line 290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Line 291"/>
            <p:cNvSpPr>
              <a:spLocks noChangeShapeType="1"/>
            </p:cNvSpPr>
            <p:nvPr/>
          </p:nvSpPr>
          <p:spPr bwMode="auto">
            <a:xfrm flipV="1">
              <a:off x="489139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Line 292"/>
            <p:cNvSpPr>
              <a:spLocks noChangeShapeType="1"/>
            </p:cNvSpPr>
            <p:nvPr/>
          </p:nvSpPr>
          <p:spPr bwMode="auto">
            <a:xfrm flipV="1">
              <a:off x="4891397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293"/>
            <p:cNvSpPr>
              <a:spLocks/>
            </p:cNvSpPr>
            <p:nvPr/>
          </p:nvSpPr>
          <p:spPr bwMode="auto">
            <a:xfrm>
              <a:off x="4833028" y="4169645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Line 294"/>
            <p:cNvSpPr>
              <a:spLocks noChangeShapeType="1"/>
            </p:cNvSpPr>
            <p:nvPr/>
          </p:nvSpPr>
          <p:spPr bwMode="auto">
            <a:xfrm>
              <a:off x="4852873" y="416964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Line 295"/>
            <p:cNvSpPr>
              <a:spLocks noChangeShapeType="1"/>
            </p:cNvSpPr>
            <p:nvPr/>
          </p:nvSpPr>
          <p:spPr bwMode="auto">
            <a:xfrm flipH="1" flipV="1">
              <a:off x="4842367" y="4152134"/>
              <a:ext cx="1050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4" name="Line 296"/>
            <p:cNvSpPr>
              <a:spLocks noChangeShapeType="1"/>
            </p:cNvSpPr>
            <p:nvPr/>
          </p:nvSpPr>
          <p:spPr bwMode="auto">
            <a:xfrm flipH="1">
              <a:off x="4872719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5" name="Line 297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6" name="Line 298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7" name="Line 299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8" name="Line 300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9" name="Line 301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0" name="Line 302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1" name="Line 303"/>
            <p:cNvSpPr>
              <a:spLocks noChangeShapeType="1"/>
            </p:cNvSpPr>
            <p:nvPr/>
          </p:nvSpPr>
          <p:spPr bwMode="auto">
            <a:xfrm>
              <a:off x="488205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2" name="Freeform 304"/>
            <p:cNvSpPr>
              <a:spLocks/>
            </p:cNvSpPr>
            <p:nvPr/>
          </p:nvSpPr>
          <p:spPr bwMode="auto">
            <a:xfrm>
              <a:off x="4882058" y="41789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3" name="Line 305"/>
            <p:cNvSpPr>
              <a:spLocks noChangeShapeType="1"/>
            </p:cNvSpPr>
            <p:nvPr/>
          </p:nvSpPr>
          <p:spPr bwMode="auto">
            <a:xfrm>
              <a:off x="4872719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4" name="Line 306"/>
            <p:cNvSpPr>
              <a:spLocks noChangeShapeType="1"/>
            </p:cNvSpPr>
            <p:nvPr/>
          </p:nvSpPr>
          <p:spPr bwMode="auto">
            <a:xfrm flipH="1">
              <a:off x="4852873" y="4178984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5" name="Line 307"/>
            <p:cNvSpPr>
              <a:spLocks noChangeShapeType="1"/>
            </p:cNvSpPr>
            <p:nvPr/>
          </p:nvSpPr>
          <p:spPr bwMode="auto">
            <a:xfrm flipH="1">
              <a:off x="4842367" y="4106607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6" name="Line 308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7" name="Line 309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8" name="Line 310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9" name="Line 311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0" name="Line 312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1" name="Line 31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2" name="Line 31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3" name="Line 315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4" name="Line 316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5" name="Line 317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6" name="Line 318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7" name="Line 319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8" name="Line 320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9" name="Line 321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0" name="Line 322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1" name="Line 323"/>
            <p:cNvSpPr>
              <a:spLocks noChangeShapeType="1"/>
            </p:cNvSpPr>
            <p:nvPr/>
          </p:nvSpPr>
          <p:spPr bwMode="auto">
            <a:xfrm>
              <a:off x="4842367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2" name="Line 324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3" name="Line 325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4" name="Line 326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5" name="Line 327"/>
            <p:cNvSpPr>
              <a:spLocks noChangeShapeType="1"/>
            </p:cNvSpPr>
            <p:nvPr/>
          </p:nvSpPr>
          <p:spPr bwMode="auto">
            <a:xfrm>
              <a:off x="4842367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6" name="Line 328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7" name="Line 329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8" name="Line 330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9" name="Line 331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" name="Line 332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1" name="Line 33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2" name="Line 33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" name="Line 335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4" name="Line 336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5" name="Line 337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6" name="Line 338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7" name="Line 339"/>
            <p:cNvSpPr>
              <a:spLocks noChangeShapeType="1"/>
            </p:cNvSpPr>
            <p:nvPr/>
          </p:nvSpPr>
          <p:spPr bwMode="auto">
            <a:xfrm flipH="1">
              <a:off x="4833028" y="41066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8" name="Line 340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9" name="Line 341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0" name="Line 342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1" name="Line 343"/>
            <p:cNvSpPr>
              <a:spLocks noChangeShapeType="1"/>
            </p:cNvSpPr>
            <p:nvPr/>
          </p:nvSpPr>
          <p:spPr bwMode="auto">
            <a:xfrm>
              <a:off x="4833028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2" name="Line 344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3" name="Line 345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4" name="Line 346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5" name="Line 347"/>
            <p:cNvSpPr>
              <a:spLocks noChangeShapeType="1"/>
            </p:cNvSpPr>
            <p:nvPr/>
          </p:nvSpPr>
          <p:spPr bwMode="auto">
            <a:xfrm>
              <a:off x="483302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6" name="Freeform 348"/>
            <p:cNvSpPr>
              <a:spLocks/>
            </p:cNvSpPr>
            <p:nvPr/>
          </p:nvSpPr>
          <p:spPr bwMode="auto">
            <a:xfrm>
              <a:off x="4833028" y="4089096"/>
              <a:ext cx="19845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7" h="15">
                  <a:moveTo>
                    <a:pt x="0" y="15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7" y="0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" name="Line 349"/>
            <p:cNvSpPr>
              <a:spLocks noChangeShapeType="1"/>
            </p:cNvSpPr>
            <p:nvPr/>
          </p:nvSpPr>
          <p:spPr bwMode="auto">
            <a:xfrm flipH="1">
              <a:off x="4842367" y="4079757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8" name="Line 350"/>
            <p:cNvSpPr>
              <a:spLocks noChangeShapeType="1"/>
            </p:cNvSpPr>
            <p:nvPr/>
          </p:nvSpPr>
          <p:spPr bwMode="auto">
            <a:xfrm>
              <a:off x="484236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9" name="Line 351"/>
            <p:cNvSpPr>
              <a:spLocks noChangeShapeType="1"/>
            </p:cNvSpPr>
            <p:nvPr/>
          </p:nvSpPr>
          <p:spPr bwMode="auto">
            <a:xfrm flipH="1">
              <a:off x="4833028" y="4106607"/>
              <a:ext cx="9339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0" name="Line 352"/>
            <p:cNvSpPr>
              <a:spLocks noChangeShapeType="1"/>
            </p:cNvSpPr>
            <p:nvPr/>
          </p:nvSpPr>
          <p:spPr bwMode="auto">
            <a:xfrm flipH="1">
              <a:off x="4765319" y="4106607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1" name="Line 353"/>
            <p:cNvSpPr>
              <a:spLocks noChangeShapeType="1"/>
            </p:cNvSpPr>
            <p:nvPr/>
          </p:nvSpPr>
          <p:spPr bwMode="auto">
            <a:xfrm>
              <a:off x="4765319" y="4089096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2" name="Line 354"/>
            <p:cNvSpPr>
              <a:spLocks noChangeShapeType="1"/>
            </p:cNvSpPr>
            <p:nvPr/>
          </p:nvSpPr>
          <p:spPr bwMode="auto">
            <a:xfrm>
              <a:off x="4765319" y="4178984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3" name="Line 355"/>
            <p:cNvSpPr>
              <a:spLocks noChangeShapeType="1"/>
            </p:cNvSpPr>
            <p:nvPr/>
          </p:nvSpPr>
          <p:spPr bwMode="auto">
            <a:xfrm flipH="1">
              <a:off x="4765319" y="4169645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4" name="Freeform 356"/>
            <p:cNvSpPr>
              <a:spLocks/>
            </p:cNvSpPr>
            <p:nvPr/>
          </p:nvSpPr>
          <p:spPr bwMode="auto">
            <a:xfrm>
              <a:off x="4754813" y="4089096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5" name="Freeform 357"/>
            <p:cNvSpPr>
              <a:spLocks/>
            </p:cNvSpPr>
            <p:nvPr/>
          </p:nvSpPr>
          <p:spPr bwMode="auto">
            <a:xfrm>
              <a:off x="4754813" y="4089096"/>
              <a:ext cx="10506" cy="17511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</a:cxnLst>
              <a:rect l="0" t="0" r="r" b="b"/>
              <a:pathLst>
                <a:path w="9" h="15">
                  <a:moveTo>
                    <a:pt x="9" y="8"/>
                  </a:move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6" name="Freeform 358"/>
            <p:cNvSpPr>
              <a:spLocks/>
            </p:cNvSpPr>
            <p:nvPr/>
          </p:nvSpPr>
          <p:spPr bwMode="auto">
            <a:xfrm>
              <a:off x="4754813" y="4169645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7" name="Freeform 359"/>
            <p:cNvSpPr>
              <a:spLocks/>
            </p:cNvSpPr>
            <p:nvPr/>
          </p:nvSpPr>
          <p:spPr bwMode="auto">
            <a:xfrm>
              <a:off x="4754813" y="4169645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8" name="Freeform 360"/>
            <p:cNvSpPr>
              <a:spLocks/>
            </p:cNvSpPr>
            <p:nvPr/>
          </p:nvSpPr>
          <p:spPr bwMode="auto">
            <a:xfrm>
              <a:off x="4823688" y="4079757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9" name="Line 361"/>
            <p:cNvSpPr>
              <a:spLocks noChangeShapeType="1"/>
            </p:cNvSpPr>
            <p:nvPr/>
          </p:nvSpPr>
          <p:spPr bwMode="auto">
            <a:xfrm>
              <a:off x="482368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0" name="Line 362"/>
            <p:cNvSpPr>
              <a:spLocks noChangeShapeType="1"/>
            </p:cNvSpPr>
            <p:nvPr/>
          </p:nvSpPr>
          <p:spPr bwMode="auto">
            <a:xfrm flipH="1">
              <a:off x="482368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1" name="Line 363"/>
            <p:cNvSpPr>
              <a:spLocks noChangeShapeType="1"/>
            </p:cNvSpPr>
            <p:nvPr/>
          </p:nvSpPr>
          <p:spPr bwMode="auto">
            <a:xfrm flipH="1">
              <a:off x="482368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2" name="Line 364"/>
            <p:cNvSpPr>
              <a:spLocks noChangeShapeType="1"/>
            </p:cNvSpPr>
            <p:nvPr/>
          </p:nvSpPr>
          <p:spPr bwMode="auto">
            <a:xfrm flipH="1">
              <a:off x="4823688" y="40622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3" name="Rectangle 365"/>
            <p:cNvSpPr>
              <a:spLocks noChangeArrowheads="1"/>
            </p:cNvSpPr>
            <p:nvPr/>
          </p:nvSpPr>
          <p:spPr bwMode="auto">
            <a:xfrm>
              <a:off x="4833028" y="4062246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4" name="Line 366"/>
            <p:cNvSpPr>
              <a:spLocks noChangeShapeType="1"/>
            </p:cNvSpPr>
            <p:nvPr/>
          </p:nvSpPr>
          <p:spPr bwMode="auto">
            <a:xfrm>
              <a:off x="482368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5" name="Line 367"/>
            <p:cNvSpPr>
              <a:spLocks noChangeShapeType="1"/>
            </p:cNvSpPr>
            <p:nvPr/>
          </p:nvSpPr>
          <p:spPr bwMode="auto">
            <a:xfrm flipV="1">
              <a:off x="482368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6" name="Line 368"/>
            <p:cNvSpPr>
              <a:spLocks noChangeShapeType="1"/>
            </p:cNvSpPr>
            <p:nvPr/>
          </p:nvSpPr>
          <p:spPr bwMode="auto">
            <a:xfrm>
              <a:off x="4872719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7" name="Line 369"/>
            <p:cNvSpPr>
              <a:spLocks noChangeShapeType="1"/>
            </p:cNvSpPr>
            <p:nvPr/>
          </p:nvSpPr>
          <p:spPr bwMode="auto">
            <a:xfrm flipH="1">
              <a:off x="4862212" y="40622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8" name="Line 370"/>
            <p:cNvSpPr>
              <a:spLocks noChangeShapeType="1"/>
            </p:cNvSpPr>
            <p:nvPr/>
          </p:nvSpPr>
          <p:spPr bwMode="auto">
            <a:xfrm flipH="1">
              <a:off x="4842367" y="407158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9" name="Rectangle 371"/>
            <p:cNvSpPr>
              <a:spLocks noChangeArrowheads="1"/>
            </p:cNvSpPr>
            <p:nvPr/>
          </p:nvSpPr>
          <p:spPr bwMode="auto">
            <a:xfrm>
              <a:off x="4823688" y="4079757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0" name="Line 372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1" name="Line 373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2" name="Line 374"/>
            <p:cNvSpPr>
              <a:spLocks noChangeShapeType="1"/>
            </p:cNvSpPr>
            <p:nvPr/>
          </p:nvSpPr>
          <p:spPr bwMode="auto">
            <a:xfrm>
              <a:off x="484236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3" name="Line 375"/>
            <p:cNvSpPr>
              <a:spLocks noChangeShapeType="1"/>
            </p:cNvSpPr>
            <p:nvPr/>
          </p:nvSpPr>
          <p:spPr bwMode="auto">
            <a:xfrm flipV="1">
              <a:off x="484236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4" name="Line 376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5" name="Line 377"/>
            <p:cNvSpPr>
              <a:spLocks noChangeShapeType="1"/>
            </p:cNvSpPr>
            <p:nvPr/>
          </p:nvSpPr>
          <p:spPr bwMode="auto">
            <a:xfrm flipH="1">
              <a:off x="483302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6" name="Freeform 378"/>
            <p:cNvSpPr>
              <a:spLocks/>
            </p:cNvSpPr>
            <p:nvPr/>
          </p:nvSpPr>
          <p:spPr bwMode="auto">
            <a:xfrm>
              <a:off x="4833028" y="4089096"/>
              <a:ext cx="9339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7" name="Freeform 379"/>
            <p:cNvSpPr>
              <a:spLocks/>
            </p:cNvSpPr>
            <p:nvPr/>
          </p:nvSpPr>
          <p:spPr bwMode="auto">
            <a:xfrm>
              <a:off x="4833028" y="4089096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8" name="Line 380"/>
            <p:cNvSpPr>
              <a:spLocks noChangeShapeType="1"/>
            </p:cNvSpPr>
            <p:nvPr/>
          </p:nvSpPr>
          <p:spPr bwMode="auto">
            <a:xfrm>
              <a:off x="483302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9" name="Line 381"/>
            <p:cNvSpPr>
              <a:spLocks noChangeShapeType="1"/>
            </p:cNvSpPr>
            <p:nvPr/>
          </p:nvSpPr>
          <p:spPr bwMode="auto">
            <a:xfrm>
              <a:off x="483302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0" name="Line 382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1" name="Line 383"/>
            <p:cNvSpPr>
              <a:spLocks noChangeShapeType="1"/>
            </p:cNvSpPr>
            <p:nvPr/>
          </p:nvSpPr>
          <p:spPr bwMode="auto">
            <a:xfrm>
              <a:off x="4852873" y="4079757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2" name="Line 384"/>
            <p:cNvSpPr>
              <a:spLocks noChangeShapeType="1"/>
            </p:cNvSpPr>
            <p:nvPr/>
          </p:nvSpPr>
          <p:spPr bwMode="auto">
            <a:xfrm flipV="1">
              <a:off x="4852873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3" name="Freeform 385"/>
            <p:cNvSpPr>
              <a:spLocks/>
            </p:cNvSpPr>
            <p:nvPr/>
          </p:nvSpPr>
          <p:spPr bwMode="auto">
            <a:xfrm>
              <a:off x="4872719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4" name="Line 386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5" name="Line 387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6" name="Line 388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7" name="Line 389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8" name="Line 390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9" name="Line 391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0" name="Line 392"/>
            <p:cNvSpPr>
              <a:spLocks noChangeShapeType="1"/>
            </p:cNvSpPr>
            <p:nvPr/>
          </p:nvSpPr>
          <p:spPr bwMode="auto">
            <a:xfrm>
              <a:off x="4852873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1" name="Line 393"/>
            <p:cNvSpPr>
              <a:spLocks noChangeShapeType="1"/>
            </p:cNvSpPr>
            <p:nvPr/>
          </p:nvSpPr>
          <p:spPr bwMode="auto">
            <a:xfrm flipV="1">
              <a:off x="4852873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2" name="Line 394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3" name="Line 395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4" name="Line 396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5" name="Line 397"/>
            <p:cNvSpPr>
              <a:spLocks noChangeShapeType="1"/>
            </p:cNvSpPr>
            <p:nvPr/>
          </p:nvSpPr>
          <p:spPr bwMode="auto">
            <a:xfrm>
              <a:off x="4852873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6" name="Line 398"/>
            <p:cNvSpPr>
              <a:spLocks noChangeShapeType="1"/>
            </p:cNvSpPr>
            <p:nvPr/>
          </p:nvSpPr>
          <p:spPr bwMode="auto">
            <a:xfrm flipH="1">
              <a:off x="4842367" y="407975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7" name="Line 399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8" name="Line 400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9" name="Line 401"/>
            <p:cNvSpPr>
              <a:spLocks noChangeShapeType="1"/>
            </p:cNvSpPr>
            <p:nvPr/>
          </p:nvSpPr>
          <p:spPr bwMode="auto">
            <a:xfrm>
              <a:off x="484236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0" name="Line 402"/>
            <p:cNvSpPr>
              <a:spLocks noChangeShapeType="1"/>
            </p:cNvSpPr>
            <p:nvPr/>
          </p:nvSpPr>
          <p:spPr bwMode="auto">
            <a:xfrm>
              <a:off x="4842367" y="408909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1" name="Line 403"/>
            <p:cNvSpPr>
              <a:spLocks noChangeShapeType="1"/>
            </p:cNvSpPr>
            <p:nvPr/>
          </p:nvSpPr>
          <p:spPr bwMode="auto">
            <a:xfrm flipV="1">
              <a:off x="483302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2" name="Line 404"/>
            <p:cNvSpPr>
              <a:spLocks noChangeShapeType="1"/>
            </p:cNvSpPr>
            <p:nvPr/>
          </p:nvSpPr>
          <p:spPr bwMode="auto">
            <a:xfrm>
              <a:off x="483302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3" name="Line 406"/>
            <p:cNvSpPr>
              <a:spLocks noChangeShapeType="1"/>
            </p:cNvSpPr>
            <p:nvPr/>
          </p:nvSpPr>
          <p:spPr bwMode="auto">
            <a:xfrm flipV="1">
              <a:off x="4852873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4" name="Line 407"/>
            <p:cNvSpPr>
              <a:spLocks noChangeShapeType="1"/>
            </p:cNvSpPr>
            <p:nvPr/>
          </p:nvSpPr>
          <p:spPr bwMode="auto">
            <a:xfrm flipV="1">
              <a:off x="4842367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5" name="Line 408"/>
            <p:cNvSpPr>
              <a:spLocks noChangeShapeType="1"/>
            </p:cNvSpPr>
            <p:nvPr/>
          </p:nvSpPr>
          <p:spPr bwMode="auto">
            <a:xfrm flipV="1">
              <a:off x="4842367" y="4062246"/>
              <a:ext cx="19845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6" name="Line 409"/>
            <p:cNvSpPr>
              <a:spLocks noChangeShapeType="1"/>
            </p:cNvSpPr>
            <p:nvPr/>
          </p:nvSpPr>
          <p:spPr bwMode="auto">
            <a:xfrm>
              <a:off x="4862212" y="4052907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7" name="Line 410"/>
            <p:cNvSpPr>
              <a:spLocks noChangeShapeType="1"/>
            </p:cNvSpPr>
            <p:nvPr/>
          </p:nvSpPr>
          <p:spPr bwMode="auto">
            <a:xfrm>
              <a:off x="4862212" y="407158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8" name="Line 411"/>
            <p:cNvSpPr>
              <a:spLocks noChangeShapeType="1"/>
            </p:cNvSpPr>
            <p:nvPr/>
          </p:nvSpPr>
          <p:spPr bwMode="auto">
            <a:xfrm>
              <a:off x="4862212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9" name="Line 412"/>
            <p:cNvSpPr>
              <a:spLocks noChangeShapeType="1"/>
            </p:cNvSpPr>
            <p:nvPr/>
          </p:nvSpPr>
          <p:spPr bwMode="auto">
            <a:xfrm>
              <a:off x="4862212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0" name="Line 413"/>
            <p:cNvSpPr>
              <a:spLocks noChangeShapeType="1"/>
            </p:cNvSpPr>
            <p:nvPr/>
          </p:nvSpPr>
          <p:spPr bwMode="auto">
            <a:xfrm flipV="1">
              <a:off x="487271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1" name="Line 414"/>
            <p:cNvSpPr>
              <a:spLocks noChangeShapeType="1"/>
            </p:cNvSpPr>
            <p:nvPr/>
          </p:nvSpPr>
          <p:spPr bwMode="auto">
            <a:xfrm flipV="1">
              <a:off x="487271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2" name="Line 415"/>
            <p:cNvSpPr>
              <a:spLocks noChangeShapeType="1"/>
            </p:cNvSpPr>
            <p:nvPr/>
          </p:nvSpPr>
          <p:spPr bwMode="auto">
            <a:xfrm flipH="1">
              <a:off x="4833027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3" name="Line 416"/>
            <p:cNvSpPr>
              <a:spLocks noChangeShapeType="1"/>
            </p:cNvSpPr>
            <p:nvPr/>
          </p:nvSpPr>
          <p:spPr bwMode="auto">
            <a:xfrm flipH="1">
              <a:off x="482368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4" name="Line 417"/>
            <p:cNvSpPr>
              <a:spLocks noChangeShapeType="1"/>
            </p:cNvSpPr>
            <p:nvPr/>
          </p:nvSpPr>
          <p:spPr bwMode="auto">
            <a:xfrm flipH="1">
              <a:off x="4803843" y="407158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5" name="Rectangle 418"/>
            <p:cNvSpPr>
              <a:spLocks noChangeArrowheads="1"/>
            </p:cNvSpPr>
            <p:nvPr/>
          </p:nvSpPr>
          <p:spPr bwMode="auto">
            <a:xfrm>
              <a:off x="4813182" y="4071585"/>
              <a:ext cx="19845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6" name="Line 419"/>
            <p:cNvSpPr>
              <a:spLocks noChangeShapeType="1"/>
            </p:cNvSpPr>
            <p:nvPr/>
          </p:nvSpPr>
          <p:spPr bwMode="auto">
            <a:xfrm flipH="1">
              <a:off x="4813182" y="407975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7" name="Line 420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8" name="Line 421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" name="Line 422"/>
            <p:cNvSpPr>
              <a:spLocks noChangeShapeType="1"/>
            </p:cNvSpPr>
            <p:nvPr/>
          </p:nvSpPr>
          <p:spPr bwMode="auto">
            <a:xfrm flipH="1">
              <a:off x="487271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0" name="Line 423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1" name="Line 424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2" name="Line 425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3" name="Line 426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4" name="Line 427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5" name="Line 428"/>
            <p:cNvSpPr>
              <a:spLocks noChangeShapeType="1"/>
            </p:cNvSpPr>
            <p:nvPr/>
          </p:nvSpPr>
          <p:spPr bwMode="auto">
            <a:xfrm>
              <a:off x="488205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6" name="Line 429"/>
            <p:cNvSpPr>
              <a:spLocks noChangeShapeType="1"/>
            </p:cNvSpPr>
            <p:nvPr/>
          </p:nvSpPr>
          <p:spPr bwMode="auto">
            <a:xfrm>
              <a:off x="488205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7" name="Line 430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8" name="Freeform 431"/>
            <p:cNvSpPr>
              <a:spLocks/>
            </p:cNvSpPr>
            <p:nvPr/>
          </p:nvSpPr>
          <p:spPr bwMode="auto">
            <a:xfrm>
              <a:off x="4872718" y="407158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9" name="Line 432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0" name="Line 433"/>
            <p:cNvSpPr>
              <a:spLocks noChangeShapeType="1"/>
            </p:cNvSpPr>
            <p:nvPr/>
          </p:nvSpPr>
          <p:spPr bwMode="auto">
            <a:xfrm flipH="1">
              <a:off x="4872718" y="40890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1" name="Line 434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" name="Line 435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3" name="Freeform 436"/>
            <p:cNvSpPr>
              <a:spLocks/>
            </p:cNvSpPr>
            <p:nvPr/>
          </p:nvSpPr>
          <p:spPr bwMode="auto">
            <a:xfrm>
              <a:off x="4882058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" name="Freeform 437"/>
            <p:cNvSpPr>
              <a:spLocks/>
            </p:cNvSpPr>
            <p:nvPr/>
          </p:nvSpPr>
          <p:spPr bwMode="auto">
            <a:xfrm>
              <a:off x="4882058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5" name="Line 438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6" name="Line 439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7" name="Line 440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Line 441"/>
            <p:cNvSpPr>
              <a:spLocks noChangeShapeType="1"/>
            </p:cNvSpPr>
            <p:nvPr/>
          </p:nvSpPr>
          <p:spPr bwMode="auto">
            <a:xfrm>
              <a:off x="488205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442"/>
            <p:cNvSpPr>
              <a:spLocks/>
            </p:cNvSpPr>
            <p:nvPr/>
          </p:nvSpPr>
          <p:spPr bwMode="auto">
            <a:xfrm>
              <a:off x="4882058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Line 443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Line 444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Line 445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Line 446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Line 447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Line 448"/>
            <p:cNvSpPr>
              <a:spLocks noChangeShapeType="1"/>
            </p:cNvSpPr>
            <p:nvPr/>
          </p:nvSpPr>
          <p:spPr bwMode="auto">
            <a:xfrm>
              <a:off x="487271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449"/>
            <p:cNvSpPr>
              <a:spLocks/>
            </p:cNvSpPr>
            <p:nvPr/>
          </p:nvSpPr>
          <p:spPr bwMode="auto">
            <a:xfrm>
              <a:off x="4872718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Line 450"/>
            <p:cNvSpPr>
              <a:spLocks noChangeShapeType="1"/>
            </p:cNvSpPr>
            <p:nvPr/>
          </p:nvSpPr>
          <p:spPr bwMode="auto">
            <a:xfrm>
              <a:off x="4872718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Line 451"/>
            <p:cNvSpPr>
              <a:spLocks noChangeShapeType="1"/>
            </p:cNvSpPr>
            <p:nvPr/>
          </p:nvSpPr>
          <p:spPr bwMode="auto">
            <a:xfrm flipV="1">
              <a:off x="4882058" y="406224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Line 452"/>
            <p:cNvSpPr>
              <a:spLocks noChangeShapeType="1"/>
            </p:cNvSpPr>
            <p:nvPr/>
          </p:nvSpPr>
          <p:spPr bwMode="auto">
            <a:xfrm flipV="1">
              <a:off x="4872718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Line 453"/>
            <p:cNvSpPr>
              <a:spLocks noChangeShapeType="1"/>
            </p:cNvSpPr>
            <p:nvPr/>
          </p:nvSpPr>
          <p:spPr bwMode="auto">
            <a:xfrm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Line 454"/>
            <p:cNvSpPr>
              <a:spLocks noChangeShapeType="1"/>
            </p:cNvSpPr>
            <p:nvPr/>
          </p:nvSpPr>
          <p:spPr bwMode="auto">
            <a:xfrm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Line 455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Line 456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Line 457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Line 458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6" name="Line 459"/>
            <p:cNvSpPr>
              <a:spLocks noChangeShapeType="1"/>
            </p:cNvSpPr>
            <p:nvPr/>
          </p:nvSpPr>
          <p:spPr bwMode="auto">
            <a:xfrm flipH="1">
              <a:off x="4852873" y="408909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7" name="Line 460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8" name="Line 461"/>
            <p:cNvSpPr>
              <a:spLocks noChangeShapeType="1"/>
            </p:cNvSpPr>
            <p:nvPr/>
          </p:nvSpPr>
          <p:spPr bwMode="auto">
            <a:xfrm>
              <a:off x="487271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9" name="Freeform 462"/>
            <p:cNvSpPr>
              <a:spLocks/>
            </p:cNvSpPr>
            <p:nvPr/>
          </p:nvSpPr>
          <p:spPr bwMode="auto">
            <a:xfrm>
              <a:off x="4833027" y="4169645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0" name="Line 463"/>
            <p:cNvSpPr>
              <a:spLocks noChangeShapeType="1"/>
            </p:cNvSpPr>
            <p:nvPr/>
          </p:nvSpPr>
          <p:spPr bwMode="auto">
            <a:xfrm flipH="1">
              <a:off x="4882058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1" name="Line 464"/>
            <p:cNvSpPr>
              <a:spLocks noChangeShapeType="1"/>
            </p:cNvSpPr>
            <p:nvPr/>
          </p:nvSpPr>
          <p:spPr bwMode="auto">
            <a:xfrm flipH="1">
              <a:off x="4872718" y="40715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2" name="Line 465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3" name="Line 466"/>
            <p:cNvSpPr>
              <a:spLocks noChangeShapeType="1"/>
            </p:cNvSpPr>
            <p:nvPr/>
          </p:nvSpPr>
          <p:spPr bwMode="auto">
            <a:xfrm>
              <a:off x="4891397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4" name="Line 467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5" name="Line 468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6" name="Line 469"/>
            <p:cNvSpPr>
              <a:spLocks noChangeShapeType="1"/>
            </p:cNvSpPr>
            <p:nvPr/>
          </p:nvSpPr>
          <p:spPr bwMode="auto">
            <a:xfrm flipH="1">
              <a:off x="4882058" y="407158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7" name="Line 470"/>
            <p:cNvSpPr>
              <a:spLocks noChangeShapeType="1"/>
            </p:cNvSpPr>
            <p:nvPr/>
          </p:nvSpPr>
          <p:spPr bwMode="auto">
            <a:xfrm flipH="1">
              <a:off x="488205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8" name="Line 471"/>
            <p:cNvSpPr>
              <a:spLocks noChangeShapeType="1"/>
            </p:cNvSpPr>
            <p:nvPr/>
          </p:nvSpPr>
          <p:spPr bwMode="auto">
            <a:xfrm flipH="1">
              <a:off x="4882058" y="40890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9" name="Line 472"/>
            <p:cNvSpPr>
              <a:spLocks noChangeShapeType="1"/>
            </p:cNvSpPr>
            <p:nvPr/>
          </p:nvSpPr>
          <p:spPr bwMode="auto">
            <a:xfrm flipH="1">
              <a:off x="4882058" y="407975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0" name="Line 473"/>
            <p:cNvSpPr>
              <a:spLocks noChangeShapeType="1"/>
            </p:cNvSpPr>
            <p:nvPr/>
          </p:nvSpPr>
          <p:spPr bwMode="auto">
            <a:xfrm flipH="1">
              <a:off x="4872718" y="4062246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1" name="Line 474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2" name="Line 475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3" name="Line 476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4" name="Line 477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5" name="Line 478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6" name="Line 479"/>
            <p:cNvSpPr>
              <a:spLocks noChangeShapeType="1"/>
            </p:cNvSpPr>
            <p:nvPr/>
          </p:nvSpPr>
          <p:spPr bwMode="auto">
            <a:xfrm>
              <a:off x="4891397" y="42058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7" name="Freeform 480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8" name="Line 481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9" name="Freeform 482"/>
            <p:cNvSpPr>
              <a:spLocks/>
            </p:cNvSpPr>
            <p:nvPr/>
          </p:nvSpPr>
          <p:spPr bwMode="auto">
            <a:xfrm>
              <a:off x="4891397" y="42058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0" name="Line 483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1" name="Freeform 484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2" name="Line 485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3" name="Freeform 486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4" name="Line 487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5" name="Freeform 488"/>
            <p:cNvSpPr>
              <a:spLocks/>
            </p:cNvSpPr>
            <p:nvPr/>
          </p:nvSpPr>
          <p:spPr bwMode="auto">
            <a:xfrm>
              <a:off x="4891397" y="419649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6" name="Line 489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7" name="Line 490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8" name="Line 491"/>
            <p:cNvSpPr>
              <a:spLocks noChangeShapeType="1"/>
            </p:cNvSpPr>
            <p:nvPr/>
          </p:nvSpPr>
          <p:spPr bwMode="auto">
            <a:xfrm>
              <a:off x="4891397" y="42058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9" name="Line 492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0" name="Line 493"/>
            <p:cNvSpPr>
              <a:spLocks noChangeShapeType="1"/>
            </p:cNvSpPr>
            <p:nvPr/>
          </p:nvSpPr>
          <p:spPr bwMode="auto">
            <a:xfrm flipV="1"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1" name="Line 494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2" name="Line 495"/>
            <p:cNvSpPr>
              <a:spLocks noChangeShapeType="1"/>
            </p:cNvSpPr>
            <p:nvPr/>
          </p:nvSpPr>
          <p:spPr bwMode="auto">
            <a:xfrm>
              <a:off x="4891397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3" name="Rectangle 496"/>
            <p:cNvSpPr>
              <a:spLocks noChangeArrowheads="1"/>
            </p:cNvSpPr>
            <p:nvPr/>
          </p:nvSpPr>
          <p:spPr bwMode="auto">
            <a:xfrm>
              <a:off x="4823688" y="4178984"/>
              <a:ext cx="9339" cy="9339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4" name="Line 497"/>
            <p:cNvSpPr>
              <a:spLocks noChangeShapeType="1"/>
            </p:cNvSpPr>
            <p:nvPr/>
          </p:nvSpPr>
          <p:spPr bwMode="auto">
            <a:xfrm flipH="1">
              <a:off x="4833027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5" name="Line 498"/>
            <p:cNvSpPr>
              <a:spLocks noChangeShapeType="1"/>
            </p:cNvSpPr>
            <p:nvPr/>
          </p:nvSpPr>
          <p:spPr bwMode="auto">
            <a:xfrm>
              <a:off x="4852873" y="41883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499"/>
            <p:cNvSpPr>
              <a:spLocks/>
            </p:cNvSpPr>
            <p:nvPr/>
          </p:nvSpPr>
          <p:spPr bwMode="auto">
            <a:xfrm>
              <a:off x="4872718" y="41883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Line 500"/>
            <p:cNvSpPr>
              <a:spLocks noChangeShapeType="1"/>
            </p:cNvSpPr>
            <p:nvPr/>
          </p:nvSpPr>
          <p:spPr bwMode="auto">
            <a:xfrm>
              <a:off x="4842367" y="418832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8" name="Freeform 501"/>
            <p:cNvSpPr>
              <a:spLocks/>
            </p:cNvSpPr>
            <p:nvPr/>
          </p:nvSpPr>
          <p:spPr bwMode="auto">
            <a:xfrm>
              <a:off x="4823688" y="418832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9" name="Line 502"/>
            <p:cNvSpPr>
              <a:spLocks noChangeShapeType="1"/>
            </p:cNvSpPr>
            <p:nvPr/>
          </p:nvSpPr>
          <p:spPr bwMode="auto">
            <a:xfrm>
              <a:off x="482368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0" name="Line 503"/>
            <p:cNvSpPr>
              <a:spLocks noChangeShapeType="1"/>
            </p:cNvSpPr>
            <p:nvPr/>
          </p:nvSpPr>
          <p:spPr bwMode="auto">
            <a:xfrm flipH="1">
              <a:off x="482368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1" name="Line 504"/>
            <p:cNvSpPr>
              <a:spLocks noChangeShapeType="1"/>
            </p:cNvSpPr>
            <p:nvPr/>
          </p:nvSpPr>
          <p:spPr bwMode="auto">
            <a:xfrm flipH="1">
              <a:off x="482368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2" name="Line 505"/>
            <p:cNvSpPr>
              <a:spLocks noChangeShapeType="1"/>
            </p:cNvSpPr>
            <p:nvPr/>
          </p:nvSpPr>
          <p:spPr bwMode="auto">
            <a:xfrm flipH="1">
              <a:off x="482368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" name="Rectangle 506"/>
            <p:cNvSpPr>
              <a:spLocks noChangeArrowheads="1"/>
            </p:cNvSpPr>
            <p:nvPr/>
          </p:nvSpPr>
          <p:spPr bwMode="auto">
            <a:xfrm>
              <a:off x="4833027" y="4188323"/>
              <a:ext cx="9339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4" name="Line 507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5" name="Line 508"/>
            <p:cNvSpPr>
              <a:spLocks noChangeShapeType="1"/>
            </p:cNvSpPr>
            <p:nvPr/>
          </p:nvSpPr>
          <p:spPr bwMode="auto">
            <a:xfrm>
              <a:off x="482368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6" name="Line 509"/>
            <p:cNvSpPr>
              <a:spLocks noChangeShapeType="1"/>
            </p:cNvSpPr>
            <p:nvPr/>
          </p:nvSpPr>
          <p:spPr bwMode="auto">
            <a:xfrm>
              <a:off x="482368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7" name="Line 510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Line 511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9" name="Line 512"/>
            <p:cNvSpPr>
              <a:spLocks noChangeShapeType="1"/>
            </p:cNvSpPr>
            <p:nvPr/>
          </p:nvSpPr>
          <p:spPr bwMode="auto">
            <a:xfrm>
              <a:off x="4833027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0" name="Line 513"/>
            <p:cNvSpPr>
              <a:spLocks noChangeShapeType="1"/>
            </p:cNvSpPr>
            <p:nvPr/>
          </p:nvSpPr>
          <p:spPr bwMode="auto">
            <a:xfrm>
              <a:off x="4833027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1" name="Line 514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2" name="Line 515"/>
            <p:cNvSpPr>
              <a:spLocks noChangeShapeType="1"/>
            </p:cNvSpPr>
            <p:nvPr/>
          </p:nvSpPr>
          <p:spPr bwMode="auto">
            <a:xfrm flipH="1">
              <a:off x="4833027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3" name="Line 516"/>
            <p:cNvSpPr>
              <a:spLocks noChangeShapeType="1"/>
            </p:cNvSpPr>
            <p:nvPr/>
          </p:nvSpPr>
          <p:spPr bwMode="auto">
            <a:xfrm flipH="1">
              <a:off x="482368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4" name="Line 517"/>
            <p:cNvSpPr>
              <a:spLocks noChangeShapeType="1"/>
            </p:cNvSpPr>
            <p:nvPr/>
          </p:nvSpPr>
          <p:spPr bwMode="auto">
            <a:xfrm flipH="1">
              <a:off x="4803843" y="4196495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5" name="Rectangle 518"/>
            <p:cNvSpPr>
              <a:spLocks noChangeArrowheads="1"/>
            </p:cNvSpPr>
            <p:nvPr/>
          </p:nvSpPr>
          <p:spPr bwMode="auto">
            <a:xfrm>
              <a:off x="4813182" y="4188323"/>
              <a:ext cx="1984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6" name="Line 519"/>
            <p:cNvSpPr>
              <a:spLocks noChangeShapeType="1"/>
            </p:cNvSpPr>
            <p:nvPr/>
          </p:nvSpPr>
          <p:spPr bwMode="auto">
            <a:xfrm flipH="1">
              <a:off x="4813182" y="41789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7" name="Freeform 520"/>
            <p:cNvSpPr>
              <a:spLocks/>
            </p:cNvSpPr>
            <p:nvPr/>
          </p:nvSpPr>
          <p:spPr bwMode="auto">
            <a:xfrm>
              <a:off x="4882058" y="41789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8" name="Line 521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9" name="Line 522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0" name="Line 523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1" name="Freeform 524"/>
            <p:cNvSpPr>
              <a:spLocks/>
            </p:cNvSpPr>
            <p:nvPr/>
          </p:nvSpPr>
          <p:spPr bwMode="auto">
            <a:xfrm>
              <a:off x="4872718" y="41789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2" name="Line 525"/>
            <p:cNvSpPr>
              <a:spLocks noChangeShapeType="1"/>
            </p:cNvSpPr>
            <p:nvPr/>
          </p:nvSpPr>
          <p:spPr bwMode="auto">
            <a:xfrm flipH="1">
              <a:off x="487271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3" name="Line 526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4" name="Line 527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5" name="Line 528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6" name="Line 529"/>
            <p:cNvSpPr>
              <a:spLocks noChangeShapeType="1"/>
            </p:cNvSpPr>
            <p:nvPr/>
          </p:nvSpPr>
          <p:spPr bwMode="auto">
            <a:xfrm>
              <a:off x="488205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Line 530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8" name="Line 531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Line 532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0" name="Line 533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Line 534"/>
            <p:cNvSpPr>
              <a:spLocks noChangeShapeType="1"/>
            </p:cNvSpPr>
            <p:nvPr/>
          </p:nvSpPr>
          <p:spPr bwMode="auto">
            <a:xfrm>
              <a:off x="488205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" name="Line 535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Line 536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" name="Line 537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5" name="Freeform 538"/>
            <p:cNvSpPr>
              <a:spLocks/>
            </p:cNvSpPr>
            <p:nvPr/>
          </p:nvSpPr>
          <p:spPr bwMode="auto">
            <a:xfrm>
              <a:off x="4872718" y="4188323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6" name="Line 539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7" name="Line 540"/>
            <p:cNvSpPr>
              <a:spLocks noChangeShapeType="1"/>
            </p:cNvSpPr>
            <p:nvPr/>
          </p:nvSpPr>
          <p:spPr bwMode="auto">
            <a:xfrm>
              <a:off x="4882058" y="41883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8" name="Line 541"/>
            <p:cNvSpPr>
              <a:spLocks noChangeShapeType="1"/>
            </p:cNvSpPr>
            <p:nvPr/>
          </p:nvSpPr>
          <p:spPr bwMode="auto">
            <a:xfrm>
              <a:off x="4872718" y="41883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9" name="Line 542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0" name="Line 543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1" name="Line 544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2" name="Line 545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3" name="Line 546"/>
            <p:cNvSpPr>
              <a:spLocks noChangeShapeType="1"/>
            </p:cNvSpPr>
            <p:nvPr/>
          </p:nvSpPr>
          <p:spPr bwMode="auto">
            <a:xfrm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4" name="Line 547"/>
            <p:cNvSpPr>
              <a:spLocks noChangeShapeType="1"/>
            </p:cNvSpPr>
            <p:nvPr/>
          </p:nvSpPr>
          <p:spPr bwMode="auto">
            <a:xfrm>
              <a:off x="487271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5" name="Line 548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6" name="Line 549"/>
            <p:cNvSpPr>
              <a:spLocks noChangeShapeType="1"/>
            </p:cNvSpPr>
            <p:nvPr/>
          </p:nvSpPr>
          <p:spPr bwMode="auto">
            <a:xfrm>
              <a:off x="4872718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7" name="Line 550"/>
            <p:cNvSpPr>
              <a:spLocks noChangeShapeType="1"/>
            </p:cNvSpPr>
            <p:nvPr/>
          </p:nvSpPr>
          <p:spPr bwMode="auto">
            <a:xfrm flipH="1">
              <a:off x="4872718" y="419649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8" name="Line 551"/>
            <p:cNvSpPr>
              <a:spLocks noChangeShapeType="1"/>
            </p:cNvSpPr>
            <p:nvPr/>
          </p:nvSpPr>
          <p:spPr bwMode="auto">
            <a:xfrm flipH="1">
              <a:off x="4882058" y="41883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9" name="Line 552"/>
            <p:cNvSpPr>
              <a:spLocks noChangeShapeType="1"/>
            </p:cNvSpPr>
            <p:nvPr/>
          </p:nvSpPr>
          <p:spPr bwMode="auto">
            <a:xfrm flipH="1">
              <a:off x="4882058" y="41789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Line 553"/>
            <p:cNvSpPr>
              <a:spLocks noChangeShapeType="1"/>
            </p:cNvSpPr>
            <p:nvPr/>
          </p:nvSpPr>
          <p:spPr bwMode="auto">
            <a:xfrm>
              <a:off x="4891397" y="41964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1" name="Line 554"/>
            <p:cNvSpPr>
              <a:spLocks noChangeShapeType="1"/>
            </p:cNvSpPr>
            <p:nvPr/>
          </p:nvSpPr>
          <p:spPr bwMode="auto">
            <a:xfrm flipH="1">
              <a:off x="4882058" y="42058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" name="Line 555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3" name="Line 556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4" name="Line 557"/>
            <p:cNvSpPr>
              <a:spLocks noChangeShapeType="1"/>
            </p:cNvSpPr>
            <p:nvPr/>
          </p:nvSpPr>
          <p:spPr bwMode="auto">
            <a:xfrm flipH="1">
              <a:off x="4882058" y="4196495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5" name="Line 558"/>
            <p:cNvSpPr>
              <a:spLocks noChangeShapeType="1"/>
            </p:cNvSpPr>
            <p:nvPr/>
          </p:nvSpPr>
          <p:spPr bwMode="auto">
            <a:xfrm flipH="1">
              <a:off x="4872718" y="42058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6" name="Line 559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7" name="Line 560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8" name="Line 561"/>
            <p:cNvSpPr>
              <a:spLocks noChangeShapeType="1"/>
            </p:cNvSpPr>
            <p:nvPr/>
          </p:nvSpPr>
          <p:spPr bwMode="auto">
            <a:xfrm>
              <a:off x="4852873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9" name="Line 562"/>
            <p:cNvSpPr>
              <a:spLocks noChangeShapeType="1"/>
            </p:cNvSpPr>
            <p:nvPr/>
          </p:nvSpPr>
          <p:spPr bwMode="auto">
            <a:xfrm>
              <a:off x="4891397" y="41789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0" name="Line 563"/>
            <p:cNvSpPr>
              <a:spLocks noChangeShapeType="1"/>
            </p:cNvSpPr>
            <p:nvPr/>
          </p:nvSpPr>
          <p:spPr bwMode="auto">
            <a:xfrm>
              <a:off x="4872718" y="41789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1" name="Line 564"/>
            <p:cNvSpPr>
              <a:spLocks noChangeShapeType="1"/>
            </p:cNvSpPr>
            <p:nvPr/>
          </p:nvSpPr>
          <p:spPr bwMode="auto">
            <a:xfrm flipV="1">
              <a:off x="4823688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" name="Line 565"/>
            <p:cNvSpPr>
              <a:spLocks noChangeShapeType="1"/>
            </p:cNvSpPr>
            <p:nvPr/>
          </p:nvSpPr>
          <p:spPr bwMode="auto">
            <a:xfrm flipV="1">
              <a:off x="4813182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3" name="Line 566"/>
            <p:cNvSpPr>
              <a:spLocks noChangeShapeType="1"/>
            </p:cNvSpPr>
            <p:nvPr/>
          </p:nvSpPr>
          <p:spPr bwMode="auto">
            <a:xfrm>
              <a:off x="4754813" y="4188323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Line 567"/>
            <p:cNvSpPr>
              <a:spLocks noChangeShapeType="1"/>
            </p:cNvSpPr>
            <p:nvPr/>
          </p:nvSpPr>
          <p:spPr bwMode="auto">
            <a:xfrm flipH="1">
              <a:off x="4754813" y="4188323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Line 568"/>
            <p:cNvSpPr>
              <a:spLocks noChangeShapeType="1"/>
            </p:cNvSpPr>
            <p:nvPr/>
          </p:nvSpPr>
          <p:spPr bwMode="auto">
            <a:xfrm flipH="1">
              <a:off x="4754813" y="4079757"/>
              <a:ext cx="3969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6" name="Line 569"/>
            <p:cNvSpPr>
              <a:spLocks noChangeShapeType="1"/>
            </p:cNvSpPr>
            <p:nvPr/>
          </p:nvSpPr>
          <p:spPr bwMode="auto">
            <a:xfrm flipV="1">
              <a:off x="4803843" y="4043568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7" name="Line 570"/>
            <p:cNvSpPr>
              <a:spLocks noChangeShapeType="1"/>
            </p:cNvSpPr>
            <p:nvPr/>
          </p:nvSpPr>
          <p:spPr bwMode="auto">
            <a:xfrm flipV="1">
              <a:off x="4794504" y="403539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8" name="Line 571"/>
            <p:cNvSpPr>
              <a:spLocks noChangeShapeType="1"/>
            </p:cNvSpPr>
            <p:nvPr/>
          </p:nvSpPr>
          <p:spPr bwMode="auto">
            <a:xfrm>
              <a:off x="4754813" y="4026057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9" name="Rectangle 572"/>
            <p:cNvSpPr>
              <a:spLocks noChangeArrowheads="1"/>
            </p:cNvSpPr>
            <p:nvPr/>
          </p:nvSpPr>
          <p:spPr bwMode="auto">
            <a:xfrm>
              <a:off x="4794504" y="4188323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0" name="Rectangle 573"/>
            <p:cNvSpPr>
              <a:spLocks noChangeArrowheads="1"/>
            </p:cNvSpPr>
            <p:nvPr/>
          </p:nvSpPr>
          <p:spPr bwMode="auto">
            <a:xfrm>
              <a:off x="4794504" y="4062246"/>
              <a:ext cx="29185" cy="17511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1" name="Line 574"/>
            <p:cNvSpPr>
              <a:spLocks noChangeShapeType="1"/>
            </p:cNvSpPr>
            <p:nvPr/>
          </p:nvSpPr>
          <p:spPr bwMode="auto">
            <a:xfrm>
              <a:off x="4823688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2" name="Line 580"/>
            <p:cNvSpPr>
              <a:spLocks noChangeShapeType="1"/>
            </p:cNvSpPr>
            <p:nvPr/>
          </p:nvSpPr>
          <p:spPr bwMode="auto">
            <a:xfrm flipV="1">
              <a:off x="3683156" y="1662113"/>
              <a:ext cx="5400" cy="198687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3" name="Line 581"/>
            <p:cNvSpPr>
              <a:spLocks noChangeShapeType="1"/>
            </p:cNvSpPr>
            <p:nvPr/>
          </p:nvSpPr>
          <p:spPr bwMode="auto">
            <a:xfrm flipV="1">
              <a:off x="3692495" y="1676400"/>
              <a:ext cx="7968" cy="196325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4" name="Line 582"/>
            <p:cNvSpPr>
              <a:spLocks noChangeShapeType="1"/>
            </p:cNvSpPr>
            <p:nvPr/>
          </p:nvSpPr>
          <p:spPr bwMode="auto">
            <a:xfrm flipV="1">
              <a:off x="3712341" y="1683544"/>
              <a:ext cx="7171" cy="19479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5" name="Line 583"/>
            <p:cNvSpPr>
              <a:spLocks noChangeShapeType="1"/>
            </p:cNvSpPr>
            <p:nvPr/>
          </p:nvSpPr>
          <p:spPr bwMode="auto">
            <a:xfrm flipV="1">
              <a:off x="3701834" y="1678781"/>
              <a:ext cx="5772" cy="19608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Line 584"/>
            <p:cNvSpPr>
              <a:spLocks noChangeShapeType="1"/>
            </p:cNvSpPr>
            <p:nvPr/>
          </p:nvSpPr>
          <p:spPr bwMode="auto">
            <a:xfrm flipV="1">
              <a:off x="3750864" y="3451705"/>
              <a:ext cx="1167" cy="1704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7" name="Line 622"/>
            <p:cNvSpPr>
              <a:spLocks noChangeShapeType="1"/>
            </p:cNvSpPr>
            <p:nvPr/>
          </p:nvSpPr>
          <p:spPr bwMode="auto">
            <a:xfrm flipV="1">
              <a:off x="5047825" y="3595293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8" name="Line 623"/>
            <p:cNvSpPr>
              <a:spLocks noChangeShapeType="1"/>
            </p:cNvSpPr>
            <p:nvPr/>
          </p:nvSpPr>
          <p:spPr bwMode="auto">
            <a:xfrm flipV="1">
              <a:off x="5027979" y="3595293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9" name="Line 624"/>
            <p:cNvSpPr>
              <a:spLocks noChangeShapeType="1"/>
            </p:cNvSpPr>
            <p:nvPr/>
          </p:nvSpPr>
          <p:spPr bwMode="auto">
            <a:xfrm flipV="1">
              <a:off x="5038486" y="3595293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0" name="Line 625"/>
            <p:cNvSpPr>
              <a:spLocks noChangeShapeType="1"/>
            </p:cNvSpPr>
            <p:nvPr/>
          </p:nvSpPr>
          <p:spPr bwMode="auto">
            <a:xfrm flipV="1">
              <a:off x="5018640" y="359529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1" name="Line 626"/>
            <p:cNvSpPr>
              <a:spLocks noChangeShapeType="1"/>
            </p:cNvSpPr>
            <p:nvPr/>
          </p:nvSpPr>
          <p:spPr bwMode="auto">
            <a:xfrm flipV="1">
              <a:off x="4978949" y="3585954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2" name="Line 627"/>
            <p:cNvSpPr>
              <a:spLocks noChangeShapeType="1"/>
            </p:cNvSpPr>
            <p:nvPr/>
          </p:nvSpPr>
          <p:spPr bwMode="auto">
            <a:xfrm flipV="1">
              <a:off x="5027979" y="3595293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3" name="Freeform 629"/>
            <p:cNvSpPr>
              <a:spLocks/>
            </p:cNvSpPr>
            <p:nvPr/>
          </p:nvSpPr>
          <p:spPr bwMode="auto">
            <a:xfrm>
              <a:off x="3838571" y="1540670"/>
              <a:ext cx="92873" cy="4752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4" name="Freeform 685"/>
            <p:cNvSpPr>
              <a:spLocks/>
            </p:cNvSpPr>
            <p:nvPr/>
          </p:nvSpPr>
          <p:spPr bwMode="auto">
            <a:xfrm rot="20919426">
              <a:off x="3681400" y="1561191"/>
              <a:ext cx="129636" cy="11000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1" y="0"/>
                </a:cxn>
                <a:cxn ang="0">
                  <a:pos x="91" y="8"/>
                </a:cxn>
                <a:cxn ang="0">
                  <a:pos x="83" y="8"/>
                </a:cxn>
                <a:cxn ang="0">
                  <a:pos x="75" y="16"/>
                </a:cxn>
                <a:cxn ang="0">
                  <a:pos x="66" y="16"/>
                </a:cxn>
                <a:cxn ang="0">
                  <a:pos x="58" y="16"/>
                </a:cxn>
                <a:cxn ang="0">
                  <a:pos x="50" y="23"/>
                </a:cxn>
                <a:cxn ang="0">
                  <a:pos x="50" y="31"/>
                </a:cxn>
                <a:cxn ang="0">
                  <a:pos x="41" y="39"/>
                </a:cxn>
                <a:cxn ang="0">
                  <a:pos x="33" y="39"/>
                </a:cxn>
                <a:cxn ang="0">
                  <a:pos x="33" y="46"/>
                </a:cxn>
                <a:cxn ang="0">
                  <a:pos x="25" y="54"/>
                </a:cxn>
                <a:cxn ang="0">
                  <a:pos x="25" y="54"/>
                </a:cxn>
                <a:cxn ang="0">
                  <a:pos x="16" y="69"/>
                </a:cxn>
                <a:cxn ang="0">
                  <a:pos x="16" y="69"/>
                </a:cxn>
                <a:cxn ang="0">
                  <a:pos x="8" y="77"/>
                </a:cxn>
                <a:cxn ang="0">
                  <a:pos x="8" y="85"/>
                </a:cxn>
                <a:cxn ang="0">
                  <a:pos x="8" y="93"/>
                </a:cxn>
                <a:cxn ang="0">
                  <a:pos x="8" y="100"/>
                </a:cxn>
                <a:cxn ang="0">
                  <a:pos x="0" y="108"/>
                </a:cxn>
              </a:cxnLst>
              <a:rect l="0" t="0" r="r" b="b"/>
              <a:pathLst>
                <a:path w="100" h="108">
                  <a:moveTo>
                    <a:pt x="100" y="0"/>
                  </a:moveTo>
                  <a:lnTo>
                    <a:pt x="91" y="0"/>
                  </a:lnTo>
                  <a:lnTo>
                    <a:pt x="91" y="8"/>
                  </a:lnTo>
                  <a:lnTo>
                    <a:pt x="83" y="8"/>
                  </a:lnTo>
                  <a:lnTo>
                    <a:pt x="75" y="16"/>
                  </a:lnTo>
                  <a:lnTo>
                    <a:pt x="66" y="16"/>
                  </a:lnTo>
                  <a:lnTo>
                    <a:pt x="58" y="16"/>
                  </a:lnTo>
                  <a:lnTo>
                    <a:pt x="50" y="23"/>
                  </a:lnTo>
                  <a:lnTo>
                    <a:pt x="50" y="31"/>
                  </a:lnTo>
                  <a:lnTo>
                    <a:pt x="41" y="39"/>
                  </a:lnTo>
                  <a:lnTo>
                    <a:pt x="33" y="39"/>
                  </a:lnTo>
                  <a:lnTo>
                    <a:pt x="33" y="46"/>
                  </a:lnTo>
                  <a:lnTo>
                    <a:pt x="25" y="54"/>
                  </a:lnTo>
                  <a:lnTo>
                    <a:pt x="25" y="54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8" y="77"/>
                  </a:lnTo>
                  <a:lnTo>
                    <a:pt x="8" y="85"/>
                  </a:lnTo>
                  <a:lnTo>
                    <a:pt x="8" y="93"/>
                  </a:lnTo>
                  <a:lnTo>
                    <a:pt x="8" y="100"/>
                  </a:lnTo>
                  <a:lnTo>
                    <a:pt x="0" y="10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5" name="Freeform 686"/>
            <p:cNvSpPr>
              <a:spLocks/>
            </p:cNvSpPr>
            <p:nvPr/>
          </p:nvSpPr>
          <p:spPr bwMode="auto">
            <a:xfrm rot="20919426">
              <a:off x="3690622" y="1569350"/>
              <a:ext cx="129636" cy="101851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92" y="0"/>
                </a:cxn>
                <a:cxn ang="0">
                  <a:pos x="83" y="8"/>
                </a:cxn>
                <a:cxn ang="0">
                  <a:pos x="75" y="8"/>
                </a:cxn>
                <a:cxn ang="0">
                  <a:pos x="67" y="8"/>
                </a:cxn>
                <a:cxn ang="0">
                  <a:pos x="58" y="15"/>
                </a:cxn>
                <a:cxn ang="0">
                  <a:pos x="50" y="15"/>
                </a:cxn>
                <a:cxn ang="0">
                  <a:pos x="50" y="23"/>
                </a:cxn>
                <a:cxn ang="0">
                  <a:pos x="42" y="31"/>
                </a:cxn>
                <a:cxn ang="0">
                  <a:pos x="33" y="31"/>
                </a:cxn>
                <a:cxn ang="0">
                  <a:pos x="33" y="38"/>
                </a:cxn>
                <a:cxn ang="0">
                  <a:pos x="25" y="46"/>
                </a:cxn>
                <a:cxn ang="0">
                  <a:pos x="17" y="54"/>
                </a:cxn>
                <a:cxn ang="0">
                  <a:pos x="17" y="61"/>
                </a:cxn>
                <a:cxn ang="0">
                  <a:pos x="8" y="69"/>
                </a:cxn>
                <a:cxn ang="0">
                  <a:pos x="8" y="69"/>
                </a:cxn>
                <a:cxn ang="0">
                  <a:pos x="8" y="77"/>
                </a:cxn>
                <a:cxn ang="0">
                  <a:pos x="0" y="85"/>
                </a:cxn>
                <a:cxn ang="0">
                  <a:pos x="0" y="92"/>
                </a:cxn>
                <a:cxn ang="0">
                  <a:pos x="0" y="100"/>
                </a:cxn>
              </a:cxnLst>
              <a:rect l="0" t="0" r="r" b="b"/>
              <a:pathLst>
                <a:path w="100" h="100">
                  <a:moveTo>
                    <a:pt x="100" y="0"/>
                  </a:moveTo>
                  <a:lnTo>
                    <a:pt x="92" y="0"/>
                  </a:lnTo>
                  <a:lnTo>
                    <a:pt x="83" y="8"/>
                  </a:lnTo>
                  <a:lnTo>
                    <a:pt x="75" y="8"/>
                  </a:lnTo>
                  <a:lnTo>
                    <a:pt x="67" y="8"/>
                  </a:lnTo>
                  <a:lnTo>
                    <a:pt x="58" y="15"/>
                  </a:lnTo>
                  <a:lnTo>
                    <a:pt x="50" y="15"/>
                  </a:lnTo>
                  <a:lnTo>
                    <a:pt x="50" y="23"/>
                  </a:lnTo>
                  <a:lnTo>
                    <a:pt x="42" y="31"/>
                  </a:lnTo>
                  <a:lnTo>
                    <a:pt x="33" y="31"/>
                  </a:lnTo>
                  <a:lnTo>
                    <a:pt x="33" y="38"/>
                  </a:lnTo>
                  <a:lnTo>
                    <a:pt x="25" y="46"/>
                  </a:lnTo>
                  <a:lnTo>
                    <a:pt x="17" y="54"/>
                  </a:lnTo>
                  <a:lnTo>
                    <a:pt x="17" y="61"/>
                  </a:lnTo>
                  <a:lnTo>
                    <a:pt x="8" y="69"/>
                  </a:lnTo>
                  <a:lnTo>
                    <a:pt x="8" y="69"/>
                  </a:lnTo>
                  <a:lnTo>
                    <a:pt x="8" y="77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0" y="10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6" name="Freeform 688"/>
            <p:cNvSpPr>
              <a:spLocks/>
            </p:cNvSpPr>
            <p:nvPr/>
          </p:nvSpPr>
          <p:spPr bwMode="auto">
            <a:xfrm rot="20919426">
              <a:off x="3710387" y="1586044"/>
              <a:ext cx="107598" cy="94722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75" y="0"/>
                </a:cxn>
                <a:cxn ang="0">
                  <a:pos x="66" y="8"/>
                </a:cxn>
                <a:cxn ang="0">
                  <a:pos x="66" y="8"/>
                </a:cxn>
                <a:cxn ang="0">
                  <a:pos x="58" y="16"/>
                </a:cxn>
                <a:cxn ang="0">
                  <a:pos x="50" y="16"/>
                </a:cxn>
                <a:cxn ang="0">
                  <a:pos x="41" y="16"/>
                </a:cxn>
                <a:cxn ang="0">
                  <a:pos x="41" y="23"/>
                </a:cxn>
                <a:cxn ang="0">
                  <a:pos x="33" y="31"/>
                </a:cxn>
                <a:cxn ang="0">
                  <a:pos x="25" y="31"/>
                </a:cxn>
                <a:cxn ang="0">
                  <a:pos x="25" y="39"/>
                </a:cxn>
                <a:cxn ang="0">
                  <a:pos x="16" y="46"/>
                </a:cxn>
                <a:cxn ang="0">
                  <a:pos x="16" y="54"/>
                </a:cxn>
                <a:cxn ang="0">
                  <a:pos x="8" y="54"/>
                </a:cxn>
                <a:cxn ang="0">
                  <a:pos x="8" y="62"/>
                </a:cxn>
                <a:cxn ang="0">
                  <a:pos x="8" y="70"/>
                </a:cxn>
                <a:cxn ang="0">
                  <a:pos x="0" y="77"/>
                </a:cxn>
                <a:cxn ang="0">
                  <a:pos x="0" y="85"/>
                </a:cxn>
                <a:cxn ang="0">
                  <a:pos x="0" y="93"/>
                </a:cxn>
              </a:cxnLst>
              <a:rect l="0" t="0" r="r" b="b"/>
              <a:pathLst>
                <a:path w="83" h="93">
                  <a:moveTo>
                    <a:pt x="83" y="0"/>
                  </a:moveTo>
                  <a:lnTo>
                    <a:pt x="75" y="0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58" y="16"/>
                  </a:lnTo>
                  <a:lnTo>
                    <a:pt x="50" y="16"/>
                  </a:lnTo>
                  <a:lnTo>
                    <a:pt x="41" y="16"/>
                  </a:lnTo>
                  <a:lnTo>
                    <a:pt x="41" y="23"/>
                  </a:lnTo>
                  <a:lnTo>
                    <a:pt x="33" y="31"/>
                  </a:lnTo>
                  <a:lnTo>
                    <a:pt x="25" y="31"/>
                  </a:lnTo>
                  <a:lnTo>
                    <a:pt x="25" y="39"/>
                  </a:lnTo>
                  <a:lnTo>
                    <a:pt x="16" y="46"/>
                  </a:lnTo>
                  <a:lnTo>
                    <a:pt x="16" y="54"/>
                  </a:lnTo>
                  <a:lnTo>
                    <a:pt x="8" y="54"/>
                  </a:lnTo>
                  <a:lnTo>
                    <a:pt x="8" y="62"/>
                  </a:lnTo>
                  <a:lnTo>
                    <a:pt x="8" y="70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9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689"/>
            <p:cNvSpPr>
              <a:spLocks/>
            </p:cNvSpPr>
            <p:nvPr/>
          </p:nvSpPr>
          <p:spPr bwMode="auto">
            <a:xfrm rot="20919426">
              <a:off x="3699855" y="1577612"/>
              <a:ext cx="119265" cy="9370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84" y="0"/>
                </a:cxn>
                <a:cxn ang="0">
                  <a:pos x="75" y="0"/>
                </a:cxn>
                <a:cxn ang="0">
                  <a:pos x="67" y="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50" y="15"/>
                </a:cxn>
                <a:cxn ang="0">
                  <a:pos x="42" y="23"/>
                </a:cxn>
                <a:cxn ang="0">
                  <a:pos x="34" y="23"/>
                </a:cxn>
                <a:cxn ang="0">
                  <a:pos x="34" y="30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7" y="46"/>
                </a:cxn>
                <a:cxn ang="0">
                  <a:pos x="17" y="53"/>
                </a:cxn>
                <a:cxn ang="0">
                  <a:pos x="9" y="61"/>
                </a:cxn>
                <a:cxn ang="0">
                  <a:pos x="9" y="69"/>
                </a:cxn>
                <a:cxn ang="0">
                  <a:pos x="0" y="77"/>
                </a:cxn>
                <a:cxn ang="0">
                  <a:pos x="0" y="84"/>
                </a:cxn>
                <a:cxn ang="0">
                  <a:pos x="0" y="92"/>
                </a:cxn>
                <a:cxn ang="0">
                  <a:pos x="0" y="92"/>
                </a:cxn>
              </a:cxnLst>
              <a:rect l="0" t="0" r="r" b="b"/>
              <a:pathLst>
                <a:path w="92" h="92">
                  <a:moveTo>
                    <a:pt x="92" y="0"/>
                  </a:moveTo>
                  <a:lnTo>
                    <a:pt x="84" y="0"/>
                  </a:lnTo>
                  <a:lnTo>
                    <a:pt x="75" y="0"/>
                  </a:lnTo>
                  <a:lnTo>
                    <a:pt x="67" y="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50" y="15"/>
                  </a:lnTo>
                  <a:lnTo>
                    <a:pt x="42" y="23"/>
                  </a:lnTo>
                  <a:lnTo>
                    <a:pt x="34" y="23"/>
                  </a:lnTo>
                  <a:lnTo>
                    <a:pt x="34" y="30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7" y="46"/>
                  </a:lnTo>
                  <a:lnTo>
                    <a:pt x="17" y="53"/>
                  </a:lnTo>
                  <a:lnTo>
                    <a:pt x="9" y="61"/>
                  </a:lnTo>
                  <a:lnTo>
                    <a:pt x="9" y="69"/>
                  </a:lnTo>
                  <a:lnTo>
                    <a:pt x="0" y="77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0" y="9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8" name="Freeform 700"/>
            <p:cNvSpPr>
              <a:spLocks/>
            </p:cNvSpPr>
            <p:nvPr/>
          </p:nvSpPr>
          <p:spPr bwMode="auto">
            <a:xfrm>
              <a:off x="3796684" y="1500820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50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50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9" name="Freeform 701"/>
            <p:cNvSpPr>
              <a:spLocks/>
            </p:cNvSpPr>
            <p:nvPr/>
          </p:nvSpPr>
          <p:spPr bwMode="auto">
            <a:xfrm>
              <a:off x="3806023" y="1510159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0"/>
                </a:cxn>
                <a:cxn ang="0">
                  <a:pos x="17" y="7"/>
                </a:cxn>
                <a:cxn ang="0">
                  <a:pos x="0" y="15"/>
                </a:cxn>
              </a:cxnLst>
              <a:rect l="0" t="0" r="r" b="b"/>
              <a:pathLst>
                <a:path w="59" h="15">
                  <a:moveTo>
                    <a:pt x="59" y="0"/>
                  </a:moveTo>
                  <a:lnTo>
                    <a:pt x="42" y="0"/>
                  </a:lnTo>
                  <a:lnTo>
                    <a:pt x="17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0" name="Freeform 702"/>
            <p:cNvSpPr>
              <a:spLocks/>
            </p:cNvSpPr>
            <p:nvPr/>
          </p:nvSpPr>
          <p:spPr bwMode="auto">
            <a:xfrm>
              <a:off x="3806023" y="1519498"/>
              <a:ext cx="76486" cy="45719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2" y="8"/>
                </a:cxn>
                <a:cxn ang="0">
                  <a:pos x="17" y="8"/>
                </a:cxn>
                <a:cxn ang="0">
                  <a:pos x="0" y="16"/>
                </a:cxn>
              </a:cxnLst>
              <a:rect l="0" t="0" r="r" b="b"/>
              <a:pathLst>
                <a:path w="59" h="16">
                  <a:moveTo>
                    <a:pt x="59" y="0"/>
                  </a:moveTo>
                  <a:lnTo>
                    <a:pt x="42" y="8"/>
                  </a:lnTo>
                  <a:lnTo>
                    <a:pt x="17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1" name="Freeform 703"/>
            <p:cNvSpPr>
              <a:spLocks/>
            </p:cNvSpPr>
            <p:nvPr/>
          </p:nvSpPr>
          <p:spPr bwMode="auto">
            <a:xfrm>
              <a:off x="3806023" y="1527670"/>
              <a:ext cx="86856" cy="45719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2" y="8"/>
                </a:cxn>
                <a:cxn ang="0">
                  <a:pos x="25" y="8"/>
                </a:cxn>
                <a:cxn ang="0">
                  <a:pos x="0" y="15"/>
                </a:cxn>
              </a:cxnLst>
              <a:rect l="0" t="0" r="r" b="b"/>
              <a:pathLst>
                <a:path w="67" h="15">
                  <a:moveTo>
                    <a:pt x="67" y="0"/>
                  </a:moveTo>
                  <a:lnTo>
                    <a:pt x="42" y="8"/>
                  </a:lnTo>
                  <a:lnTo>
                    <a:pt x="25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2" name="Freeform 705"/>
            <p:cNvSpPr>
              <a:spLocks/>
            </p:cNvSpPr>
            <p:nvPr/>
          </p:nvSpPr>
          <p:spPr bwMode="auto">
            <a:xfrm>
              <a:off x="5339670" y="1816204"/>
              <a:ext cx="39691" cy="143588"/>
            </a:xfrm>
            <a:custGeom>
              <a:avLst/>
              <a:gdLst/>
              <a:ahLst/>
              <a:cxnLst>
                <a:cxn ang="0">
                  <a:pos x="34" y="123"/>
                </a:cxn>
                <a:cxn ang="0">
                  <a:pos x="34" y="115"/>
                </a:cxn>
                <a:cxn ang="0">
                  <a:pos x="34" y="108"/>
                </a:cxn>
                <a:cxn ang="0">
                  <a:pos x="34" y="100"/>
                </a:cxn>
                <a:cxn ang="0">
                  <a:pos x="34" y="92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69"/>
                </a:cxn>
                <a:cxn ang="0">
                  <a:pos x="25" y="62"/>
                </a:cxn>
                <a:cxn ang="0">
                  <a:pos x="25" y="54"/>
                </a:cxn>
                <a:cxn ang="0">
                  <a:pos x="25" y="46"/>
                </a:cxn>
                <a:cxn ang="0">
                  <a:pos x="17" y="39"/>
                </a:cxn>
                <a:cxn ang="0">
                  <a:pos x="17" y="31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15"/>
                </a:cxn>
                <a:cxn ang="0">
                  <a:pos x="0" y="0"/>
                </a:cxn>
              </a:cxnLst>
              <a:rect l="0" t="0" r="r" b="b"/>
              <a:pathLst>
                <a:path w="34" h="123">
                  <a:moveTo>
                    <a:pt x="34" y="123"/>
                  </a:moveTo>
                  <a:lnTo>
                    <a:pt x="34" y="115"/>
                  </a:lnTo>
                  <a:lnTo>
                    <a:pt x="34" y="108"/>
                  </a:lnTo>
                  <a:lnTo>
                    <a:pt x="34" y="100"/>
                  </a:lnTo>
                  <a:lnTo>
                    <a:pt x="34" y="92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69"/>
                  </a:lnTo>
                  <a:lnTo>
                    <a:pt x="25" y="62"/>
                  </a:lnTo>
                  <a:lnTo>
                    <a:pt x="25" y="54"/>
                  </a:lnTo>
                  <a:lnTo>
                    <a:pt x="25" y="46"/>
                  </a:lnTo>
                  <a:lnTo>
                    <a:pt x="17" y="39"/>
                  </a:lnTo>
                  <a:lnTo>
                    <a:pt x="17" y="31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" name="Freeform 706"/>
            <p:cNvSpPr>
              <a:spLocks/>
            </p:cNvSpPr>
            <p:nvPr/>
          </p:nvSpPr>
          <p:spPr bwMode="auto">
            <a:xfrm>
              <a:off x="5330331" y="1825543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25" y="31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25" y="31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4" name="Freeform 707"/>
            <p:cNvSpPr>
              <a:spLocks/>
            </p:cNvSpPr>
            <p:nvPr/>
          </p:nvSpPr>
          <p:spPr bwMode="auto">
            <a:xfrm>
              <a:off x="5320992" y="1825543"/>
              <a:ext cx="38524" cy="134249"/>
            </a:xfrm>
            <a:custGeom>
              <a:avLst/>
              <a:gdLst/>
              <a:ahLst/>
              <a:cxnLst>
                <a:cxn ang="0">
                  <a:pos x="33" y="115"/>
                </a:cxn>
                <a:cxn ang="0">
                  <a:pos x="33" y="107"/>
                </a:cxn>
                <a:cxn ang="0">
                  <a:pos x="33" y="100"/>
                </a:cxn>
                <a:cxn ang="0">
                  <a:pos x="33" y="92"/>
                </a:cxn>
                <a:cxn ang="0">
                  <a:pos x="33" y="84"/>
                </a:cxn>
                <a:cxn ang="0">
                  <a:pos x="33" y="77"/>
                </a:cxn>
                <a:cxn ang="0">
                  <a:pos x="33" y="69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8" y="15"/>
                </a:cxn>
                <a:cxn ang="0">
                  <a:pos x="8" y="7"/>
                </a:cxn>
                <a:cxn ang="0">
                  <a:pos x="0" y="0"/>
                </a:cxn>
              </a:cxnLst>
              <a:rect l="0" t="0" r="r" b="b"/>
              <a:pathLst>
                <a:path w="33" h="115">
                  <a:moveTo>
                    <a:pt x="33" y="115"/>
                  </a:moveTo>
                  <a:lnTo>
                    <a:pt x="33" y="107"/>
                  </a:lnTo>
                  <a:lnTo>
                    <a:pt x="33" y="100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7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8" y="15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5" name="Freeform 708"/>
            <p:cNvSpPr>
              <a:spLocks/>
            </p:cNvSpPr>
            <p:nvPr/>
          </p:nvSpPr>
          <p:spPr bwMode="auto">
            <a:xfrm>
              <a:off x="5310486" y="1833714"/>
              <a:ext cx="39691" cy="126077"/>
            </a:xfrm>
            <a:custGeom>
              <a:avLst/>
              <a:gdLst/>
              <a:ahLst/>
              <a:cxnLst>
                <a:cxn ang="0">
                  <a:pos x="34" y="108"/>
                </a:cxn>
                <a:cxn ang="0">
                  <a:pos x="34" y="100"/>
                </a:cxn>
                <a:cxn ang="0">
                  <a:pos x="34" y="93"/>
                </a:cxn>
                <a:cxn ang="0">
                  <a:pos x="34" y="85"/>
                </a:cxn>
                <a:cxn ang="0">
                  <a:pos x="34" y="77"/>
                </a:cxn>
                <a:cxn ang="0">
                  <a:pos x="34" y="70"/>
                </a:cxn>
                <a:cxn ang="0">
                  <a:pos x="34" y="62"/>
                </a:cxn>
                <a:cxn ang="0">
                  <a:pos x="34" y="54"/>
                </a:cxn>
                <a:cxn ang="0">
                  <a:pos x="34" y="47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1"/>
                </a:cxn>
                <a:cxn ang="0">
                  <a:pos x="17" y="24"/>
                </a:cxn>
                <a:cxn ang="0">
                  <a:pos x="17" y="16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</a:cxnLst>
              <a:rect l="0" t="0" r="r" b="b"/>
              <a:pathLst>
                <a:path w="34" h="108">
                  <a:moveTo>
                    <a:pt x="34" y="108"/>
                  </a:moveTo>
                  <a:lnTo>
                    <a:pt x="34" y="100"/>
                  </a:lnTo>
                  <a:lnTo>
                    <a:pt x="34" y="93"/>
                  </a:lnTo>
                  <a:lnTo>
                    <a:pt x="34" y="85"/>
                  </a:lnTo>
                  <a:lnTo>
                    <a:pt x="34" y="77"/>
                  </a:lnTo>
                  <a:lnTo>
                    <a:pt x="34" y="70"/>
                  </a:lnTo>
                  <a:lnTo>
                    <a:pt x="34" y="62"/>
                  </a:lnTo>
                  <a:lnTo>
                    <a:pt x="34" y="54"/>
                  </a:lnTo>
                  <a:lnTo>
                    <a:pt x="34" y="47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1"/>
                  </a:lnTo>
                  <a:lnTo>
                    <a:pt x="17" y="24"/>
                  </a:lnTo>
                  <a:lnTo>
                    <a:pt x="17" y="16"/>
                  </a:lnTo>
                  <a:lnTo>
                    <a:pt x="9" y="8"/>
                  </a:lnTo>
                  <a:lnTo>
                    <a:pt x="9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6" name="Line 709"/>
            <p:cNvSpPr>
              <a:spLocks noChangeShapeType="1"/>
            </p:cNvSpPr>
            <p:nvPr/>
          </p:nvSpPr>
          <p:spPr bwMode="auto">
            <a:xfrm flipH="1">
              <a:off x="5301147" y="1950453"/>
              <a:ext cx="9339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7" name="Line 710"/>
            <p:cNvSpPr>
              <a:spLocks noChangeShapeType="1"/>
            </p:cNvSpPr>
            <p:nvPr/>
          </p:nvSpPr>
          <p:spPr bwMode="auto">
            <a:xfrm flipH="1">
              <a:off x="5368855" y="1959792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Line 711"/>
            <p:cNvSpPr>
              <a:spLocks noChangeShapeType="1"/>
            </p:cNvSpPr>
            <p:nvPr/>
          </p:nvSpPr>
          <p:spPr bwMode="auto">
            <a:xfrm flipH="1">
              <a:off x="5359516" y="1959792"/>
              <a:ext cx="9339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9" name="Line 712"/>
            <p:cNvSpPr>
              <a:spLocks noChangeShapeType="1"/>
            </p:cNvSpPr>
            <p:nvPr/>
          </p:nvSpPr>
          <p:spPr bwMode="auto">
            <a:xfrm flipH="1">
              <a:off x="5339670" y="198664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0" name="Line 713"/>
            <p:cNvSpPr>
              <a:spLocks noChangeShapeType="1"/>
            </p:cNvSpPr>
            <p:nvPr/>
          </p:nvSpPr>
          <p:spPr bwMode="auto">
            <a:xfrm>
              <a:off x="5359516" y="195979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1" name="Line 714"/>
            <p:cNvSpPr>
              <a:spLocks noChangeShapeType="1"/>
            </p:cNvSpPr>
            <p:nvPr/>
          </p:nvSpPr>
          <p:spPr bwMode="auto">
            <a:xfrm flipH="1">
              <a:off x="5339670" y="1959792"/>
              <a:ext cx="10506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2" name="Line 715"/>
            <p:cNvSpPr>
              <a:spLocks noChangeShapeType="1"/>
            </p:cNvSpPr>
            <p:nvPr/>
          </p:nvSpPr>
          <p:spPr bwMode="auto">
            <a:xfrm>
              <a:off x="5359516" y="195979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3" name="Line 716"/>
            <p:cNvSpPr>
              <a:spLocks noChangeShapeType="1"/>
            </p:cNvSpPr>
            <p:nvPr/>
          </p:nvSpPr>
          <p:spPr bwMode="auto">
            <a:xfrm>
              <a:off x="4618228" y="1385440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4" name="Line 717"/>
            <p:cNvSpPr>
              <a:spLocks noChangeShapeType="1"/>
            </p:cNvSpPr>
            <p:nvPr/>
          </p:nvSpPr>
          <p:spPr bwMode="auto">
            <a:xfrm>
              <a:off x="4628735" y="1385440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5" name="Line 718"/>
            <p:cNvSpPr>
              <a:spLocks noChangeShapeType="1"/>
            </p:cNvSpPr>
            <p:nvPr/>
          </p:nvSpPr>
          <p:spPr bwMode="auto">
            <a:xfrm>
              <a:off x="4647413" y="1385440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6" name="Line 719"/>
            <p:cNvSpPr>
              <a:spLocks noChangeShapeType="1"/>
            </p:cNvSpPr>
            <p:nvPr/>
          </p:nvSpPr>
          <p:spPr bwMode="auto">
            <a:xfrm>
              <a:off x="4638074" y="1385440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7" name="Line 720"/>
            <p:cNvSpPr>
              <a:spLocks noChangeShapeType="1"/>
            </p:cNvSpPr>
            <p:nvPr/>
          </p:nvSpPr>
          <p:spPr bwMode="auto">
            <a:xfrm>
              <a:off x="4687104" y="1366762"/>
              <a:ext cx="1167" cy="22530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8" name="Line 721"/>
            <p:cNvSpPr>
              <a:spLocks noChangeShapeType="1"/>
            </p:cNvSpPr>
            <p:nvPr/>
          </p:nvSpPr>
          <p:spPr bwMode="auto">
            <a:xfrm>
              <a:off x="4277761" y="1366762"/>
              <a:ext cx="1167" cy="2066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9" name="Line 722"/>
            <p:cNvSpPr>
              <a:spLocks noChangeShapeType="1"/>
            </p:cNvSpPr>
            <p:nvPr/>
          </p:nvSpPr>
          <p:spPr bwMode="auto">
            <a:xfrm>
              <a:off x="4316285" y="1366762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0" name="Line 723"/>
            <p:cNvSpPr>
              <a:spLocks noChangeShapeType="1"/>
            </p:cNvSpPr>
            <p:nvPr/>
          </p:nvSpPr>
          <p:spPr bwMode="auto">
            <a:xfrm>
              <a:off x="4316285" y="1376101"/>
              <a:ext cx="1167" cy="1622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1" name="Freeform 725"/>
            <p:cNvSpPr>
              <a:spLocks/>
            </p:cNvSpPr>
            <p:nvPr/>
          </p:nvSpPr>
          <p:spPr bwMode="auto">
            <a:xfrm>
              <a:off x="4481645" y="1502178"/>
              <a:ext cx="136584" cy="8172"/>
            </a:xfrm>
            <a:custGeom>
              <a:avLst/>
              <a:gdLst/>
              <a:ahLst/>
              <a:cxnLst>
                <a:cxn ang="0">
                  <a:pos x="117" y="7"/>
                </a:cxn>
                <a:cxn ang="0">
                  <a:pos x="101" y="7"/>
                </a:cxn>
                <a:cxn ang="0">
                  <a:pos x="76" y="7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17" h="7">
                  <a:moveTo>
                    <a:pt x="117" y="7"/>
                  </a:moveTo>
                  <a:lnTo>
                    <a:pt x="101" y="7"/>
                  </a:lnTo>
                  <a:lnTo>
                    <a:pt x="76" y="7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2" name="Freeform 726"/>
            <p:cNvSpPr>
              <a:spLocks/>
            </p:cNvSpPr>
            <p:nvPr/>
          </p:nvSpPr>
          <p:spPr bwMode="auto">
            <a:xfrm>
              <a:off x="4481645" y="1510350"/>
              <a:ext cx="147090" cy="9339"/>
            </a:xfrm>
            <a:custGeom>
              <a:avLst/>
              <a:gdLst/>
              <a:ahLst/>
              <a:cxnLst>
                <a:cxn ang="0">
                  <a:pos x="126" y="8"/>
                </a:cxn>
                <a:cxn ang="0">
                  <a:pos x="101" y="8"/>
                </a:cxn>
                <a:cxn ang="0">
                  <a:pos x="76" y="8"/>
                </a:cxn>
                <a:cxn ang="0">
                  <a:pos x="51" y="8"/>
                </a:cxn>
                <a:cxn ang="0">
                  <a:pos x="25" y="8"/>
                </a:cxn>
                <a:cxn ang="0">
                  <a:pos x="0" y="0"/>
                </a:cxn>
              </a:cxnLst>
              <a:rect l="0" t="0" r="r" b="b"/>
              <a:pathLst>
                <a:path w="126" h="8">
                  <a:moveTo>
                    <a:pt x="126" y="8"/>
                  </a:moveTo>
                  <a:lnTo>
                    <a:pt x="101" y="8"/>
                  </a:lnTo>
                  <a:lnTo>
                    <a:pt x="76" y="8"/>
                  </a:lnTo>
                  <a:lnTo>
                    <a:pt x="51" y="8"/>
                  </a:lnTo>
                  <a:lnTo>
                    <a:pt x="25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3" name="Freeform 727"/>
            <p:cNvSpPr>
              <a:spLocks/>
            </p:cNvSpPr>
            <p:nvPr/>
          </p:nvSpPr>
          <p:spPr bwMode="auto">
            <a:xfrm>
              <a:off x="4286251" y="1546347"/>
              <a:ext cx="400854" cy="45719"/>
            </a:xfrm>
            <a:custGeom>
              <a:avLst/>
              <a:gdLst/>
              <a:ahLst/>
              <a:cxnLst>
                <a:cxn ang="0">
                  <a:pos x="209" y="16"/>
                </a:cxn>
                <a:cxn ang="0">
                  <a:pos x="184" y="8"/>
                </a:cxn>
                <a:cxn ang="0">
                  <a:pos x="167" y="8"/>
                </a:cxn>
                <a:cxn ang="0">
                  <a:pos x="142" y="0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84" y="0"/>
                </a:cxn>
                <a:cxn ang="0">
                  <a:pos x="58" y="0"/>
                </a:cxn>
                <a:cxn ang="0">
                  <a:pos x="33" y="0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209" h="16">
                  <a:moveTo>
                    <a:pt x="209" y="16"/>
                  </a:moveTo>
                  <a:lnTo>
                    <a:pt x="184" y="8"/>
                  </a:lnTo>
                  <a:lnTo>
                    <a:pt x="167" y="8"/>
                  </a:lnTo>
                  <a:lnTo>
                    <a:pt x="142" y="0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84" y="0"/>
                  </a:lnTo>
                  <a:lnTo>
                    <a:pt x="58" y="0"/>
                  </a:lnTo>
                  <a:lnTo>
                    <a:pt x="33" y="0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4" name="Freeform 728"/>
            <p:cNvSpPr>
              <a:spLocks/>
            </p:cNvSpPr>
            <p:nvPr/>
          </p:nvSpPr>
          <p:spPr bwMode="auto">
            <a:xfrm>
              <a:off x="4481645" y="1538367"/>
              <a:ext cx="165768" cy="8172"/>
            </a:xfrm>
            <a:custGeom>
              <a:avLst/>
              <a:gdLst/>
              <a:ahLst/>
              <a:cxnLst>
                <a:cxn ang="0">
                  <a:pos x="142" y="7"/>
                </a:cxn>
                <a:cxn ang="0">
                  <a:pos x="117" y="0"/>
                </a:cxn>
                <a:cxn ang="0">
                  <a:pos x="92" y="0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42" h="7">
                  <a:moveTo>
                    <a:pt x="142" y="7"/>
                  </a:moveTo>
                  <a:lnTo>
                    <a:pt x="117" y="0"/>
                  </a:lnTo>
                  <a:lnTo>
                    <a:pt x="92" y="0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5" name="Freeform 729"/>
            <p:cNvSpPr>
              <a:spLocks/>
            </p:cNvSpPr>
            <p:nvPr/>
          </p:nvSpPr>
          <p:spPr bwMode="auto">
            <a:xfrm>
              <a:off x="4481645" y="1519689"/>
              <a:ext cx="156429" cy="9339"/>
            </a:xfrm>
            <a:custGeom>
              <a:avLst/>
              <a:gdLst/>
              <a:ahLst/>
              <a:cxnLst>
                <a:cxn ang="0">
                  <a:pos x="134" y="8"/>
                </a:cxn>
                <a:cxn ang="0">
                  <a:pos x="109" y="8"/>
                </a:cxn>
                <a:cxn ang="0">
                  <a:pos x="92" y="8"/>
                </a:cxn>
                <a:cxn ang="0">
                  <a:pos x="67" y="0"/>
                </a:cxn>
                <a:cxn ang="0">
                  <a:pos x="51" y="0"/>
                </a:cxn>
                <a:cxn ang="0">
                  <a:pos x="25" y="0"/>
                </a:cxn>
                <a:cxn ang="0">
                  <a:pos x="0" y="0"/>
                </a:cxn>
              </a:cxnLst>
              <a:rect l="0" t="0" r="r" b="b"/>
              <a:pathLst>
                <a:path w="134" h="8">
                  <a:moveTo>
                    <a:pt x="134" y="8"/>
                  </a:moveTo>
                  <a:lnTo>
                    <a:pt x="109" y="8"/>
                  </a:lnTo>
                  <a:lnTo>
                    <a:pt x="92" y="8"/>
                  </a:lnTo>
                  <a:lnTo>
                    <a:pt x="67" y="0"/>
                  </a:lnTo>
                  <a:lnTo>
                    <a:pt x="51" y="0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Rectangle 730"/>
            <p:cNvSpPr>
              <a:spLocks noChangeArrowheads="1"/>
            </p:cNvSpPr>
            <p:nvPr/>
          </p:nvSpPr>
          <p:spPr bwMode="auto">
            <a:xfrm>
              <a:off x="4589044" y="1366762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Line 731"/>
            <p:cNvSpPr>
              <a:spLocks noChangeShapeType="1"/>
            </p:cNvSpPr>
            <p:nvPr/>
          </p:nvSpPr>
          <p:spPr bwMode="auto">
            <a:xfrm>
              <a:off x="4345469" y="1349251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8" name="Line 732"/>
            <p:cNvSpPr>
              <a:spLocks noChangeShapeType="1"/>
            </p:cNvSpPr>
            <p:nvPr/>
          </p:nvSpPr>
          <p:spPr bwMode="auto">
            <a:xfrm>
              <a:off x="4277761" y="136676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Line 733"/>
            <p:cNvSpPr>
              <a:spLocks noChangeShapeType="1"/>
            </p:cNvSpPr>
            <p:nvPr/>
          </p:nvSpPr>
          <p:spPr bwMode="auto">
            <a:xfrm>
              <a:off x="4316285" y="1376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0" name="Rectangle 734"/>
            <p:cNvSpPr>
              <a:spLocks noChangeArrowheads="1"/>
            </p:cNvSpPr>
            <p:nvPr/>
          </p:nvSpPr>
          <p:spPr bwMode="auto">
            <a:xfrm>
              <a:off x="4316285" y="1366762"/>
              <a:ext cx="39691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Line 735"/>
            <p:cNvSpPr>
              <a:spLocks noChangeShapeType="1"/>
            </p:cNvSpPr>
            <p:nvPr/>
          </p:nvSpPr>
          <p:spPr bwMode="auto">
            <a:xfrm>
              <a:off x="5271962" y="1366762"/>
              <a:ext cx="1167" cy="48563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2" name="Line 736"/>
            <p:cNvSpPr>
              <a:spLocks noChangeShapeType="1"/>
            </p:cNvSpPr>
            <p:nvPr/>
          </p:nvSpPr>
          <p:spPr bwMode="auto">
            <a:xfrm>
              <a:off x="5339670" y="1385440"/>
              <a:ext cx="1167" cy="43076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Line 737"/>
            <p:cNvSpPr>
              <a:spLocks noChangeShapeType="1"/>
            </p:cNvSpPr>
            <p:nvPr/>
          </p:nvSpPr>
          <p:spPr bwMode="auto">
            <a:xfrm>
              <a:off x="5330331" y="1385440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4" name="Line 738"/>
            <p:cNvSpPr>
              <a:spLocks noChangeShapeType="1"/>
            </p:cNvSpPr>
            <p:nvPr/>
          </p:nvSpPr>
          <p:spPr bwMode="auto">
            <a:xfrm>
              <a:off x="5320992" y="1385440"/>
              <a:ext cx="1167" cy="4401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5" name="Line 739"/>
            <p:cNvSpPr>
              <a:spLocks noChangeShapeType="1"/>
            </p:cNvSpPr>
            <p:nvPr/>
          </p:nvSpPr>
          <p:spPr bwMode="auto">
            <a:xfrm>
              <a:off x="5310486" y="1385440"/>
              <a:ext cx="1167" cy="4482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6" name="Freeform 740"/>
            <p:cNvSpPr>
              <a:spLocks/>
            </p:cNvSpPr>
            <p:nvPr/>
          </p:nvSpPr>
          <p:spPr bwMode="auto">
            <a:xfrm>
              <a:off x="5271962" y="1852393"/>
              <a:ext cx="38524" cy="98060"/>
            </a:xfrm>
            <a:custGeom>
              <a:avLst/>
              <a:gdLst/>
              <a:ahLst/>
              <a:cxnLst>
                <a:cxn ang="0">
                  <a:pos x="33" y="84"/>
                </a:cxn>
                <a:cxn ang="0">
                  <a:pos x="33" y="77"/>
                </a:cxn>
                <a:cxn ang="0">
                  <a:pos x="33" y="77"/>
                </a:cxn>
                <a:cxn ang="0">
                  <a:pos x="33" y="61"/>
                </a:cxn>
                <a:cxn ang="0">
                  <a:pos x="33" y="61"/>
                </a:cxn>
                <a:cxn ang="0">
                  <a:pos x="33" y="54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33" y="38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33" h="84">
                  <a:moveTo>
                    <a:pt x="33" y="84"/>
                  </a:moveTo>
                  <a:lnTo>
                    <a:pt x="33" y="77"/>
                  </a:lnTo>
                  <a:lnTo>
                    <a:pt x="33" y="77"/>
                  </a:lnTo>
                  <a:lnTo>
                    <a:pt x="33" y="61"/>
                  </a:lnTo>
                  <a:lnTo>
                    <a:pt x="33" y="61"/>
                  </a:lnTo>
                  <a:lnTo>
                    <a:pt x="33" y="54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3" y="38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8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7" name="Rectangle 741"/>
            <p:cNvSpPr>
              <a:spLocks noChangeArrowheads="1"/>
            </p:cNvSpPr>
            <p:nvPr/>
          </p:nvSpPr>
          <p:spPr bwMode="auto">
            <a:xfrm>
              <a:off x="5291808" y="1366762"/>
              <a:ext cx="77047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8" name="Line 742"/>
            <p:cNvSpPr>
              <a:spLocks noChangeShapeType="1"/>
            </p:cNvSpPr>
            <p:nvPr/>
          </p:nvSpPr>
          <p:spPr bwMode="auto">
            <a:xfrm flipH="1">
              <a:off x="5339670" y="4133456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9" name="Line 743"/>
            <p:cNvSpPr>
              <a:spLocks noChangeShapeType="1"/>
            </p:cNvSpPr>
            <p:nvPr/>
          </p:nvSpPr>
          <p:spPr bwMode="auto">
            <a:xfrm flipH="1">
              <a:off x="5126039" y="4133456"/>
              <a:ext cx="14592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0" name="Line 744"/>
            <p:cNvSpPr>
              <a:spLocks noChangeShapeType="1"/>
            </p:cNvSpPr>
            <p:nvPr/>
          </p:nvSpPr>
          <p:spPr bwMode="auto">
            <a:xfrm flipH="1">
              <a:off x="4687104" y="4133456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1" name="Line 745"/>
            <p:cNvSpPr>
              <a:spLocks noChangeShapeType="1"/>
            </p:cNvSpPr>
            <p:nvPr/>
          </p:nvSpPr>
          <p:spPr bwMode="auto">
            <a:xfrm>
              <a:off x="4931087" y="3999207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2" name="Line 746"/>
            <p:cNvSpPr>
              <a:spLocks noChangeShapeType="1"/>
            </p:cNvSpPr>
            <p:nvPr/>
          </p:nvSpPr>
          <p:spPr bwMode="auto">
            <a:xfrm>
              <a:off x="4931087" y="4052907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3" name="Line 747"/>
            <p:cNvSpPr>
              <a:spLocks noChangeShapeType="1"/>
            </p:cNvSpPr>
            <p:nvPr/>
          </p:nvSpPr>
          <p:spPr bwMode="auto">
            <a:xfrm>
              <a:off x="4931087" y="4079757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4" name="Line 748"/>
            <p:cNvSpPr>
              <a:spLocks noChangeShapeType="1"/>
            </p:cNvSpPr>
            <p:nvPr/>
          </p:nvSpPr>
          <p:spPr bwMode="auto">
            <a:xfrm>
              <a:off x="4931087" y="4142795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5" name="Line 749"/>
            <p:cNvSpPr>
              <a:spLocks noChangeShapeType="1"/>
            </p:cNvSpPr>
            <p:nvPr/>
          </p:nvSpPr>
          <p:spPr bwMode="auto">
            <a:xfrm>
              <a:off x="4931087" y="4169645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6" name="Line 750"/>
            <p:cNvSpPr>
              <a:spLocks noChangeShapeType="1"/>
            </p:cNvSpPr>
            <p:nvPr/>
          </p:nvSpPr>
          <p:spPr bwMode="auto">
            <a:xfrm>
              <a:off x="4931087" y="4242023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7" name="Line 751"/>
            <p:cNvSpPr>
              <a:spLocks noChangeShapeType="1"/>
            </p:cNvSpPr>
            <p:nvPr/>
          </p:nvSpPr>
          <p:spPr bwMode="auto">
            <a:xfrm>
              <a:off x="4931087" y="4259534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8" name="Line 752"/>
            <p:cNvSpPr>
              <a:spLocks noChangeShapeType="1"/>
            </p:cNvSpPr>
            <p:nvPr/>
          </p:nvSpPr>
          <p:spPr bwMode="auto">
            <a:xfrm flipV="1">
              <a:off x="5642022" y="4232684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" name="Line 753"/>
            <p:cNvSpPr>
              <a:spLocks noChangeShapeType="1"/>
            </p:cNvSpPr>
            <p:nvPr/>
          </p:nvSpPr>
          <p:spPr bwMode="auto">
            <a:xfrm>
              <a:off x="4969610" y="4106607"/>
              <a:ext cx="1167" cy="18911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Line 754"/>
            <p:cNvSpPr>
              <a:spLocks noChangeShapeType="1"/>
            </p:cNvSpPr>
            <p:nvPr/>
          </p:nvSpPr>
          <p:spPr bwMode="auto">
            <a:xfrm flipV="1">
              <a:off x="4969610" y="4106607"/>
              <a:ext cx="1167" cy="1984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" name="Line 755"/>
            <p:cNvSpPr>
              <a:spLocks noChangeShapeType="1"/>
            </p:cNvSpPr>
            <p:nvPr/>
          </p:nvSpPr>
          <p:spPr bwMode="auto">
            <a:xfrm flipV="1">
              <a:off x="4891396" y="4106607"/>
              <a:ext cx="1167" cy="19845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2" name="Line 756"/>
            <p:cNvSpPr>
              <a:spLocks noChangeShapeType="1"/>
            </p:cNvSpPr>
            <p:nvPr/>
          </p:nvSpPr>
          <p:spPr bwMode="auto">
            <a:xfrm>
              <a:off x="5086348" y="424202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3" name="Line 757"/>
            <p:cNvSpPr>
              <a:spLocks noChangeShapeType="1"/>
            </p:cNvSpPr>
            <p:nvPr/>
          </p:nvSpPr>
          <p:spPr bwMode="auto">
            <a:xfrm>
              <a:off x="5047825" y="424202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4" name="Line 758"/>
            <p:cNvSpPr>
              <a:spLocks noChangeShapeType="1"/>
            </p:cNvSpPr>
            <p:nvPr/>
          </p:nvSpPr>
          <p:spPr bwMode="auto">
            <a:xfrm>
              <a:off x="5008134" y="4250194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5" name="Line 759"/>
            <p:cNvSpPr>
              <a:spLocks noChangeShapeType="1"/>
            </p:cNvSpPr>
            <p:nvPr/>
          </p:nvSpPr>
          <p:spPr bwMode="auto">
            <a:xfrm>
              <a:off x="4989456" y="4250194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6" name="Line 760"/>
            <p:cNvSpPr>
              <a:spLocks noChangeShapeType="1"/>
            </p:cNvSpPr>
            <p:nvPr/>
          </p:nvSpPr>
          <p:spPr bwMode="auto">
            <a:xfrm>
              <a:off x="5038486" y="42595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7" name="Line 761"/>
            <p:cNvSpPr>
              <a:spLocks noChangeShapeType="1"/>
            </p:cNvSpPr>
            <p:nvPr/>
          </p:nvSpPr>
          <p:spPr bwMode="auto">
            <a:xfrm>
              <a:off x="4989456" y="4089096"/>
              <a:ext cx="1167" cy="22413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8" name="Line 762"/>
            <p:cNvSpPr>
              <a:spLocks noChangeShapeType="1"/>
            </p:cNvSpPr>
            <p:nvPr/>
          </p:nvSpPr>
          <p:spPr bwMode="auto">
            <a:xfrm>
              <a:off x="5399207" y="42688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9" name="Line 763"/>
            <p:cNvSpPr>
              <a:spLocks noChangeShapeType="1"/>
            </p:cNvSpPr>
            <p:nvPr/>
          </p:nvSpPr>
          <p:spPr bwMode="auto">
            <a:xfrm>
              <a:off x="5623344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0" name="Line 764"/>
            <p:cNvSpPr>
              <a:spLocks noChangeShapeType="1"/>
            </p:cNvSpPr>
            <p:nvPr/>
          </p:nvSpPr>
          <p:spPr bwMode="auto">
            <a:xfrm>
              <a:off x="5642022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1" name="Line 765"/>
            <p:cNvSpPr>
              <a:spLocks noChangeShapeType="1"/>
            </p:cNvSpPr>
            <p:nvPr/>
          </p:nvSpPr>
          <p:spPr bwMode="auto">
            <a:xfrm>
              <a:off x="5642022" y="4232684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2" name="Line 766"/>
            <p:cNvSpPr>
              <a:spLocks noChangeShapeType="1"/>
            </p:cNvSpPr>
            <p:nvPr/>
          </p:nvSpPr>
          <p:spPr bwMode="auto">
            <a:xfrm flipV="1">
              <a:off x="5642022" y="4232684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3" name="Freeform 767"/>
            <p:cNvSpPr>
              <a:spLocks/>
            </p:cNvSpPr>
            <p:nvPr/>
          </p:nvSpPr>
          <p:spPr bwMode="auto">
            <a:xfrm>
              <a:off x="564202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4" name="Rectangle 768"/>
            <p:cNvSpPr>
              <a:spLocks noChangeArrowheads="1"/>
            </p:cNvSpPr>
            <p:nvPr/>
          </p:nvSpPr>
          <p:spPr bwMode="auto">
            <a:xfrm>
              <a:off x="5642022" y="426887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Line 769"/>
            <p:cNvSpPr>
              <a:spLocks noChangeShapeType="1"/>
            </p:cNvSpPr>
            <p:nvPr/>
          </p:nvSpPr>
          <p:spPr bwMode="auto">
            <a:xfrm flipH="1" flipV="1">
              <a:off x="6062280" y="4368100"/>
              <a:ext cx="18678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6" name="Line 770"/>
            <p:cNvSpPr>
              <a:spLocks noChangeShapeType="1"/>
            </p:cNvSpPr>
            <p:nvPr/>
          </p:nvSpPr>
          <p:spPr bwMode="auto">
            <a:xfrm flipH="1">
              <a:off x="5642022" y="4313233"/>
              <a:ext cx="45878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7" name="Line 771"/>
            <p:cNvSpPr>
              <a:spLocks noChangeShapeType="1"/>
            </p:cNvSpPr>
            <p:nvPr/>
          </p:nvSpPr>
          <p:spPr bwMode="auto">
            <a:xfrm flipH="1">
              <a:off x="6002743" y="4448649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8" name="Line 772"/>
            <p:cNvSpPr>
              <a:spLocks noChangeShapeType="1"/>
            </p:cNvSpPr>
            <p:nvPr/>
          </p:nvSpPr>
          <p:spPr bwMode="auto">
            <a:xfrm flipH="1">
              <a:off x="6002743" y="4456821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9" name="Line 773"/>
            <p:cNvSpPr>
              <a:spLocks noChangeShapeType="1"/>
            </p:cNvSpPr>
            <p:nvPr/>
          </p:nvSpPr>
          <p:spPr bwMode="auto">
            <a:xfrm flipH="1">
              <a:off x="6051773" y="509537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0" name="Line 774"/>
            <p:cNvSpPr>
              <a:spLocks noChangeShapeType="1"/>
            </p:cNvSpPr>
            <p:nvPr/>
          </p:nvSpPr>
          <p:spPr bwMode="auto">
            <a:xfrm flipH="1">
              <a:off x="5984065" y="5131568"/>
              <a:ext cx="12607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1" name="Line 775"/>
            <p:cNvSpPr>
              <a:spLocks noChangeShapeType="1"/>
            </p:cNvSpPr>
            <p:nvPr/>
          </p:nvSpPr>
          <p:spPr bwMode="auto">
            <a:xfrm flipH="1">
              <a:off x="5984065" y="5122229"/>
              <a:ext cx="12607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2" name="Line 776"/>
            <p:cNvSpPr>
              <a:spLocks noChangeShapeType="1"/>
            </p:cNvSpPr>
            <p:nvPr/>
          </p:nvSpPr>
          <p:spPr bwMode="auto">
            <a:xfrm flipH="1">
              <a:off x="6002743" y="5059190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3" name="Line 777"/>
            <p:cNvSpPr>
              <a:spLocks noChangeShapeType="1"/>
            </p:cNvSpPr>
            <p:nvPr/>
          </p:nvSpPr>
          <p:spPr bwMode="auto">
            <a:xfrm flipH="1">
              <a:off x="6002743" y="5076701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4" name="Line 778"/>
            <p:cNvSpPr>
              <a:spLocks noChangeShapeType="1"/>
            </p:cNvSpPr>
            <p:nvPr/>
          </p:nvSpPr>
          <p:spPr bwMode="auto">
            <a:xfrm>
              <a:off x="6080958" y="4456821"/>
              <a:ext cx="1167" cy="6385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Line 779"/>
            <p:cNvSpPr>
              <a:spLocks noChangeShapeType="1"/>
            </p:cNvSpPr>
            <p:nvPr/>
          </p:nvSpPr>
          <p:spPr bwMode="auto">
            <a:xfrm>
              <a:off x="6110142" y="512222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6" name="Freeform 780"/>
            <p:cNvSpPr>
              <a:spLocks/>
            </p:cNvSpPr>
            <p:nvPr/>
          </p:nvSpPr>
          <p:spPr bwMode="auto">
            <a:xfrm>
              <a:off x="6080958" y="509537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7" name="Line 781"/>
            <p:cNvSpPr>
              <a:spLocks noChangeShapeType="1"/>
            </p:cNvSpPr>
            <p:nvPr/>
          </p:nvSpPr>
          <p:spPr bwMode="auto">
            <a:xfrm flipV="1">
              <a:off x="6080958" y="431323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8" name="Line 782"/>
            <p:cNvSpPr>
              <a:spLocks noChangeShapeType="1"/>
            </p:cNvSpPr>
            <p:nvPr/>
          </p:nvSpPr>
          <p:spPr bwMode="auto">
            <a:xfrm>
              <a:off x="6100803" y="4313233"/>
              <a:ext cx="1167" cy="10856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9" name="Line 783"/>
            <p:cNvSpPr>
              <a:spLocks noChangeShapeType="1"/>
            </p:cNvSpPr>
            <p:nvPr/>
          </p:nvSpPr>
          <p:spPr bwMode="auto">
            <a:xfrm>
              <a:off x="6091464" y="4448649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0" name="Freeform 784"/>
            <p:cNvSpPr>
              <a:spLocks/>
            </p:cNvSpPr>
            <p:nvPr/>
          </p:nvSpPr>
          <p:spPr bwMode="auto">
            <a:xfrm>
              <a:off x="6080958" y="445682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9" y="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1" name="Freeform 785"/>
            <p:cNvSpPr>
              <a:spLocks/>
            </p:cNvSpPr>
            <p:nvPr/>
          </p:nvSpPr>
          <p:spPr bwMode="auto">
            <a:xfrm>
              <a:off x="6080958" y="445682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9" y="0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2" name="Line 786"/>
            <p:cNvSpPr>
              <a:spLocks noChangeShapeType="1"/>
            </p:cNvSpPr>
            <p:nvPr/>
          </p:nvSpPr>
          <p:spPr bwMode="auto">
            <a:xfrm>
              <a:off x="6080958" y="4439310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3" name="Freeform 787"/>
            <p:cNvSpPr>
              <a:spLocks/>
            </p:cNvSpPr>
            <p:nvPr/>
          </p:nvSpPr>
          <p:spPr bwMode="auto">
            <a:xfrm>
              <a:off x="6080958" y="444864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4" name="Freeform 788"/>
            <p:cNvSpPr>
              <a:spLocks/>
            </p:cNvSpPr>
            <p:nvPr/>
          </p:nvSpPr>
          <p:spPr bwMode="auto">
            <a:xfrm>
              <a:off x="6080958" y="444864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5" name="Freeform 789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6" name="Freeform 790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7" name="Freeform 791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8" name="Freeform 792"/>
            <p:cNvSpPr>
              <a:spLocks/>
            </p:cNvSpPr>
            <p:nvPr/>
          </p:nvSpPr>
          <p:spPr bwMode="auto">
            <a:xfrm>
              <a:off x="6080958" y="4439310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9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9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9" name="Line 793"/>
            <p:cNvSpPr>
              <a:spLocks noChangeShapeType="1"/>
            </p:cNvSpPr>
            <p:nvPr/>
          </p:nvSpPr>
          <p:spPr bwMode="auto">
            <a:xfrm flipH="1">
              <a:off x="6080958" y="44218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0" name="Line 794"/>
            <p:cNvSpPr>
              <a:spLocks noChangeShapeType="1"/>
            </p:cNvSpPr>
            <p:nvPr/>
          </p:nvSpPr>
          <p:spPr bwMode="auto">
            <a:xfrm>
              <a:off x="6080958" y="441246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1" name="Line 795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2" name="Line 796"/>
            <p:cNvSpPr>
              <a:spLocks noChangeShapeType="1"/>
            </p:cNvSpPr>
            <p:nvPr/>
          </p:nvSpPr>
          <p:spPr bwMode="auto">
            <a:xfrm>
              <a:off x="6120649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3" name="Line 797"/>
            <p:cNvSpPr>
              <a:spLocks noChangeShapeType="1"/>
            </p:cNvSpPr>
            <p:nvPr/>
          </p:nvSpPr>
          <p:spPr bwMode="auto">
            <a:xfrm>
              <a:off x="6120649" y="43319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4" name="Line 798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5" name="Line 799"/>
            <p:cNvSpPr>
              <a:spLocks noChangeShapeType="1"/>
            </p:cNvSpPr>
            <p:nvPr/>
          </p:nvSpPr>
          <p:spPr bwMode="auto">
            <a:xfrm>
              <a:off x="6110142" y="43319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6" name="Line 800"/>
            <p:cNvSpPr>
              <a:spLocks noChangeShapeType="1"/>
            </p:cNvSpPr>
            <p:nvPr/>
          </p:nvSpPr>
          <p:spPr bwMode="auto">
            <a:xfrm>
              <a:off x="6110142" y="4322572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7" name="Line 801"/>
            <p:cNvSpPr>
              <a:spLocks noChangeShapeType="1"/>
            </p:cNvSpPr>
            <p:nvPr/>
          </p:nvSpPr>
          <p:spPr bwMode="auto">
            <a:xfrm>
              <a:off x="6110142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8" name="Line 802"/>
            <p:cNvSpPr>
              <a:spLocks noChangeShapeType="1"/>
            </p:cNvSpPr>
            <p:nvPr/>
          </p:nvSpPr>
          <p:spPr bwMode="auto">
            <a:xfrm>
              <a:off x="6110142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9" name="Line 803"/>
            <p:cNvSpPr>
              <a:spLocks noChangeShapeType="1"/>
            </p:cNvSpPr>
            <p:nvPr/>
          </p:nvSpPr>
          <p:spPr bwMode="auto">
            <a:xfrm>
              <a:off x="6110142" y="43319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Line 804"/>
            <p:cNvSpPr>
              <a:spLocks noChangeShapeType="1"/>
            </p:cNvSpPr>
            <p:nvPr/>
          </p:nvSpPr>
          <p:spPr bwMode="auto">
            <a:xfrm>
              <a:off x="6120649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1" name="Freeform 805"/>
            <p:cNvSpPr>
              <a:spLocks/>
            </p:cNvSpPr>
            <p:nvPr/>
          </p:nvSpPr>
          <p:spPr bwMode="auto">
            <a:xfrm>
              <a:off x="6120649" y="4331911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2" name="Freeform 806"/>
            <p:cNvSpPr>
              <a:spLocks/>
            </p:cNvSpPr>
            <p:nvPr/>
          </p:nvSpPr>
          <p:spPr bwMode="auto">
            <a:xfrm>
              <a:off x="6120649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3" name="Line 808"/>
            <p:cNvSpPr>
              <a:spLocks noChangeShapeType="1"/>
            </p:cNvSpPr>
            <p:nvPr/>
          </p:nvSpPr>
          <p:spPr bwMode="auto">
            <a:xfrm>
              <a:off x="6120649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4" name="Freeform 809"/>
            <p:cNvSpPr>
              <a:spLocks/>
            </p:cNvSpPr>
            <p:nvPr/>
          </p:nvSpPr>
          <p:spPr bwMode="auto">
            <a:xfrm>
              <a:off x="6120649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5" name="Line 810"/>
            <p:cNvSpPr>
              <a:spLocks noChangeShapeType="1"/>
            </p:cNvSpPr>
            <p:nvPr/>
          </p:nvSpPr>
          <p:spPr bwMode="auto">
            <a:xfrm>
              <a:off x="6120649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6" name="Freeform 811"/>
            <p:cNvSpPr>
              <a:spLocks/>
            </p:cNvSpPr>
            <p:nvPr/>
          </p:nvSpPr>
          <p:spPr bwMode="auto">
            <a:xfrm>
              <a:off x="6120649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7" name="Freeform 812"/>
            <p:cNvSpPr>
              <a:spLocks/>
            </p:cNvSpPr>
            <p:nvPr/>
          </p:nvSpPr>
          <p:spPr bwMode="auto">
            <a:xfrm>
              <a:off x="6120649" y="4331912"/>
              <a:ext cx="1167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8" name="Line 813"/>
            <p:cNvSpPr>
              <a:spLocks noChangeShapeType="1"/>
            </p:cNvSpPr>
            <p:nvPr/>
          </p:nvSpPr>
          <p:spPr bwMode="auto">
            <a:xfrm>
              <a:off x="6120649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9" name="Freeform 814"/>
            <p:cNvSpPr>
              <a:spLocks/>
            </p:cNvSpPr>
            <p:nvPr/>
          </p:nvSpPr>
          <p:spPr bwMode="auto">
            <a:xfrm>
              <a:off x="6120649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0" name="Line 815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1" name="Freeform 816"/>
            <p:cNvSpPr>
              <a:spLocks/>
            </p:cNvSpPr>
            <p:nvPr/>
          </p:nvSpPr>
          <p:spPr bwMode="auto">
            <a:xfrm>
              <a:off x="6110142" y="43494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2" name="Freeform 817"/>
            <p:cNvSpPr>
              <a:spLocks/>
            </p:cNvSpPr>
            <p:nvPr/>
          </p:nvSpPr>
          <p:spPr bwMode="auto">
            <a:xfrm>
              <a:off x="6110142" y="4331912"/>
              <a:ext cx="1167" cy="17511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15">
                  <a:moveTo>
                    <a:pt x="0" y="15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3" name="Line 818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819"/>
            <p:cNvSpPr>
              <a:spLocks/>
            </p:cNvSpPr>
            <p:nvPr/>
          </p:nvSpPr>
          <p:spPr bwMode="auto">
            <a:xfrm>
              <a:off x="6110142" y="433191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5" name="Line 820"/>
            <p:cNvSpPr>
              <a:spLocks noChangeShapeType="1"/>
            </p:cNvSpPr>
            <p:nvPr/>
          </p:nvSpPr>
          <p:spPr bwMode="auto">
            <a:xfrm>
              <a:off x="6071619" y="43494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Line 821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7" name="Line 822"/>
            <p:cNvSpPr>
              <a:spLocks noChangeShapeType="1"/>
            </p:cNvSpPr>
            <p:nvPr/>
          </p:nvSpPr>
          <p:spPr bwMode="auto">
            <a:xfrm flipH="1">
              <a:off x="6100803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8" name="Line 823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9" name="Line 824"/>
            <p:cNvSpPr>
              <a:spLocks noChangeShapeType="1"/>
            </p:cNvSpPr>
            <p:nvPr/>
          </p:nvSpPr>
          <p:spPr bwMode="auto">
            <a:xfrm flipV="1">
              <a:off x="6110142" y="4331912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0" name="Line 825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1" name="Line 826"/>
            <p:cNvSpPr>
              <a:spLocks noChangeShapeType="1"/>
            </p:cNvSpPr>
            <p:nvPr/>
          </p:nvSpPr>
          <p:spPr bwMode="auto">
            <a:xfrm>
              <a:off x="611014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2" name="Line 827"/>
            <p:cNvSpPr>
              <a:spLocks noChangeShapeType="1"/>
            </p:cNvSpPr>
            <p:nvPr/>
          </p:nvSpPr>
          <p:spPr bwMode="auto">
            <a:xfrm>
              <a:off x="6110142" y="433191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3" name="Line 828"/>
            <p:cNvSpPr>
              <a:spLocks noChangeShapeType="1"/>
            </p:cNvSpPr>
            <p:nvPr/>
          </p:nvSpPr>
          <p:spPr bwMode="auto">
            <a:xfrm>
              <a:off x="6110142" y="43319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4" name="Line 829"/>
            <p:cNvSpPr>
              <a:spLocks noChangeShapeType="1"/>
            </p:cNvSpPr>
            <p:nvPr/>
          </p:nvSpPr>
          <p:spPr bwMode="auto">
            <a:xfrm flipH="1">
              <a:off x="6100803" y="432257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5" name="Line 830"/>
            <p:cNvSpPr>
              <a:spLocks noChangeShapeType="1"/>
            </p:cNvSpPr>
            <p:nvPr/>
          </p:nvSpPr>
          <p:spPr bwMode="auto">
            <a:xfrm>
              <a:off x="5008134" y="4295723"/>
              <a:ext cx="62454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Line 831"/>
            <p:cNvSpPr>
              <a:spLocks noChangeShapeType="1"/>
            </p:cNvSpPr>
            <p:nvPr/>
          </p:nvSpPr>
          <p:spPr bwMode="auto">
            <a:xfrm flipH="1">
              <a:off x="5399207" y="4278212"/>
              <a:ext cx="22413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7" name="Line 832"/>
            <p:cNvSpPr>
              <a:spLocks noChangeShapeType="1"/>
            </p:cNvSpPr>
            <p:nvPr/>
          </p:nvSpPr>
          <p:spPr bwMode="auto">
            <a:xfrm flipH="1">
              <a:off x="5008134" y="4313234"/>
              <a:ext cx="61521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8" name="Line 833"/>
            <p:cNvSpPr>
              <a:spLocks noChangeShapeType="1"/>
            </p:cNvSpPr>
            <p:nvPr/>
          </p:nvSpPr>
          <p:spPr bwMode="auto">
            <a:xfrm flipH="1">
              <a:off x="5008134" y="4295723"/>
              <a:ext cx="61521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9" name="Line 834"/>
            <p:cNvSpPr>
              <a:spLocks noChangeShapeType="1"/>
            </p:cNvSpPr>
            <p:nvPr/>
          </p:nvSpPr>
          <p:spPr bwMode="auto">
            <a:xfrm flipH="1">
              <a:off x="4901902" y="4421800"/>
              <a:ext cx="110084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0" name="Line 835"/>
            <p:cNvSpPr>
              <a:spLocks noChangeShapeType="1"/>
            </p:cNvSpPr>
            <p:nvPr/>
          </p:nvSpPr>
          <p:spPr bwMode="auto">
            <a:xfrm flipV="1">
              <a:off x="6042434" y="5014830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1" name="Line 836"/>
            <p:cNvSpPr>
              <a:spLocks noChangeShapeType="1"/>
            </p:cNvSpPr>
            <p:nvPr/>
          </p:nvSpPr>
          <p:spPr bwMode="auto">
            <a:xfrm flipV="1">
              <a:off x="6042434" y="4959963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2" name="Line 837"/>
            <p:cNvSpPr>
              <a:spLocks noChangeShapeType="1"/>
            </p:cNvSpPr>
            <p:nvPr/>
          </p:nvSpPr>
          <p:spPr bwMode="auto">
            <a:xfrm flipV="1">
              <a:off x="6042434" y="4789525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3" name="Line 838"/>
            <p:cNvSpPr>
              <a:spLocks noChangeShapeType="1"/>
            </p:cNvSpPr>
            <p:nvPr/>
          </p:nvSpPr>
          <p:spPr bwMode="auto">
            <a:xfrm flipV="1">
              <a:off x="6042434" y="473582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4" name="Line 839"/>
            <p:cNvSpPr>
              <a:spLocks noChangeShapeType="1"/>
            </p:cNvSpPr>
            <p:nvPr/>
          </p:nvSpPr>
          <p:spPr bwMode="auto">
            <a:xfrm flipV="1">
              <a:off x="6042434" y="4556049"/>
              <a:ext cx="1167" cy="15292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5" name="Line 840"/>
            <p:cNvSpPr>
              <a:spLocks noChangeShapeType="1"/>
            </p:cNvSpPr>
            <p:nvPr/>
          </p:nvSpPr>
          <p:spPr bwMode="auto">
            <a:xfrm flipV="1">
              <a:off x="6042434" y="450234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6" name="Line 841"/>
            <p:cNvSpPr>
              <a:spLocks noChangeShapeType="1"/>
            </p:cNvSpPr>
            <p:nvPr/>
          </p:nvSpPr>
          <p:spPr bwMode="auto">
            <a:xfrm flipV="1">
              <a:off x="6042434" y="4358761"/>
              <a:ext cx="1167" cy="1260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7" name="Line 842"/>
            <p:cNvSpPr>
              <a:spLocks noChangeShapeType="1"/>
            </p:cNvSpPr>
            <p:nvPr/>
          </p:nvSpPr>
          <p:spPr bwMode="auto">
            <a:xfrm>
              <a:off x="6002743" y="4456821"/>
              <a:ext cx="1167" cy="6385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8" name="Freeform 843"/>
            <p:cNvSpPr>
              <a:spLocks/>
            </p:cNvSpPr>
            <p:nvPr/>
          </p:nvSpPr>
          <p:spPr bwMode="auto">
            <a:xfrm>
              <a:off x="6051773" y="512222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9" name="Rectangle 844"/>
            <p:cNvSpPr>
              <a:spLocks noChangeArrowheads="1"/>
            </p:cNvSpPr>
            <p:nvPr/>
          </p:nvSpPr>
          <p:spPr bwMode="auto">
            <a:xfrm>
              <a:off x="6051773" y="5122229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0" name="Freeform 845"/>
            <p:cNvSpPr>
              <a:spLocks/>
            </p:cNvSpPr>
            <p:nvPr/>
          </p:nvSpPr>
          <p:spPr bwMode="auto">
            <a:xfrm>
              <a:off x="6031928" y="512222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1" name="Freeform 846"/>
            <p:cNvSpPr>
              <a:spLocks/>
            </p:cNvSpPr>
            <p:nvPr/>
          </p:nvSpPr>
          <p:spPr bwMode="auto">
            <a:xfrm>
              <a:off x="6031928" y="512222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2" name="Line 847"/>
            <p:cNvSpPr>
              <a:spLocks noChangeShapeType="1"/>
            </p:cNvSpPr>
            <p:nvPr/>
          </p:nvSpPr>
          <p:spPr bwMode="auto">
            <a:xfrm>
              <a:off x="6042434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3" name="Line 848"/>
            <p:cNvSpPr>
              <a:spLocks noChangeShapeType="1"/>
            </p:cNvSpPr>
            <p:nvPr/>
          </p:nvSpPr>
          <p:spPr bwMode="auto">
            <a:xfrm>
              <a:off x="6051773" y="5095379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4" name="Line 849"/>
            <p:cNvSpPr>
              <a:spLocks noChangeShapeType="1"/>
            </p:cNvSpPr>
            <p:nvPr/>
          </p:nvSpPr>
          <p:spPr bwMode="auto">
            <a:xfrm>
              <a:off x="5984065" y="512222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5" name="Line 850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6" name="Line 851"/>
            <p:cNvSpPr>
              <a:spLocks noChangeShapeType="1"/>
            </p:cNvSpPr>
            <p:nvPr/>
          </p:nvSpPr>
          <p:spPr bwMode="auto">
            <a:xfrm>
              <a:off x="6042434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7" name="Line 852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8" name="Line 853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9" name="Line 854"/>
            <p:cNvSpPr>
              <a:spLocks noChangeShapeType="1"/>
            </p:cNvSpPr>
            <p:nvPr/>
          </p:nvSpPr>
          <p:spPr bwMode="auto">
            <a:xfrm flipH="1">
              <a:off x="6013249" y="5095379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0" name="Line 855"/>
            <p:cNvSpPr>
              <a:spLocks noChangeShapeType="1"/>
            </p:cNvSpPr>
            <p:nvPr/>
          </p:nvSpPr>
          <p:spPr bwMode="auto">
            <a:xfrm flipV="1">
              <a:off x="6051773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Line 856"/>
            <p:cNvSpPr>
              <a:spLocks noChangeShapeType="1"/>
            </p:cNvSpPr>
            <p:nvPr/>
          </p:nvSpPr>
          <p:spPr bwMode="auto">
            <a:xfrm>
              <a:off x="6051773" y="509537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2" name="Line 857"/>
            <p:cNvSpPr>
              <a:spLocks noChangeShapeType="1"/>
            </p:cNvSpPr>
            <p:nvPr/>
          </p:nvSpPr>
          <p:spPr bwMode="auto">
            <a:xfrm>
              <a:off x="6051773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3" name="Line 858"/>
            <p:cNvSpPr>
              <a:spLocks noChangeShapeType="1"/>
            </p:cNvSpPr>
            <p:nvPr/>
          </p:nvSpPr>
          <p:spPr bwMode="auto">
            <a:xfrm flipV="1">
              <a:off x="6042434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4" name="Line 859"/>
            <p:cNvSpPr>
              <a:spLocks noChangeShapeType="1"/>
            </p:cNvSpPr>
            <p:nvPr/>
          </p:nvSpPr>
          <p:spPr bwMode="auto">
            <a:xfrm flipV="1">
              <a:off x="6031928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5" name="Line 860"/>
            <p:cNvSpPr>
              <a:spLocks noChangeShapeType="1"/>
            </p:cNvSpPr>
            <p:nvPr/>
          </p:nvSpPr>
          <p:spPr bwMode="auto">
            <a:xfrm>
              <a:off x="6031928" y="5095379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6" name="Line 861"/>
            <p:cNvSpPr>
              <a:spLocks noChangeShapeType="1"/>
            </p:cNvSpPr>
            <p:nvPr/>
          </p:nvSpPr>
          <p:spPr bwMode="auto">
            <a:xfrm flipV="1">
              <a:off x="6051773" y="5086040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7" name="Line 862"/>
            <p:cNvSpPr>
              <a:spLocks noChangeShapeType="1"/>
            </p:cNvSpPr>
            <p:nvPr/>
          </p:nvSpPr>
          <p:spPr bwMode="auto">
            <a:xfrm>
              <a:off x="6031928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8" name="Freeform 863"/>
            <p:cNvSpPr>
              <a:spLocks/>
            </p:cNvSpPr>
            <p:nvPr/>
          </p:nvSpPr>
          <p:spPr bwMode="auto">
            <a:xfrm>
              <a:off x="6031928" y="5095379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9" name="Freeform 864"/>
            <p:cNvSpPr>
              <a:spLocks/>
            </p:cNvSpPr>
            <p:nvPr/>
          </p:nvSpPr>
          <p:spPr bwMode="auto">
            <a:xfrm>
              <a:off x="6042434" y="5095379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0" name="Freeform 865"/>
            <p:cNvSpPr>
              <a:spLocks/>
            </p:cNvSpPr>
            <p:nvPr/>
          </p:nvSpPr>
          <p:spPr bwMode="auto">
            <a:xfrm>
              <a:off x="6042434" y="5086040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1" name="Freeform 866"/>
            <p:cNvSpPr>
              <a:spLocks/>
            </p:cNvSpPr>
            <p:nvPr/>
          </p:nvSpPr>
          <p:spPr bwMode="auto">
            <a:xfrm>
              <a:off x="6031928" y="5086040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2" name="Line 867"/>
            <p:cNvSpPr>
              <a:spLocks noChangeShapeType="1"/>
            </p:cNvSpPr>
            <p:nvPr/>
          </p:nvSpPr>
          <p:spPr bwMode="auto">
            <a:xfrm flipH="1">
              <a:off x="6031928" y="5095379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3" name="Line 868"/>
            <p:cNvSpPr>
              <a:spLocks noChangeShapeType="1"/>
            </p:cNvSpPr>
            <p:nvPr/>
          </p:nvSpPr>
          <p:spPr bwMode="auto">
            <a:xfrm flipH="1">
              <a:off x="6031928" y="508604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4" name="Freeform 869"/>
            <p:cNvSpPr>
              <a:spLocks/>
            </p:cNvSpPr>
            <p:nvPr/>
          </p:nvSpPr>
          <p:spPr bwMode="auto">
            <a:xfrm>
              <a:off x="6051773" y="509537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5" name="Freeform 870"/>
            <p:cNvSpPr>
              <a:spLocks/>
            </p:cNvSpPr>
            <p:nvPr/>
          </p:nvSpPr>
          <p:spPr bwMode="auto">
            <a:xfrm>
              <a:off x="6051773" y="508604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6" name="Line 871"/>
            <p:cNvSpPr>
              <a:spLocks noChangeShapeType="1"/>
            </p:cNvSpPr>
            <p:nvPr/>
          </p:nvSpPr>
          <p:spPr bwMode="auto">
            <a:xfrm flipV="1">
              <a:off x="6051773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7" name="Line 872"/>
            <p:cNvSpPr>
              <a:spLocks noChangeShapeType="1"/>
            </p:cNvSpPr>
            <p:nvPr/>
          </p:nvSpPr>
          <p:spPr bwMode="auto">
            <a:xfrm>
              <a:off x="6051773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8" name="Line 873"/>
            <p:cNvSpPr>
              <a:spLocks noChangeShapeType="1"/>
            </p:cNvSpPr>
            <p:nvPr/>
          </p:nvSpPr>
          <p:spPr bwMode="auto">
            <a:xfrm>
              <a:off x="6051773" y="50767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9" name="Line 874"/>
            <p:cNvSpPr>
              <a:spLocks noChangeShapeType="1"/>
            </p:cNvSpPr>
            <p:nvPr/>
          </p:nvSpPr>
          <p:spPr bwMode="auto">
            <a:xfrm flipV="1">
              <a:off x="6042434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0" name="Line 875"/>
            <p:cNvSpPr>
              <a:spLocks noChangeShapeType="1"/>
            </p:cNvSpPr>
            <p:nvPr/>
          </p:nvSpPr>
          <p:spPr bwMode="auto">
            <a:xfrm flipV="1">
              <a:off x="6031928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1" name="Line 876"/>
            <p:cNvSpPr>
              <a:spLocks noChangeShapeType="1"/>
            </p:cNvSpPr>
            <p:nvPr/>
          </p:nvSpPr>
          <p:spPr bwMode="auto">
            <a:xfrm>
              <a:off x="6031928" y="508604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2" name="Line 877"/>
            <p:cNvSpPr>
              <a:spLocks noChangeShapeType="1"/>
            </p:cNvSpPr>
            <p:nvPr/>
          </p:nvSpPr>
          <p:spPr bwMode="auto">
            <a:xfrm flipV="1">
              <a:off x="6051773" y="507670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3" name="Line 878"/>
            <p:cNvSpPr>
              <a:spLocks noChangeShapeType="1"/>
            </p:cNvSpPr>
            <p:nvPr/>
          </p:nvSpPr>
          <p:spPr bwMode="auto">
            <a:xfrm>
              <a:off x="6031928" y="50767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4" name="Freeform 879"/>
            <p:cNvSpPr>
              <a:spLocks/>
            </p:cNvSpPr>
            <p:nvPr/>
          </p:nvSpPr>
          <p:spPr bwMode="auto">
            <a:xfrm>
              <a:off x="6031928" y="508604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5" name="Freeform 880"/>
            <p:cNvSpPr>
              <a:spLocks/>
            </p:cNvSpPr>
            <p:nvPr/>
          </p:nvSpPr>
          <p:spPr bwMode="auto">
            <a:xfrm>
              <a:off x="6042434" y="5086040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6" name="Freeform 881"/>
            <p:cNvSpPr>
              <a:spLocks/>
            </p:cNvSpPr>
            <p:nvPr/>
          </p:nvSpPr>
          <p:spPr bwMode="auto">
            <a:xfrm>
              <a:off x="6042434" y="507670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7" name="Freeform 882"/>
            <p:cNvSpPr>
              <a:spLocks/>
            </p:cNvSpPr>
            <p:nvPr/>
          </p:nvSpPr>
          <p:spPr bwMode="auto">
            <a:xfrm>
              <a:off x="6031928" y="5076701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8" name="Line 883"/>
            <p:cNvSpPr>
              <a:spLocks noChangeShapeType="1"/>
            </p:cNvSpPr>
            <p:nvPr/>
          </p:nvSpPr>
          <p:spPr bwMode="auto">
            <a:xfrm flipH="1">
              <a:off x="6031928" y="508604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9" name="Line 884"/>
            <p:cNvSpPr>
              <a:spLocks noChangeShapeType="1"/>
            </p:cNvSpPr>
            <p:nvPr/>
          </p:nvSpPr>
          <p:spPr bwMode="auto">
            <a:xfrm flipH="1">
              <a:off x="6031928" y="507670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0" name="Freeform 885"/>
            <p:cNvSpPr>
              <a:spLocks/>
            </p:cNvSpPr>
            <p:nvPr/>
          </p:nvSpPr>
          <p:spPr bwMode="auto">
            <a:xfrm>
              <a:off x="6051773" y="508604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1" name="Freeform 886"/>
            <p:cNvSpPr>
              <a:spLocks/>
            </p:cNvSpPr>
            <p:nvPr/>
          </p:nvSpPr>
          <p:spPr bwMode="auto">
            <a:xfrm>
              <a:off x="6051773" y="507670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2" name="Line 887"/>
            <p:cNvSpPr>
              <a:spLocks noChangeShapeType="1"/>
            </p:cNvSpPr>
            <p:nvPr/>
          </p:nvSpPr>
          <p:spPr bwMode="auto">
            <a:xfrm>
              <a:off x="6051773" y="505919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3" name="Line 888"/>
            <p:cNvSpPr>
              <a:spLocks noChangeShapeType="1"/>
            </p:cNvSpPr>
            <p:nvPr/>
          </p:nvSpPr>
          <p:spPr bwMode="auto">
            <a:xfrm>
              <a:off x="6031928" y="505919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4" name="Freeform 889"/>
            <p:cNvSpPr>
              <a:spLocks/>
            </p:cNvSpPr>
            <p:nvPr/>
          </p:nvSpPr>
          <p:spPr bwMode="auto">
            <a:xfrm>
              <a:off x="6042434" y="505919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5" name="Freeform 890"/>
            <p:cNvSpPr>
              <a:spLocks/>
            </p:cNvSpPr>
            <p:nvPr/>
          </p:nvSpPr>
          <p:spPr bwMode="auto">
            <a:xfrm>
              <a:off x="6031928" y="5059191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6" name="Line 891"/>
            <p:cNvSpPr>
              <a:spLocks noChangeShapeType="1"/>
            </p:cNvSpPr>
            <p:nvPr/>
          </p:nvSpPr>
          <p:spPr bwMode="auto">
            <a:xfrm flipH="1">
              <a:off x="6031928" y="505919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7" name="Freeform 892"/>
            <p:cNvSpPr>
              <a:spLocks/>
            </p:cNvSpPr>
            <p:nvPr/>
          </p:nvSpPr>
          <p:spPr bwMode="auto">
            <a:xfrm>
              <a:off x="6051773" y="505919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8" name="Freeform 893"/>
            <p:cNvSpPr>
              <a:spLocks/>
            </p:cNvSpPr>
            <p:nvPr/>
          </p:nvSpPr>
          <p:spPr bwMode="auto">
            <a:xfrm>
              <a:off x="6002743" y="5095379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9" name="Line 894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0" name="Line 895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1" name="Freeform 896"/>
            <p:cNvSpPr>
              <a:spLocks/>
            </p:cNvSpPr>
            <p:nvPr/>
          </p:nvSpPr>
          <p:spPr bwMode="auto">
            <a:xfrm>
              <a:off x="6031928" y="5049852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2" name="Freeform 897"/>
            <p:cNvSpPr>
              <a:spLocks/>
            </p:cNvSpPr>
            <p:nvPr/>
          </p:nvSpPr>
          <p:spPr bwMode="auto">
            <a:xfrm>
              <a:off x="6042434" y="5049852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3" name="Line 898"/>
            <p:cNvSpPr>
              <a:spLocks noChangeShapeType="1"/>
            </p:cNvSpPr>
            <p:nvPr/>
          </p:nvSpPr>
          <p:spPr bwMode="auto">
            <a:xfrm flipH="1">
              <a:off x="6031928" y="504985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4" name="Freeform 899"/>
            <p:cNvSpPr>
              <a:spLocks/>
            </p:cNvSpPr>
            <p:nvPr/>
          </p:nvSpPr>
          <p:spPr bwMode="auto">
            <a:xfrm>
              <a:off x="6051773" y="504985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5" name="Line 900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6" name="Line 901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7" name="Line 902"/>
            <p:cNvSpPr>
              <a:spLocks noChangeShapeType="1"/>
            </p:cNvSpPr>
            <p:nvPr/>
          </p:nvSpPr>
          <p:spPr bwMode="auto">
            <a:xfrm>
              <a:off x="6051773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8" name="Line 903"/>
            <p:cNvSpPr>
              <a:spLocks noChangeShapeType="1"/>
            </p:cNvSpPr>
            <p:nvPr/>
          </p:nvSpPr>
          <p:spPr bwMode="auto">
            <a:xfrm>
              <a:off x="6042434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9" name="Line 904"/>
            <p:cNvSpPr>
              <a:spLocks noChangeShapeType="1"/>
            </p:cNvSpPr>
            <p:nvPr/>
          </p:nvSpPr>
          <p:spPr bwMode="auto">
            <a:xfrm>
              <a:off x="6031928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0" name="Line 905"/>
            <p:cNvSpPr>
              <a:spLocks noChangeShapeType="1"/>
            </p:cNvSpPr>
            <p:nvPr/>
          </p:nvSpPr>
          <p:spPr bwMode="auto">
            <a:xfrm>
              <a:off x="6031928" y="504168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1" name="Line 906"/>
            <p:cNvSpPr>
              <a:spLocks noChangeShapeType="1"/>
            </p:cNvSpPr>
            <p:nvPr/>
          </p:nvSpPr>
          <p:spPr bwMode="auto">
            <a:xfrm>
              <a:off x="6051773" y="504168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2" name="Line 907"/>
            <p:cNvSpPr>
              <a:spLocks noChangeShapeType="1"/>
            </p:cNvSpPr>
            <p:nvPr/>
          </p:nvSpPr>
          <p:spPr bwMode="auto">
            <a:xfrm>
              <a:off x="6031928" y="504985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3" name="Freeform 908"/>
            <p:cNvSpPr>
              <a:spLocks/>
            </p:cNvSpPr>
            <p:nvPr/>
          </p:nvSpPr>
          <p:spPr bwMode="auto">
            <a:xfrm>
              <a:off x="6031928" y="504168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4" name="Freeform 909"/>
            <p:cNvSpPr>
              <a:spLocks/>
            </p:cNvSpPr>
            <p:nvPr/>
          </p:nvSpPr>
          <p:spPr bwMode="auto">
            <a:xfrm>
              <a:off x="6042434" y="5041680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5" name="Freeform 910"/>
            <p:cNvSpPr>
              <a:spLocks/>
            </p:cNvSpPr>
            <p:nvPr/>
          </p:nvSpPr>
          <p:spPr bwMode="auto">
            <a:xfrm>
              <a:off x="6042434" y="5049852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6" name="Freeform 911"/>
            <p:cNvSpPr>
              <a:spLocks/>
            </p:cNvSpPr>
            <p:nvPr/>
          </p:nvSpPr>
          <p:spPr bwMode="auto">
            <a:xfrm>
              <a:off x="6031928" y="5049852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7" name="Line 912"/>
            <p:cNvSpPr>
              <a:spLocks noChangeShapeType="1"/>
            </p:cNvSpPr>
            <p:nvPr/>
          </p:nvSpPr>
          <p:spPr bwMode="auto">
            <a:xfrm flipH="1">
              <a:off x="6031928" y="504168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8" name="Line 913"/>
            <p:cNvSpPr>
              <a:spLocks noChangeShapeType="1"/>
            </p:cNvSpPr>
            <p:nvPr/>
          </p:nvSpPr>
          <p:spPr bwMode="auto">
            <a:xfrm flipH="1">
              <a:off x="6031928" y="5049852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9" name="Freeform 914"/>
            <p:cNvSpPr>
              <a:spLocks/>
            </p:cNvSpPr>
            <p:nvPr/>
          </p:nvSpPr>
          <p:spPr bwMode="auto">
            <a:xfrm>
              <a:off x="6051773" y="504168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0" name="Freeform 915"/>
            <p:cNvSpPr>
              <a:spLocks/>
            </p:cNvSpPr>
            <p:nvPr/>
          </p:nvSpPr>
          <p:spPr bwMode="auto">
            <a:xfrm>
              <a:off x="6051773" y="504985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1" name="Line 916"/>
            <p:cNvSpPr>
              <a:spLocks noChangeShapeType="1"/>
            </p:cNvSpPr>
            <p:nvPr/>
          </p:nvSpPr>
          <p:spPr bwMode="auto">
            <a:xfrm>
              <a:off x="6042434" y="502300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2" name="Line 917"/>
            <p:cNvSpPr>
              <a:spLocks noChangeShapeType="1"/>
            </p:cNvSpPr>
            <p:nvPr/>
          </p:nvSpPr>
          <p:spPr bwMode="auto">
            <a:xfrm>
              <a:off x="6042434" y="502300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3" name="Line 918"/>
            <p:cNvSpPr>
              <a:spLocks noChangeShapeType="1"/>
            </p:cNvSpPr>
            <p:nvPr/>
          </p:nvSpPr>
          <p:spPr bwMode="auto">
            <a:xfrm>
              <a:off x="6051773" y="502300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4" name="Line 919"/>
            <p:cNvSpPr>
              <a:spLocks noChangeShapeType="1"/>
            </p:cNvSpPr>
            <p:nvPr/>
          </p:nvSpPr>
          <p:spPr bwMode="auto">
            <a:xfrm>
              <a:off x="6051773" y="502300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5" name="Line 920"/>
            <p:cNvSpPr>
              <a:spLocks noChangeShapeType="1"/>
            </p:cNvSpPr>
            <p:nvPr/>
          </p:nvSpPr>
          <p:spPr bwMode="auto">
            <a:xfrm flipH="1">
              <a:off x="6042434" y="502300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6" name="Line 921"/>
            <p:cNvSpPr>
              <a:spLocks noChangeShapeType="1"/>
            </p:cNvSpPr>
            <p:nvPr/>
          </p:nvSpPr>
          <p:spPr bwMode="auto">
            <a:xfrm flipH="1">
              <a:off x="6042434" y="502300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7" name="Line 922"/>
            <p:cNvSpPr>
              <a:spLocks noChangeShapeType="1"/>
            </p:cNvSpPr>
            <p:nvPr/>
          </p:nvSpPr>
          <p:spPr bwMode="auto">
            <a:xfrm flipH="1">
              <a:off x="5730743" y="4295723"/>
              <a:ext cx="6770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8" name="Line 923"/>
            <p:cNvSpPr>
              <a:spLocks noChangeShapeType="1"/>
            </p:cNvSpPr>
            <p:nvPr/>
          </p:nvSpPr>
          <p:spPr bwMode="auto">
            <a:xfrm flipH="1">
              <a:off x="5720237" y="4278212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9" name="Freeform 924"/>
            <p:cNvSpPr>
              <a:spLocks/>
            </p:cNvSpPr>
            <p:nvPr/>
          </p:nvSpPr>
          <p:spPr bwMode="auto">
            <a:xfrm>
              <a:off x="6051773" y="4394950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0" name="Freeform 925"/>
            <p:cNvSpPr>
              <a:spLocks/>
            </p:cNvSpPr>
            <p:nvPr/>
          </p:nvSpPr>
          <p:spPr bwMode="auto">
            <a:xfrm>
              <a:off x="6051773" y="4394950"/>
              <a:ext cx="10506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1" name="Line 926"/>
            <p:cNvSpPr>
              <a:spLocks noChangeShapeType="1"/>
            </p:cNvSpPr>
            <p:nvPr/>
          </p:nvSpPr>
          <p:spPr bwMode="auto">
            <a:xfrm>
              <a:off x="6051773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2" name="Line 927"/>
            <p:cNvSpPr>
              <a:spLocks noChangeShapeType="1"/>
            </p:cNvSpPr>
            <p:nvPr/>
          </p:nvSpPr>
          <p:spPr bwMode="auto">
            <a:xfrm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3" name="Freeform 928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4" name="Line 929"/>
            <p:cNvSpPr>
              <a:spLocks noChangeShapeType="1"/>
            </p:cNvSpPr>
            <p:nvPr/>
          </p:nvSpPr>
          <p:spPr bwMode="auto">
            <a:xfrm>
              <a:off x="6042434" y="4394950"/>
              <a:ext cx="29185" cy="1167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5" name="Freeform 930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6" name="Line 931"/>
            <p:cNvSpPr>
              <a:spLocks noChangeShapeType="1"/>
            </p:cNvSpPr>
            <p:nvPr/>
          </p:nvSpPr>
          <p:spPr bwMode="auto">
            <a:xfrm flipH="1"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7" name="Freeform 932"/>
            <p:cNvSpPr>
              <a:spLocks/>
            </p:cNvSpPr>
            <p:nvPr/>
          </p:nvSpPr>
          <p:spPr bwMode="auto">
            <a:xfrm>
              <a:off x="6051773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8" name="Freeform 933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9" name="Freeform 934"/>
            <p:cNvSpPr>
              <a:spLocks/>
            </p:cNvSpPr>
            <p:nvPr/>
          </p:nvSpPr>
          <p:spPr bwMode="auto">
            <a:xfrm>
              <a:off x="6031928" y="439495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0" name="Line 935"/>
            <p:cNvSpPr>
              <a:spLocks noChangeShapeType="1"/>
            </p:cNvSpPr>
            <p:nvPr/>
          </p:nvSpPr>
          <p:spPr bwMode="auto">
            <a:xfrm>
              <a:off x="6031928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1" name="Line 936"/>
            <p:cNvSpPr>
              <a:spLocks noChangeShapeType="1"/>
            </p:cNvSpPr>
            <p:nvPr/>
          </p:nvSpPr>
          <p:spPr bwMode="auto">
            <a:xfrm>
              <a:off x="6031928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2" name="Freeform 937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3" name="Line 938"/>
            <p:cNvSpPr>
              <a:spLocks noChangeShapeType="1"/>
            </p:cNvSpPr>
            <p:nvPr/>
          </p:nvSpPr>
          <p:spPr bwMode="auto">
            <a:xfrm flipH="1">
              <a:off x="6022589" y="4394950"/>
              <a:ext cx="19845" cy="1167"/>
            </a:xfrm>
            <a:prstGeom prst="line">
              <a:avLst/>
            </a:prstGeom>
            <a:noFill/>
            <a:ln w="0">
              <a:solidFill>
                <a:srgbClr val="00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4" name="Freeform 939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5" name="Line 940"/>
            <p:cNvSpPr>
              <a:spLocks noChangeShapeType="1"/>
            </p:cNvSpPr>
            <p:nvPr/>
          </p:nvSpPr>
          <p:spPr bwMode="auto">
            <a:xfrm>
              <a:off x="6031928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6" name="Freeform 941"/>
            <p:cNvSpPr>
              <a:spLocks/>
            </p:cNvSpPr>
            <p:nvPr/>
          </p:nvSpPr>
          <p:spPr bwMode="auto">
            <a:xfrm>
              <a:off x="6031928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7" name="Line 942"/>
            <p:cNvSpPr>
              <a:spLocks noChangeShapeType="1"/>
            </p:cNvSpPr>
            <p:nvPr/>
          </p:nvSpPr>
          <p:spPr bwMode="auto">
            <a:xfrm>
              <a:off x="6062280" y="43949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8" name="Line 943"/>
            <p:cNvSpPr>
              <a:spLocks noChangeShapeType="1"/>
            </p:cNvSpPr>
            <p:nvPr/>
          </p:nvSpPr>
          <p:spPr bwMode="auto">
            <a:xfrm flipV="1">
              <a:off x="6031928" y="43949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9" name="Line 944"/>
            <p:cNvSpPr>
              <a:spLocks noChangeShapeType="1"/>
            </p:cNvSpPr>
            <p:nvPr/>
          </p:nvSpPr>
          <p:spPr bwMode="auto">
            <a:xfrm flipV="1">
              <a:off x="6002743" y="4368100"/>
              <a:ext cx="19845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0" name="Freeform 945"/>
            <p:cNvSpPr>
              <a:spLocks/>
            </p:cNvSpPr>
            <p:nvPr/>
          </p:nvSpPr>
          <p:spPr bwMode="auto">
            <a:xfrm>
              <a:off x="6031928" y="4368100"/>
              <a:ext cx="19845" cy="26850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</a:cxnLst>
              <a:rect l="0" t="0" r="r" b="b"/>
              <a:pathLst>
                <a:path w="17" h="23">
                  <a:moveTo>
                    <a:pt x="17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1" name="Freeform 946"/>
            <p:cNvSpPr>
              <a:spLocks/>
            </p:cNvSpPr>
            <p:nvPr/>
          </p:nvSpPr>
          <p:spPr bwMode="auto">
            <a:xfrm>
              <a:off x="6031928" y="4368100"/>
              <a:ext cx="19845" cy="26850"/>
            </a:xfrm>
            <a:custGeom>
              <a:avLst/>
              <a:gdLst/>
              <a:ahLst/>
              <a:cxnLst>
                <a:cxn ang="0">
                  <a:pos x="17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</a:cxnLst>
              <a:rect l="0" t="0" r="r" b="b"/>
              <a:pathLst>
                <a:path w="17" h="23">
                  <a:moveTo>
                    <a:pt x="17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2" name="Line 947"/>
            <p:cNvSpPr>
              <a:spLocks noChangeShapeType="1"/>
            </p:cNvSpPr>
            <p:nvPr/>
          </p:nvSpPr>
          <p:spPr bwMode="auto">
            <a:xfrm>
              <a:off x="6002743" y="444865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3" name="Freeform 948"/>
            <p:cNvSpPr>
              <a:spLocks/>
            </p:cNvSpPr>
            <p:nvPr/>
          </p:nvSpPr>
          <p:spPr bwMode="auto">
            <a:xfrm>
              <a:off x="6002743" y="445682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4" name="Freeform 949"/>
            <p:cNvSpPr>
              <a:spLocks/>
            </p:cNvSpPr>
            <p:nvPr/>
          </p:nvSpPr>
          <p:spPr bwMode="auto">
            <a:xfrm>
              <a:off x="6002743" y="445682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5" name="Line 950"/>
            <p:cNvSpPr>
              <a:spLocks noChangeShapeType="1"/>
            </p:cNvSpPr>
            <p:nvPr/>
          </p:nvSpPr>
          <p:spPr bwMode="auto">
            <a:xfrm flipH="1">
              <a:off x="6031928" y="4403122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6" name="Freeform 951"/>
            <p:cNvSpPr>
              <a:spLocks/>
            </p:cNvSpPr>
            <p:nvPr/>
          </p:nvSpPr>
          <p:spPr bwMode="auto">
            <a:xfrm>
              <a:off x="6002743" y="44486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7" name="Rectangle 952"/>
            <p:cNvSpPr>
              <a:spLocks noChangeArrowheads="1"/>
            </p:cNvSpPr>
            <p:nvPr/>
          </p:nvSpPr>
          <p:spPr bwMode="auto">
            <a:xfrm>
              <a:off x="6002743" y="4448650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8" name="Freeform 953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9" name="Freeform 954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0" name="Freeform 955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1" name="Freeform 956"/>
            <p:cNvSpPr>
              <a:spLocks/>
            </p:cNvSpPr>
            <p:nvPr/>
          </p:nvSpPr>
          <p:spPr bwMode="auto">
            <a:xfrm>
              <a:off x="6002743" y="44393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2" name="Line 957"/>
            <p:cNvSpPr>
              <a:spLocks noChangeShapeType="1"/>
            </p:cNvSpPr>
            <p:nvPr/>
          </p:nvSpPr>
          <p:spPr bwMode="auto">
            <a:xfrm>
              <a:off x="6002743" y="443931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3" name="Line 958"/>
            <p:cNvSpPr>
              <a:spLocks noChangeShapeType="1"/>
            </p:cNvSpPr>
            <p:nvPr/>
          </p:nvSpPr>
          <p:spPr bwMode="auto">
            <a:xfrm>
              <a:off x="6002743" y="441246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4" name="Line 959"/>
            <p:cNvSpPr>
              <a:spLocks noChangeShapeType="1"/>
            </p:cNvSpPr>
            <p:nvPr/>
          </p:nvSpPr>
          <p:spPr bwMode="auto">
            <a:xfrm>
              <a:off x="6031928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5" name="Line 960"/>
            <p:cNvSpPr>
              <a:spLocks noChangeShapeType="1"/>
            </p:cNvSpPr>
            <p:nvPr/>
          </p:nvSpPr>
          <p:spPr bwMode="auto">
            <a:xfrm>
              <a:off x="6022589" y="438561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6" name="Freeform 961"/>
            <p:cNvSpPr>
              <a:spLocks/>
            </p:cNvSpPr>
            <p:nvPr/>
          </p:nvSpPr>
          <p:spPr bwMode="auto">
            <a:xfrm>
              <a:off x="6022589" y="4358761"/>
              <a:ext cx="39691" cy="9339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25" y="8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8"/>
                </a:cxn>
              </a:cxnLst>
              <a:rect l="0" t="0" r="r" b="b"/>
              <a:pathLst>
                <a:path w="34" h="8">
                  <a:moveTo>
                    <a:pt x="34" y="8"/>
                  </a:moveTo>
                  <a:lnTo>
                    <a:pt x="34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7" name="Line 962"/>
            <p:cNvSpPr>
              <a:spLocks noChangeShapeType="1"/>
            </p:cNvSpPr>
            <p:nvPr/>
          </p:nvSpPr>
          <p:spPr bwMode="auto">
            <a:xfrm flipH="1">
              <a:off x="6022589" y="438561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8" name="Freeform 963"/>
            <p:cNvSpPr>
              <a:spLocks/>
            </p:cNvSpPr>
            <p:nvPr/>
          </p:nvSpPr>
          <p:spPr bwMode="auto">
            <a:xfrm>
              <a:off x="6022589" y="4358761"/>
              <a:ext cx="39691" cy="9339"/>
            </a:xfrm>
            <a:custGeom>
              <a:avLst/>
              <a:gdLst/>
              <a:ahLst/>
              <a:cxnLst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25" y="8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0" y="8"/>
                </a:cxn>
              </a:cxnLst>
              <a:rect l="0" t="0" r="r" b="b"/>
              <a:pathLst>
                <a:path w="34" h="8">
                  <a:moveTo>
                    <a:pt x="34" y="8"/>
                  </a:moveTo>
                  <a:lnTo>
                    <a:pt x="34" y="8"/>
                  </a:lnTo>
                  <a:lnTo>
                    <a:pt x="34" y="8"/>
                  </a:lnTo>
                  <a:lnTo>
                    <a:pt x="25" y="8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9" name="Line 964"/>
            <p:cNvSpPr>
              <a:spLocks noChangeShapeType="1"/>
            </p:cNvSpPr>
            <p:nvPr/>
          </p:nvSpPr>
          <p:spPr bwMode="auto">
            <a:xfrm>
              <a:off x="6051773" y="439495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0" name="Line 965"/>
            <p:cNvSpPr>
              <a:spLocks noChangeShapeType="1"/>
            </p:cNvSpPr>
            <p:nvPr/>
          </p:nvSpPr>
          <p:spPr bwMode="auto">
            <a:xfrm>
              <a:off x="5789112" y="427821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1" name="Freeform 966"/>
            <p:cNvSpPr>
              <a:spLocks/>
            </p:cNvSpPr>
            <p:nvPr/>
          </p:nvSpPr>
          <p:spPr bwMode="auto">
            <a:xfrm>
              <a:off x="5798451" y="429572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2" name="Line 967"/>
            <p:cNvSpPr>
              <a:spLocks noChangeShapeType="1"/>
            </p:cNvSpPr>
            <p:nvPr/>
          </p:nvSpPr>
          <p:spPr bwMode="auto">
            <a:xfrm>
              <a:off x="5818297" y="427821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3" name="Line 968"/>
            <p:cNvSpPr>
              <a:spLocks noChangeShapeType="1"/>
            </p:cNvSpPr>
            <p:nvPr/>
          </p:nvSpPr>
          <p:spPr bwMode="auto">
            <a:xfrm flipH="1">
              <a:off x="5807790" y="4305062"/>
              <a:ext cx="10506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4" name="Line 969"/>
            <p:cNvSpPr>
              <a:spLocks noChangeShapeType="1"/>
            </p:cNvSpPr>
            <p:nvPr/>
          </p:nvSpPr>
          <p:spPr bwMode="auto">
            <a:xfrm>
              <a:off x="5807790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5" name="Line 970"/>
            <p:cNvSpPr>
              <a:spLocks noChangeShapeType="1"/>
            </p:cNvSpPr>
            <p:nvPr/>
          </p:nvSpPr>
          <p:spPr bwMode="auto">
            <a:xfrm>
              <a:off x="5807790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6" name="Line 971"/>
            <p:cNvSpPr>
              <a:spLocks noChangeShapeType="1"/>
            </p:cNvSpPr>
            <p:nvPr/>
          </p:nvSpPr>
          <p:spPr bwMode="auto">
            <a:xfrm>
              <a:off x="5623344" y="44218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7" name="Freeform 972"/>
            <p:cNvSpPr>
              <a:spLocks/>
            </p:cNvSpPr>
            <p:nvPr/>
          </p:nvSpPr>
          <p:spPr bwMode="auto">
            <a:xfrm>
              <a:off x="5652529" y="4349422"/>
              <a:ext cx="29185" cy="9339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16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25" h="8">
                  <a:moveTo>
                    <a:pt x="25" y="8"/>
                  </a:moveTo>
                  <a:lnTo>
                    <a:pt x="16" y="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8" name="Line 973"/>
            <p:cNvSpPr>
              <a:spLocks noChangeShapeType="1"/>
            </p:cNvSpPr>
            <p:nvPr/>
          </p:nvSpPr>
          <p:spPr bwMode="auto">
            <a:xfrm flipH="1">
              <a:off x="5652529" y="4313234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9" name="Freeform 974"/>
            <p:cNvSpPr>
              <a:spLocks/>
            </p:cNvSpPr>
            <p:nvPr/>
          </p:nvSpPr>
          <p:spPr bwMode="auto">
            <a:xfrm>
              <a:off x="5661868" y="4358761"/>
              <a:ext cx="9339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0" name="Line 975"/>
            <p:cNvSpPr>
              <a:spLocks noChangeShapeType="1"/>
            </p:cNvSpPr>
            <p:nvPr/>
          </p:nvSpPr>
          <p:spPr bwMode="auto">
            <a:xfrm>
              <a:off x="5661868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1" name="Line 976"/>
            <p:cNvSpPr>
              <a:spLocks noChangeShapeType="1"/>
            </p:cNvSpPr>
            <p:nvPr/>
          </p:nvSpPr>
          <p:spPr bwMode="auto">
            <a:xfrm>
              <a:off x="5661868" y="43587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2" name="Freeform 977"/>
            <p:cNvSpPr>
              <a:spLocks/>
            </p:cNvSpPr>
            <p:nvPr/>
          </p:nvSpPr>
          <p:spPr bwMode="auto">
            <a:xfrm>
              <a:off x="5661868" y="434942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3" name="Freeform 978"/>
            <p:cNvSpPr>
              <a:spLocks/>
            </p:cNvSpPr>
            <p:nvPr/>
          </p:nvSpPr>
          <p:spPr bwMode="auto">
            <a:xfrm>
              <a:off x="5652529" y="4358761"/>
              <a:ext cx="29185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5" y="0"/>
                </a:cxn>
              </a:cxnLst>
              <a:rect l="0" t="0" r="r" b="b"/>
              <a:pathLst>
                <a:path w="25" h="8">
                  <a:moveTo>
                    <a:pt x="0" y="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4" name="Line 979"/>
            <p:cNvSpPr>
              <a:spLocks noChangeShapeType="1"/>
            </p:cNvSpPr>
            <p:nvPr/>
          </p:nvSpPr>
          <p:spPr bwMode="auto">
            <a:xfrm flipH="1">
              <a:off x="5642022" y="4268873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5" name="Line 980"/>
            <p:cNvSpPr>
              <a:spLocks noChangeShapeType="1"/>
            </p:cNvSpPr>
            <p:nvPr/>
          </p:nvSpPr>
          <p:spPr bwMode="auto">
            <a:xfrm>
              <a:off x="5642022" y="4278212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6" name="Line 981"/>
            <p:cNvSpPr>
              <a:spLocks noChangeShapeType="1"/>
            </p:cNvSpPr>
            <p:nvPr/>
          </p:nvSpPr>
          <p:spPr bwMode="auto">
            <a:xfrm>
              <a:off x="5681713" y="4286384"/>
              <a:ext cx="1167" cy="455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7" name="Line 982"/>
            <p:cNvSpPr>
              <a:spLocks noChangeShapeType="1"/>
            </p:cNvSpPr>
            <p:nvPr/>
          </p:nvSpPr>
          <p:spPr bwMode="auto">
            <a:xfrm flipH="1">
              <a:off x="5691052" y="435876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8" name="Line 983"/>
            <p:cNvSpPr>
              <a:spLocks noChangeShapeType="1"/>
            </p:cNvSpPr>
            <p:nvPr/>
          </p:nvSpPr>
          <p:spPr bwMode="auto">
            <a:xfrm flipH="1">
              <a:off x="5691052" y="435876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9" name="Freeform 984"/>
            <p:cNvSpPr>
              <a:spLocks/>
            </p:cNvSpPr>
            <p:nvPr/>
          </p:nvSpPr>
          <p:spPr bwMode="auto">
            <a:xfrm>
              <a:off x="5700391" y="4358761"/>
              <a:ext cx="1050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9" y="8"/>
                </a:cxn>
                <a:cxn ang="0">
                  <a:pos x="9" y="0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9" y="8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0" name="Freeform 985"/>
            <p:cNvSpPr>
              <a:spLocks/>
            </p:cNvSpPr>
            <p:nvPr/>
          </p:nvSpPr>
          <p:spPr bwMode="auto">
            <a:xfrm>
              <a:off x="5700391" y="4349422"/>
              <a:ext cx="10506" cy="933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9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1" name="Line 986"/>
            <p:cNvSpPr>
              <a:spLocks noChangeShapeType="1"/>
            </p:cNvSpPr>
            <p:nvPr/>
          </p:nvSpPr>
          <p:spPr bwMode="auto">
            <a:xfrm>
              <a:off x="5681713" y="4368100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2" name="Line 987"/>
            <p:cNvSpPr>
              <a:spLocks noChangeShapeType="1"/>
            </p:cNvSpPr>
            <p:nvPr/>
          </p:nvSpPr>
          <p:spPr bwMode="auto">
            <a:xfrm>
              <a:off x="5681713" y="434942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3" name="Line 988"/>
            <p:cNvSpPr>
              <a:spLocks noChangeShapeType="1"/>
            </p:cNvSpPr>
            <p:nvPr/>
          </p:nvSpPr>
          <p:spPr bwMode="auto">
            <a:xfrm>
              <a:off x="5710898" y="43587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4" name="Freeform 989"/>
            <p:cNvSpPr>
              <a:spLocks/>
            </p:cNvSpPr>
            <p:nvPr/>
          </p:nvSpPr>
          <p:spPr bwMode="auto">
            <a:xfrm>
              <a:off x="5710898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5" name="Freeform 990"/>
            <p:cNvSpPr>
              <a:spLocks/>
            </p:cNvSpPr>
            <p:nvPr/>
          </p:nvSpPr>
          <p:spPr bwMode="auto">
            <a:xfrm>
              <a:off x="5710898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6" name="Line 991"/>
            <p:cNvSpPr>
              <a:spLocks noChangeShapeType="1"/>
            </p:cNvSpPr>
            <p:nvPr/>
          </p:nvSpPr>
          <p:spPr bwMode="auto">
            <a:xfrm>
              <a:off x="5710898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7" name="Line 992"/>
            <p:cNvSpPr>
              <a:spLocks noChangeShapeType="1"/>
            </p:cNvSpPr>
            <p:nvPr/>
          </p:nvSpPr>
          <p:spPr bwMode="auto">
            <a:xfrm>
              <a:off x="5710898" y="43587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8" name="Freeform 993"/>
            <p:cNvSpPr>
              <a:spLocks/>
            </p:cNvSpPr>
            <p:nvPr/>
          </p:nvSpPr>
          <p:spPr bwMode="auto">
            <a:xfrm>
              <a:off x="5671207" y="4358761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9" name="Oval 994"/>
            <p:cNvSpPr>
              <a:spLocks noChangeArrowheads="1"/>
            </p:cNvSpPr>
            <p:nvPr/>
          </p:nvSpPr>
          <p:spPr bwMode="auto">
            <a:xfrm>
              <a:off x="5691052" y="4368100"/>
              <a:ext cx="1167" cy="116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0" name="Line 995"/>
            <p:cNvSpPr>
              <a:spLocks noChangeShapeType="1"/>
            </p:cNvSpPr>
            <p:nvPr/>
          </p:nvSpPr>
          <p:spPr bwMode="auto">
            <a:xfrm flipV="1">
              <a:off x="5691052" y="43587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1" name="Line 996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2" name="Line 997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3" name="Line 998"/>
            <p:cNvSpPr>
              <a:spLocks noChangeShapeType="1"/>
            </p:cNvSpPr>
            <p:nvPr/>
          </p:nvSpPr>
          <p:spPr bwMode="auto">
            <a:xfrm>
              <a:off x="5691052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4" name="Oval 999"/>
            <p:cNvSpPr>
              <a:spLocks noChangeArrowheads="1"/>
            </p:cNvSpPr>
            <p:nvPr/>
          </p:nvSpPr>
          <p:spPr bwMode="auto">
            <a:xfrm>
              <a:off x="5691052" y="4349422"/>
              <a:ext cx="1167" cy="933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5" name="Line 1000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6" name="Line 1001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7" name="Line 1002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8" name="Line 1003"/>
            <p:cNvSpPr>
              <a:spLocks noChangeShapeType="1"/>
            </p:cNvSpPr>
            <p:nvPr/>
          </p:nvSpPr>
          <p:spPr bwMode="auto">
            <a:xfrm>
              <a:off x="5691052" y="43494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9" name="Line 1004"/>
            <p:cNvSpPr>
              <a:spLocks noChangeShapeType="1"/>
            </p:cNvSpPr>
            <p:nvPr/>
          </p:nvSpPr>
          <p:spPr bwMode="auto">
            <a:xfrm>
              <a:off x="5700391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0" name="Freeform 1005"/>
            <p:cNvSpPr>
              <a:spLocks/>
            </p:cNvSpPr>
            <p:nvPr/>
          </p:nvSpPr>
          <p:spPr bwMode="auto">
            <a:xfrm>
              <a:off x="5691052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1" name="Line 1006"/>
            <p:cNvSpPr>
              <a:spLocks noChangeShapeType="1"/>
            </p:cNvSpPr>
            <p:nvPr/>
          </p:nvSpPr>
          <p:spPr bwMode="auto">
            <a:xfrm>
              <a:off x="5691052" y="43587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2" name="Freeform 1007"/>
            <p:cNvSpPr>
              <a:spLocks/>
            </p:cNvSpPr>
            <p:nvPr/>
          </p:nvSpPr>
          <p:spPr bwMode="auto">
            <a:xfrm>
              <a:off x="5691052" y="43587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3" name="Line 1009"/>
            <p:cNvSpPr>
              <a:spLocks noChangeShapeType="1"/>
            </p:cNvSpPr>
            <p:nvPr/>
          </p:nvSpPr>
          <p:spPr bwMode="auto">
            <a:xfrm>
              <a:off x="5681714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4" name="Line 1010"/>
            <p:cNvSpPr>
              <a:spLocks noChangeShapeType="1"/>
            </p:cNvSpPr>
            <p:nvPr/>
          </p:nvSpPr>
          <p:spPr bwMode="auto">
            <a:xfrm flipH="1">
              <a:off x="5671207" y="43587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5" name="Line 1011"/>
            <p:cNvSpPr>
              <a:spLocks noChangeShapeType="1"/>
            </p:cNvSpPr>
            <p:nvPr/>
          </p:nvSpPr>
          <p:spPr bwMode="auto">
            <a:xfrm>
              <a:off x="5681714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6" name="Line 1012"/>
            <p:cNvSpPr>
              <a:spLocks noChangeShapeType="1"/>
            </p:cNvSpPr>
            <p:nvPr/>
          </p:nvSpPr>
          <p:spPr bwMode="auto">
            <a:xfrm flipH="1">
              <a:off x="5671207" y="43587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7" name="Line 1013"/>
            <p:cNvSpPr>
              <a:spLocks noChangeShapeType="1"/>
            </p:cNvSpPr>
            <p:nvPr/>
          </p:nvSpPr>
          <p:spPr bwMode="auto">
            <a:xfrm>
              <a:off x="5681714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8" name="Line 1014"/>
            <p:cNvSpPr>
              <a:spLocks noChangeShapeType="1"/>
            </p:cNvSpPr>
            <p:nvPr/>
          </p:nvSpPr>
          <p:spPr bwMode="auto">
            <a:xfrm flipH="1">
              <a:off x="5681714" y="4278212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9" name="Line 1015"/>
            <p:cNvSpPr>
              <a:spLocks noChangeShapeType="1"/>
            </p:cNvSpPr>
            <p:nvPr/>
          </p:nvSpPr>
          <p:spPr bwMode="auto">
            <a:xfrm flipH="1" flipV="1">
              <a:off x="5700392" y="4286384"/>
              <a:ext cx="10506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0" name="Freeform 1016"/>
            <p:cNvSpPr>
              <a:spLocks/>
            </p:cNvSpPr>
            <p:nvPr/>
          </p:nvSpPr>
          <p:spPr bwMode="auto">
            <a:xfrm>
              <a:off x="5710898" y="4286384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1" name="Line 1017"/>
            <p:cNvSpPr>
              <a:spLocks noChangeShapeType="1"/>
            </p:cNvSpPr>
            <p:nvPr/>
          </p:nvSpPr>
          <p:spPr bwMode="auto">
            <a:xfrm>
              <a:off x="5730744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2" name="Line 1018"/>
            <p:cNvSpPr>
              <a:spLocks noChangeShapeType="1"/>
            </p:cNvSpPr>
            <p:nvPr/>
          </p:nvSpPr>
          <p:spPr bwMode="auto">
            <a:xfrm flipH="1">
              <a:off x="5710898" y="427821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3" name="Line 1019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4" name="Line 1020"/>
            <p:cNvSpPr>
              <a:spLocks noChangeShapeType="1"/>
            </p:cNvSpPr>
            <p:nvPr/>
          </p:nvSpPr>
          <p:spPr bwMode="auto">
            <a:xfrm>
              <a:off x="5720237" y="428638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5" name="Line 1021"/>
            <p:cNvSpPr>
              <a:spLocks noChangeShapeType="1"/>
            </p:cNvSpPr>
            <p:nvPr/>
          </p:nvSpPr>
          <p:spPr bwMode="auto">
            <a:xfrm>
              <a:off x="5730744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6" name="Line 1022"/>
            <p:cNvSpPr>
              <a:spLocks noChangeShapeType="1"/>
            </p:cNvSpPr>
            <p:nvPr/>
          </p:nvSpPr>
          <p:spPr bwMode="auto">
            <a:xfrm>
              <a:off x="5730744" y="42863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7" name="Freeform 1023"/>
            <p:cNvSpPr>
              <a:spLocks/>
            </p:cNvSpPr>
            <p:nvPr/>
          </p:nvSpPr>
          <p:spPr bwMode="auto">
            <a:xfrm>
              <a:off x="5730744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8" name="Freeform 1024"/>
            <p:cNvSpPr>
              <a:spLocks/>
            </p:cNvSpPr>
            <p:nvPr/>
          </p:nvSpPr>
          <p:spPr bwMode="auto">
            <a:xfrm>
              <a:off x="5730744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9" name="Line 1025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0" name="Line 1026"/>
            <p:cNvSpPr>
              <a:spLocks noChangeShapeType="1"/>
            </p:cNvSpPr>
            <p:nvPr/>
          </p:nvSpPr>
          <p:spPr bwMode="auto">
            <a:xfrm>
              <a:off x="572023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1" name="Line 1027"/>
            <p:cNvSpPr>
              <a:spLocks noChangeShapeType="1"/>
            </p:cNvSpPr>
            <p:nvPr/>
          </p:nvSpPr>
          <p:spPr bwMode="auto">
            <a:xfrm>
              <a:off x="5720237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2" name="Line 1028"/>
            <p:cNvSpPr>
              <a:spLocks noChangeShapeType="1"/>
            </p:cNvSpPr>
            <p:nvPr/>
          </p:nvSpPr>
          <p:spPr bwMode="auto">
            <a:xfrm>
              <a:off x="5720237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3" name="Line 1029"/>
            <p:cNvSpPr>
              <a:spLocks noChangeShapeType="1"/>
            </p:cNvSpPr>
            <p:nvPr/>
          </p:nvSpPr>
          <p:spPr bwMode="auto">
            <a:xfrm>
              <a:off x="5720237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4" name="Line 1030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5" name="Freeform 1031"/>
            <p:cNvSpPr>
              <a:spLocks/>
            </p:cNvSpPr>
            <p:nvPr/>
          </p:nvSpPr>
          <p:spPr bwMode="auto">
            <a:xfrm>
              <a:off x="5710898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6" name="Freeform 1032"/>
            <p:cNvSpPr>
              <a:spLocks/>
            </p:cNvSpPr>
            <p:nvPr/>
          </p:nvSpPr>
          <p:spPr bwMode="auto">
            <a:xfrm>
              <a:off x="5710898" y="4305062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7" name="Freeform 1033"/>
            <p:cNvSpPr>
              <a:spLocks/>
            </p:cNvSpPr>
            <p:nvPr/>
          </p:nvSpPr>
          <p:spPr bwMode="auto">
            <a:xfrm>
              <a:off x="5710898" y="4286384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8" name="Line 1034"/>
            <p:cNvSpPr>
              <a:spLocks noChangeShapeType="1"/>
            </p:cNvSpPr>
            <p:nvPr/>
          </p:nvSpPr>
          <p:spPr bwMode="auto">
            <a:xfrm flipH="1">
              <a:off x="5710898" y="42863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9" name="Line 1035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0" name="Line 1036"/>
            <p:cNvSpPr>
              <a:spLocks noChangeShapeType="1"/>
            </p:cNvSpPr>
            <p:nvPr/>
          </p:nvSpPr>
          <p:spPr bwMode="auto">
            <a:xfrm>
              <a:off x="5710898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1" name="Line 1037"/>
            <p:cNvSpPr>
              <a:spLocks noChangeShapeType="1"/>
            </p:cNvSpPr>
            <p:nvPr/>
          </p:nvSpPr>
          <p:spPr bwMode="auto">
            <a:xfrm>
              <a:off x="5720237" y="4278212"/>
              <a:ext cx="10506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2" name="Line 1038"/>
            <p:cNvSpPr>
              <a:spLocks noChangeShapeType="1"/>
            </p:cNvSpPr>
            <p:nvPr/>
          </p:nvSpPr>
          <p:spPr bwMode="auto">
            <a:xfrm>
              <a:off x="572023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3" name="Line 1039"/>
            <p:cNvSpPr>
              <a:spLocks noChangeShapeType="1"/>
            </p:cNvSpPr>
            <p:nvPr/>
          </p:nvSpPr>
          <p:spPr bwMode="auto">
            <a:xfrm flipV="1">
              <a:off x="5720237" y="427821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4" name="Line 1040"/>
            <p:cNvSpPr>
              <a:spLocks noChangeShapeType="1"/>
            </p:cNvSpPr>
            <p:nvPr/>
          </p:nvSpPr>
          <p:spPr bwMode="auto">
            <a:xfrm>
              <a:off x="5720237" y="42782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5" name="Line 1041"/>
            <p:cNvSpPr>
              <a:spLocks noChangeShapeType="1"/>
            </p:cNvSpPr>
            <p:nvPr/>
          </p:nvSpPr>
          <p:spPr bwMode="auto">
            <a:xfrm>
              <a:off x="5710898" y="427821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6" name="Line 1042"/>
            <p:cNvSpPr>
              <a:spLocks noChangeShapeType="1"/>
            </p:cNvSpPr>
            <p:nvPr/>
          </p:nvSpPr>
          <p:spPr bwMode="auto">
            <a:xfrm>
              <a:off x="5671207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7" name="Line 1043"/>
            <p:cNvSpPr>
              <a:spLocks noChangeShapeType="1"/>
            </p:cNvSpPr>
            <p:nvPr/>
          </p:nvSpPr>
          <p:spPr bwMode="auto">
            <a:xfrm flipH="1">
              <a:off x="5691053" y="42863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8" name="Freeform 1044"/>
            <p:cNvSpPr>
              <a:spLocks/>
            </p:cNvSpPr>
            <p:nvPr/>
          </p:nvSpPr>
          <p:spPr bwMode="auto">
            <a:xfrm>
              <a:off x="5671207" y="4286384"/>
              <a:ext cx="19846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17" y="0"/>
                </a:cxn>
              </a:cxnLst>
              <a:rect l="0" t="0" r="r" b="b"/>
              <a:pathLst>
                <a:path w="17" h="8">
                  <a:moveTo>
                    <a:pt x="0" y="0"/>
                  </a:moveTo>
                  <a:lnTo>
                    <a:pt x="9" y="8"/>
                  </a:lnTo>
                  <a:lnTo>
                    <a:pt x="9" y="8"/>
                  </a:lnTo>
                  <a:lnTo>
                    <a:pt x="9" y="8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9" name="Freeform 1045"/>
            <p:cNvSpPr>
              <a:spLocks/>
            </p:cNvSpPr>
            <p:nvPr/>
          </p:nvSpPr>
          <p:spPr bwMode="auto">
            <a:xfrm>
              <a:off x="5671207" y="4278212"/>
              <a:ext cx="10506" cy="817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0" y="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0" name="Line 1046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1" name="Line 1047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2" name="Line 1048"/>
            <p:cNvSpPr>
              <a:spLocks noChangeShapeType="1"/>
            </p:cNvSpPr>
            <p:nvPr/>
          </p:nvSpPr>
          <p:spPr bwMode="auto">
            <a:xfrm flipH="1"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3" name="Line 1049"/>
            <p:cNvSpPr>
              <a:spLocks noChangeShapeType="1"/>
            </p:cNvSpPr>
            <p:nvPr/>
          </p:nvSpPr>
          <p:spPr bwMode="auto">
            <a:xfrm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4" name="Line 1050"/>
            <p:cNvSpPr>
              <a:spLocks noChangeShapeType="1"/>
            </p:cNvSpPr>
            <p:nvPr/>
          </p:nvSpPr>
          <p:spPr bwMode="auto">
            <a:xfrm>
              <a:off x="5671207" y="42957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5" name="Line 1051"/>
            <p:cNvSpPr>
              <a:spLocks noChangeShapeType="1"/>
            </p:cNvSpPr>
            <p:nvPr/>
          </p:nvSpPr>
          <p:spPr bwMode="auto">
            <a:xfrm>
              <a:off x="567120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6" name="Line 1052"/>
            <p:cNvSpPr>
              <a:spLocks noChangeShapeType="1"/>
            </p:cNvSpPr>
            <p:nvPr/>
          </p:nvSpPr>
          <p:spPr bwMode="auto">
            <a:xfrm>
              <a:off x="5671207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7" name="Line 1053"/>
            <p:cNvSpPr>
              <a:spLocks noChangeShapeType="1"/>
            </p:cNvSpPr>
            <p:nvPr/>
          </p:nvSpPr>
          <p:spPr bwMode="auto">
            <a:xfrm>
              <a:off x="5681714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8" name="Line 1054"/>
            <p:cNvSpPr>
              <a:spLocks noChangeShapeType="1"/>
            </p:cNvSpPr>
            <p:nvPr/>
          </p:nvSpPr>
          <p:spPr bwMode="auto">
            <a:xfrm flipH="1">
              <a:off x="5681714" y="42957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9" name="Line 1055"/>
            <p:cNvSpPr>
              <a:spLocks noChangeShapeType="1"/>
            </p:cNvSpPr>
            <p:nvPr/>
          </p:nvSpPr>
          <p:spPr bwMode="auto">
            <a:xfrm>
              <a:off x="569105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0" name="Line 1056"/>
            <p:cNvSpPr>
              <a:spLocks noChangeShapeType="1"/>
            </p:cNvSpPr>
            <p:nvPr/>
          </p:nvSpPr>
          <p:spPr bwMode="auto">
            <a:xfrm>
              <a:off x="569105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1" name="Line 1057"/>
            <p:cNvSpPr>
              <a:spLocks noChangeShapeType="1"/>
            </p:cNvSpPr>
            <p:nvPr/>
          </p:nvSpPr>
          <p:spPr bwMode="auto">
            <a:xfrm>
              <a:off x="5681714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2" name="Line 1058"/>
            <p:cNvSpPr>
              <a:spLocks noChangeShapeType="1"/>
            </p:cNvSpPr>
            <p:nvPr/>
          </p:nvSpPr>
          <p:spPr bwMode="auto">
            <a:xfrm>
              <a:off x="5681714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3" name="Line 1059"/>
            <p:cNvSpPr>
              <a:spLocks noChangeShapeType="1"/>
            </p:cNvSpPr>
            <p:nvPr/>
          </p:nvSpPr>
          <p:spPr bwMode="auto">
            <a:xfrm>
              <a:off x="5681714" y="43132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4" name="Line 1060"/>
            <p:cNvSpPr>
              <a:spLocks noChangeShapeType="1"/>
            </p:cNvSpPr>
            <p:nvPr/>
          </p:nvSpPr>
          <p:spPr bwMode="auto">
            <a:xfrm flipV="1">
              <a:off x="5691053" y="42688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5" name="Freeform 1061"/>
            <p:cNvSpPr>
              <a:spLocks/>
            </p:cNvSpPr>
            <p:nvPr/>
          </p:nvSpPr>
          <p:spPr bwMode="auto">
            <a:xfrm>
              <a:off x="5652529" y="4358762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6" name="Line 1062"/>
            <p:cNvSpPr>
              <a:spLocks noChangeShapeType="1"/>
            </p:cNvSpPr>
            <p:nvPr/>
          </p:nvSpPr>
          <p:spPr bwMode="auto">
            <a:xfrm>
              <a:off x="5623344" y="43856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7" name="Line 1063"/>
            <p:cNvSpPr>
              <a:spLocks noChangeShapeType="1"/>
            </p:cNvSpPr>
            <p:nvPr/>
          </p:nvSpPr>
          <p:spPr bwMode="auto">
            <a:xfrm>
              <a:off x="5623344" y="434008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8" name="Line 1064"/>
            <p:cNvSpPr>
              <a:spLocks noChangeShapeType="1"/>
            </p:cNvSpPr>
            <p:nvPr/>
          </p:nvSpPr>
          <p:spPr bwMode="auto">
            <a:xfrm>
              <a:off x="5642023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9" name="Line 1065"/>
            <p:cNvSpPr>
              <a:spLocks noChangeShapeType="1"/>
            </p:cNvSpPr>
            <p:nvPr/>
          </p:nvSpPr>
          <p:spPr bwMode="auto">
            <a:xfrm>
              <a:off x="5652529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0" name="Line 1066"/>
            <p:cNvSpPr>
              <a:spLocks noChangeShapeType="1"/>
            </p:cNvSpPr>
            <p:nvPr/>
          </p:nvSpPr>
          <p:spPr bwMode="auto">
            <a:xfrm>
              <a:off x="5642023" y="436810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1" name="Line 1067"/>
            <p:cNvSpPr>
              <a:spLocks noChangeShapeType="1"/>
            </p:cNvSpPr>
            <p:nvPr/>
          </p:nvSpPr>
          <p:spPr bwMode="auto">
            <a:xfrm>
              <a:off x="5642023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2" name="Line 1068"/>
            <p:cNvSpPr>
              <a:spLocks noChangeShapeType="1"/>
            </p:cNvSpPr>
            <p:nvPr/>
          </p:nvSpPr>
          <p:spPr bwMode="auto">
            <a:xfrm>
              <a:off x="5642023" y="43494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3" name="Line 1069"/>
            <p:cNvSpPr>
              <a:spLocks noChangeShapeType="1"/>
            </p:cNvSpPr>
            <p:nvPr/>
          </p:nvSpPr>
          <p:spPr bwMode="auto">
            <a:xfrm>
              <a:off x="5642023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4" name="Line 1070"/>
            <p:cNvSpPr>
              <a:spLocks noChangeShapeType="1"/>
            </p:cNvSpPr>
            <p:nvPr/>
          </p:nvSpPr>
          <p:spPr bwMode="auto">
            <a:xfrm>
              <a:off x="5652529" y="4349422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5" name="Line 1071"/>
            <p:cNvSpPr>
              <a:spLocks noChangeShapeType="1"/>
            </p:cNvSpPr>
            <p:nvPr/>
          </p:nvSpPr>
          <p:spPr bwMode="auto">
            <a:xfrm>
              <a:off x="5642023" y="436810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6" name="Line 1072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7" name="Line 1073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8" name="Line 1074"/>
            <p:cNvSpPr>
              <a:spLocks noChangeShapeType="1"/>
            </p:cNvSpPr>
            <p:nvPr/>
          </p:nvSpPr>
          <p:spPr bwMode="auto">
            <a:xfrm>
              <a:off x="5642023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9" name="Line 1075"/>
            <p:cNvSpPr>
              <a:spLocks noChangeShapeType="1"/>
            </p:cNvSpPr>
            <p:nvPr/>
          </p:nvSpPr>
          <p:spPr bwMode="auto">
            <a:xfrm>
              <a:off x="5652529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0" name="Line 1076"/>
            <p:cNvSpPr>
              <a:spLocks noChangeShapeType="1"/>
            </p:cNvSpPr>
            <p:nvPr/>
          </p:nvSpPr>
          <p:spPr bwMode="auto">
            <a:xfrm>
              <a:off x="5652529" y="43587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1" name="Line 1077"/>
            <p:cNvSpPr>
              <a:spLocks noChangeShapeType="1"/>
            </p:cNvSpPr>
            <p:nvPr/>
          </p:nvSpPr>
          <p:spPr bwMode="auto">
            <a:xfrm>
              <a:off x="5632683" y="42957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2" name="Line 1078"/>
            <p:cNvSpPr>
              <a:spLocks noChangeShapeType="1"/>
            </p:cNvSpPr>
            <p:nvPr/>
          </p:nvSpPr>
          <p:spPr bwMode="auto">
            <a:xfrm>
              <a:off x="565252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3" name="Line 1079"/>
            <p:cNvSpPr>
              <a:spLocks noChangeShapeType="1"/>
            </p:cNvSpPr>
            <p:nvPr/>
          </p:nvSpPr>
          <p:spPr bwMode="auto">
            <a:xfrm>
              <a:off x="5632683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4" name="Line 1080"/>
            <p:cNvSpPr>
              <a:spLocks noChangeShapeType="1"/>
            </p:cNvSpPr>
            <p:nvPr/>
          </p:nvSpPr>
          <p:spPr bwMode="auto">
            <a:xfrm>
              <a:off x="5632683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5" name="Line 1081"/>
            <p:cNvSpPr>
              <a:spLocks noChangeShapeType="1"/>
            </p:cNvSpPr>
            <p:nvPr/>
          </p:nvSpPr>
          <p:spPr bwMode="auto">
            <a:xfrm>
              <a:off x="5632683" y="4305062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6" name="Freeform 1082"/>
            <p:cNvSpPr>
              <a:spLocks/>
            </p:cNvSpPr>
            <p:nvPr/>
          </p:nvSpPr>
          <p:spPr bwMode="auto">
            <a:xfrm>
              <a:off x="5642023" y="4278212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7" name="Freeform 1083"/>
            <p:cNvSpPr>
              <a:spLocks/>
            </p:cNvSpPr>
            <p:nvPr/>
          </p:nvSpPr>
          <p:spPr bwMode="auto">
            <a:xfrm>
              <a:off x="5642023" y="4278212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8" name="Line 1084"/>
            <p:cNvSpPr>
              <a:spLocks noChangeShapeType="1"/>
            </p:cNvSpPr>
            <p:nvPr/>
          </p:nvSpPr>
          <p:spPr bwMode="auto">
            <a:xfrm>
              <a:off x="5399207" y="427821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9" name="Line 1085"/>
            <p:cNvSpPr>
              <a:spLocks noChangeShapeType="1"/>
            </p:cNvSpPr>
            <p:nvPr/>
          </p:nvSpPr>
          <p:spPr bwMode="auto">
            <a:xfrm>
              <a:off x="4901902" y="43856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0" name="Line 1086"/>
            <p:cNvSpPr>
              <a:spLocks noChangeShapeType="1"/>
            </p:cNvSpPr>
            <p:nvPr/>
          </p:nvSpPr>
          <p:spPr bwMode="auto">
            <a:xfrm>
              <a:off x="4901902" y="4385611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1" name="Freeform 1087"/>
            <p:cNvSpPr>
              <a:spLocks/>
            </p:cNvSpPr>
            <p:nvPr/>
          </p:nvSpPr>
          <p:spPr bwMode="auto">
            <a:xfrm>
              <a:off x="4920580" y="4368101"/>
              <a:ext cx="10506" cy="35021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 h="30">
                  <a:moveTo>
                    <a:pt x="0" y="3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2" name="Line 1088"/>
            <p:cNvSpPr>
              <a:spLocks noChangeShapeType="1"/>
            </p:cNvSpPr>
            <p:nvPr/>
          </p:nvSpPr>
          <p:spPr bwMode="auto">
            <a:xfrm>
              <a:off x="4872718" y="4305062"/>
              <a:ext cx="10623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3" name="Line 1089"/>
            <p:cNvSpPr>
              <a:spLocks noChangeShapeType="1"/>
            </p:cNvSpPr>
            <p:nvPr/>
          </p:nvSpPr>
          <p:spPr bwMode="auto">
            <a:xfrm flipH="1">
              <a:off x="4901902" y="4313234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4" name="Line 1090"/>
            <p:cNvSpPr>
              <a:spLocks noChangeShapeType="1"/>
            </p:cNvSpPr>
            <p:nvPr/>
          </p:nvSpPr>
          <p:spPr bwMode="auto">
            <a:xfrm>
              <a:off x="4989456" y="4421800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5" name="Line 1091"/>
            <p:cNvSpPr>
              <a:spLocks noChangeShapeType="1"/>
            </p:cNvSpPr>
            <p:nvPr/>
          </p:nvSpPr>
          <p:spPr bwMode="auto">
            <a:xfrm>
              <a:off x="4989456" y="435876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6" name="Line 1092"/>
            <p:cNvSpPr>
              <a:spLocks noChangeShapeType="1"/>
            </p:cNvSpPr>
            <p:nvPr/>
          </p:nvSpPr>
          <p:spPr bwMode="auto">
            <a:xfrm>
              <a:off x="4989456" y="435876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7" name="Line 1093"/>
            <p:cNvSpPr>
              <a:spLocks noChangeShapeType="1"/>
            </p:cNvSpPr>
            <p:nvPr/>
          </p:nvSpPr>
          <p:spPr bwMode="auto">
            <a:xfrm>
              <a:off x="5047825" y="4278212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8" name="Line 1094"/>
            <p:cNvSpPr>
              <a:spLocks noChangeShapeType="1"/>
            </p:cNvSpPr>
            <p:nvPr/>
          </p:nvSpPr>
          <p:spPr bwMode="auto">
            <a:xfrm flipH="1">
              <a:off x="5008134" y="4278212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9" name="Line 1095"/>
            <p:cNvSpPr>
              <a:spLocks noChangeShapeType="1"/>
            </p:cNvSpPr>
            <p:nvPr/>
          </p:nvSpPr>
          <p:spPr bwMode="auto">
            <a:xfrm flipV="1">
              <a:off x="4978949" y="43132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0" name="Line 1096"/>
            <p:cNvSpPr>
              <a:spLocks noChangeShapeType="1"/>
            </p:cNvSpPr>
            <p:nvPr/>
          </p:nvSpPr>
          <p:spPr bwMode="auto">
            <a:xfrm flipV="1">
              <a:off x="497894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1" name="Line 1097"/>
            <p:cNvSpPr>
              <a:spLocks noChangeShapeType="1"/>
            </p:cNvSpPr>
            <p:nvPr/>
          </p:nvSpPr>
          <p:spPr bwMode="auto">
            <a:xfrm flipV="1">
              <a:off x="4978949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2" name="Line 1098"/>
            <p:cNvSpPr>
              <a:spLocks noChangeShapeType="1"/>
            </p:cNvSpPr>
            <p:nvPr/>
          </p:nvSpPr>
          <p:spPr bwMode="auto">
            <a:xfrm>
              <a:off x="4931087" y="4286384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3" name="Line 1099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4" name="Line 1100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5" name="Line 1101"/>
            <p:cNvSpPr>
              <a:spLocks noChangeShapeType="1"/>
            </p:cNvSpPr>
            <p:nvPr/>
          </p:nvSpPr>
          <p:spPr bwMode="auto">
            <a:xfrm>
              <a:off x="4969610" y="43132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6" name="Line 1102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7" name="Line 1103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8" name="Line 1104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9" name="Line 1105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0" name="Line 1106"/>
            <p:cNvSpPr>
              <a:spLocks noChangeShapeType="1"/>
            </p:cNvSpPr>
            <p:nvPr/>
          </p:nvSpPr>
          <p:spPr bwMode="auto">
            <a:xfrm>
              <a:off x="4969610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1" name="Line 1107"/>
            <p:cNvSpPr>
              <a:spLocks noChangeShapeType="1"/>
            </p:cNvSpPr>
            <p:nvPr/>
          </p:nvSpPr>
          <p:spPr bwMode="auto">
            <a:xfrm>
              <a:off x="4969610" y="43132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2" name="Line 1108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3" name="Line 1109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4" name="Line 1110"/>
            <p:cNvSpPr>
              <a:spLocks noChangeShapeType="1"/>
            </p:cNvSpPr>
            <p:nvPr/>
          </p:nvSpPr>
          <p:spPr bwMode="auto">
            <a:xfrm>
              <a:off x="4978949" y="43132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5" name="Line 1111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6" name="Freeform 1112"/>
            <p:cNvSpPr>
              <a:spLocks/>
            </p:cNvSpPr>
            <p:nvPr/>
          </p:nvSpPr>
          <p:spPr bwMode="auto">
            <a:xfrm>
              <a:off x="4969610" y="42957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7" name="Freeform 1113"/>
            <p:cNvSpPr>
              <a:spLocks/>
            </p:cNvSpPr>
            <p:nvPr/>
          </p:nvSpPr>
          <p:spPr bwMode="auto">
            <a:xfrm>
              <a:off x="4978949" y="429572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8" name="Line 1114"/>
            <p:cNvSpPr>
              <a:spLocks noChangeShapeType="1"/>
            </p:cNvSpPr>
            <p:nvPr/>
          </p:nvSpPr>
          <p:spPr bwMode="auto">
            <a:xfrm flipH="1">
              <a:off x="4969610" y="429572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9" name="Line 1115"/>
            <p:cNvSpPr>
              <a:spLocks noChangeShapeType="1"/>
            </p:cNvSpPr>
            <p:nvPr/>
          </p:nvSpPr>
          <p:spPr bwMode="auto">
            <a:xfrm>
              <a:off x="4978949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0" name="Line 1116"/>
            <p:cNvSpPr>
              <a:spLocks noChangeShapeType="1"/>
            </p:cNvSpPr>
            <p:nvPr/>
          </p:nvSpPr>
          <p:spPr bwMode="auto">
            <a:xfrm>
              <a:off x="4969610" y="429572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1" name="Line 1117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2" name="Line 1118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3" name="Line 1119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4" name="Line 1120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5" name="Line 1121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6" name="Line 1122"/>
            <p:cNvSpPr>
              <a:spLocks noChangeShapeType="1"/>
            </p:cNvSpPr>
            <p:nvPr/>
          </p:nvSpPr>
          <p:spPr bwMode="auto">
            <a:xfrm>
              <a:off x="4969610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7" name="Line 1123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8" name="Line 1124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9" name="Freeform 1125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0" name="Rectangle 1126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1" name="Freeform 1127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2" name="Rectangle 1128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3" name="Freeform 1129"/>
            <p:cNvSpPr>
              <a:spLocks/>
            </p:cNvSpPr>
            <p:nvPr/>
          </p:nvSpPr>
          <p:spPr bwMode="auto">
            <a:xfrm>
              <a:off x="4969610" y="428638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4" name="Rectangle 1130"/>
            <p:cNvSpPr>
              <a:spLocks noChangeArrowheads="1"/>
            </p:cNvSpPr>
            <p:nvPr/>
          </p:nvSpPr>
          <p:spPr bwMode="auto">
            <a:xfrm>
              <a:off x="4969610" y="4286384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5" name="Line 1131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6" name="Line 1132"/>
            <p:cNvSpPr>
              <a:spLocks noChangeShapeType="1"/>
            </p:cNvSpPr>
            <p:nvPr/>
          </p:nvSpPr>
          <p:spPr bwMode="auto">
            <a:xfrm flipV="1">
              <a:off x="4978949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7" name="Line 1133"/>
            <p:cNvSpPr>
              <a:spLocks noChangeShapeType="1"/>
            </p:cNvSpPr>
            <p:nvPr/>
          </p:nvSpPr>
          <p:spPr bwMode="auto">
            <a:xfrm flipH="1"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8" name="Line 1134"/>
            <p:cNvSpPr>
              <a:spLocks noChangeShapeType="1"/>
            </p:cNvSpPr>
            <p:nvPr/>
          </p:nvSpPr>
          <p:spPr bwMode="auto">
            <a:xfrm>
              <a:off x="4969610" y="430506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9" name="Line 1135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0" name="Line 1136"/>
            <p:cNvSpPr>
              <a:spLocks noChangeShapeType="1"/>
            </p:cNvSpPr>
            <p:nvPr/>
          </p:nvSpPr>
          <p:spPr bwMode="auto">
            <a:xfrm flipV="1">
              <a:off x="4969610" y="428638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1" name="Rectangle 1137"/>
            <p:cNvSpPr>
              <a:spLocks noChangeArrowheads="1"/>
            </p:cNvSpPr>
            <p:nvPr/>
          </p:nvSpPr>
          <p:spPr bwMode="auto">
            <a:xfrm>
              <a:off x="4969610" y="429572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2" name="Freeform 1138"/>
            <p:cNvSpPr>
              <a:spLocks/>
            </p:cNvSpPr>
            <p:nvPr/>
          </p:nvSpPr>
          <p:spPr bwMode="auto">
            <a:xfrm>
              <a:off x="4969610" y="428638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3" name="Line 1139"/>
            <p:cNvSpPr>
              <a:spLocks noChangeShapeType="1"/>
            </p:cNvSpPr>
            <p:nvPr/>
          </p:nvSpPr>
          <p:spPr bwMode="auto">
            <a:xfrm>
              <a:off x="4969610" y="42863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4" name="Freeform 1140"/>
            <p:cNvSpPr>
              <a:spLocks/>
            </p:cNvSpPr>
            <p:nvPr/>
          </p:nvSpPr>
          <p:spPr bwMode="auto">
            <a:xfrm>
              <a:off x="4978949" y="430506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5" name="Line 1141"/>
            <p:cNvSpPr>
              <a:spLocks noChangeShapeType="1"/>
            </p:cNvSpPr>
            <p:nvPr/>
          </p:nvSpPr>
          <p:spPr bwMode="auto">
            <a:xfrm>
              <a:off x="4978949" y="430506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6" name="Freeform 1142"/>
            <p:cNvSpPr>
              <a:spLocks/>
            </p:cNvSpPr>
            <p:nvPr/>
          </p:nvSpPr>
          <p:spPr bwMode="auto">
            <a:xfrm>
              <a:off x="4969610" y="430506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7" name="Freeform 1143"/>
            <p:cNvSpPr>
              <a:spLocks/>
            </p:cNvSpPr>
            <p:nvPr/>
          </p:nvSpPr>
          <p:spPr bwMode="auto">
            <a:xfrm>
              <a:off x="4978949" y="4313234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8" name="Freeform 1144"/>
            <p:cNvSpPr>
              <a:spLocks/>
            </p:cNvSpPr>
            <p:nvPr/>
          </p:nvSpPr>
          <p:spPr bwMode="auto">
            <a:xfrm>
              <a:off x="4978949" y="4313234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9" name="Freeform 1145"/>
            <p:cNvSpPr>
              <a:spLocks/>
            </p:cNvSpPr>
            <p:nvPr/>
          </p:nvSpPr>
          <p:spPr bwMode="auto">
            <a:xfrm>
              <a:off x="4891396" y="4385611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0" name="Line 1146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1" name="Freeform 1147"/>
            <p:cNvSpPr>
              <a:spLocks/>
            </p:cNvSpPr>
            <p:nvPr/>
          </p:nvSpPr>
          <p:spPr bwMode="auto">
            <a:xfrm>
              <a:off x="4891396" y="439495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2" name="Line 1148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3" name="Line 1149"/>
            <p:cNvSpPr>
              <a:spLocks noChangeShapeType="1"/>
            </p:cNvSpPr>
            <p:nvPr/>
          </p:nvSpPr>
          <p:spPr bwMode="auto">
            <a:xfrm flipV="1">
              <a:off x="4852872" y="436810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4" name="Line 1150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5" name="Line 1151"/>
            <p:cNvSpPr>
              <a:spLocks noChangeShapeType="1"/>
            </p:cNvSpPr>
            <p:nvPr/>
          </p:nvSpPr>
          <p:spPr bwMode="auto">
            <a:xfrm flipV="1">
              <a:off x="4891396" y="438561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6" name="Line 1152"/>
            <p:cNvSpPr>
              <a:spLocks noChangeShapeType="1"/>
            </p:cNvSpPr>
            <p:nvPr/>
          </p:nvSpPr>
          <p:spPr bwMode="auto">
            <a:xfrm flipV="1">
              <a:off x="4882057" y="436810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7" name="Freeform 1153"/>
            <p:cNvSpPr>
              <a:spLocks/>
            </p:cNvSpPr>
            <p:nvPr/>
          </p:nvSpPr>
          <p:spPr bwMode="auto">
            <a:xfrm>
              <a:off x="4891396" y="4368101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8" name="Line 1154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9" name="Freeform 1155"/>
            <p:cNvSpPr>
              <a:spLocks/>
            </p:cNvSpPr>
            <p:nvPr/>
          </p:nvSpPr>
          <p:spPr bwMode="auto">
            <a:xfrm>
              <a:off x="4891396" y="4368101"/>
              <a:ext cx="29185" cy="26850"/>
            </a:xfrm>
            <a:custGeom>
              <a:avLst/>
              <a:gdLst/>
              <a:ahLst/>
              <a:cxnLst>
                <a:cxn ang="0">
                  <a:pos x="25" y="15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9" y="15"/>
                </a:cxn>
                <a:cxn ang="0">
                  <a:pos x="9" y="15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25" y="15"/>
                </a:cxn>
              </a:cxnLst>
              <a:rect l="0" t="0" r="r" b="b"/>
              <a:pathLst>
                <a:path w="25" h="23">
                  <a:moveTo>
                    <a:pt x="25" y="15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25" y="15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0" name="Line 1156"/>
            <p:cNvSpPr>
              <a:spLocks noChangeShapeType="1"/>
            </p:cNvSpPr>
            <p:nvPr/>
          </p:nvSpPr>
          <p:spPr bwMode="auto">
            <a:xfrm>
              <a:off x="4901902" y="4358762"/>
              <a:ext cx="1167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1" name="Line 1157"/>
            <p:cNvSpPr>
              <a:spLocks noChangeShapeType="1"/>
            </p:cNvSpPr>
            <p:nvPr/>
          </p:nvSpPr>
          <p:spPr bwMode="auto">
            <a:xfrm>
              <a:off x="4901902" y="438561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2" name="Line 1158"/>
            <p:cNvSpPr>
              <a:spLocks noChangeShapeType="1"/>
            </p:cNvSpPr>
            <p:nvPr/>
          </p:nvSpPr>
          <p:spPr bwMode="auto">
            <a:xfrm flipV="1">
              <a:off x="4852872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3" name="Line 1159"/>
            <p:cNvSpPr>
              <a:spLocks noChangeShapeType="1"/>
            </p:cNvSpPr>
            <p:nvPr/>
          </p:nvSpPr>
          <p:spPr bwMode="auto">
            <a:xfrm>
              <a:off x="4852872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" name="Line 1160"/>
            <p:cNvSpPr>
              <a:spLocks noChangeShapeType="1"/>
            </p:cNvSpPr>
            <p:nvPr/>
          </p:nvSpPr>
          <p:spPr bwMode="auto">
            <a:xfrm>
              <a:off x="4862211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5" name="Line 1161"/>
            <p:cNvSpPr>
              <a:spLocks noChangeShapeType="1"/>
            </p:cNvSpPr>
            <p:nvPr/>
          </p:nvSpPr>
          <p:spPr bwMode="auto">
            <a:xfrm flipV="1">
              <a:off x="4823687" y="4331912"/>
              <a:ext cx="1167" cy="980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" name="Line 1162"/>
            <p:cNvSpPr>
              <a:spLocks noChangeShapeType="1"/>
            </p:cNvSpPr>
            <p:nvPr/>
          </p:nvSpPr>
          <p:spPr bwMode="auto">
            <a:xfrm flipH="1">
              <a:off x="4823687" y="4412461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7" name="Line 1163"/>
            <p:cNvSpPr>
              <a:spLocks noChangeShapeType="1"/>
            </p:cNvSpPr>
            <p:nvPr/>
          </p:nvSpPr>
          <p:spPr bwMode="auto">
            <a:xfrm flipV="1">
              <a:off x="4872718" y="4403122"/>
              <a:ext cx="47863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" name="Line 1164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Line 1165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Line 1166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Line 1167"/>
            <p:cNvSpPr>
              <a:spLocks noChangeShapeType="1"/>
            </p:cNvSpPr>
            <p:nvPr/>
          </p:nvSpPr>
          <p:spPr bwMode="auto">
            <a:xfrm>
              <a:off x="4891396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Line 1168"/>
            <p:cNvSpPr>
              <a:spLocks noChangeShapeType="1"/>
            </p:cNvSpPr>
            <p:nvPr/>
          </p:nvSpPr>
          <p:spPr bwMode="auto">
            <a:xfrm flipH="1">
              <a:off x="4882057" y="4394950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Line 1169"/>
            <p:cNvSpPr>
              <a:spLocks noChangeShapeType="1"/>
            </p:cNvSpPr>
            <p:nvPr/>
          </p:nvSpPr>
          <p:spPr bwMode="auto">
            <a:xfrm flipH="1">
              <a:off x="4882057" y="4394950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Line 1170"/>
            <p:cNvSpPr>
              <a:spLocks noChangeShapeType="1"/>
            </p:cNvSpPr>
            <p:nvPr/>
          </p:nvSpPr>
          <p:spPr bwMode="auto">
            <a:xfrm flipV="1">
              <a:off x="4901902" y="4412461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Line 1171"/>
            <p:cNvSpPr>
              <a:spLocks noChangeShapeType="1"/>
            </p:cNvSpPr>
            <p:nvPr/>
          </p:nvSpPr>
          <p:spPr bwMode="auto">
            <a:xfrm>
              <a:off x="4852872" y="439495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Line 1172"/>
            <p:cNvSpPr>
              <a:spLocks noChangeShapeType="1"/>
            </p:cNvSpPr>
            <p:nvPr/>
          </p:nvSpPr>
          <p:spPr bwMode="auto">
            <a:xfrm>
              <a:off x="4862211" y="44218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173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174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175"/>
            <p:cNvSpPr>
              <a:spLocks/>
            </p:cNvSpPr>
            <p:nvPr/>
          </p:nvSpPr>
          <p:spPr bwMode="auto">
            <a:xfrm>
              <a:off x="4862211" y="442180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Rectangle 1176"/>
            <p:cNvSpPr>
              <a:spLocks noChangeArrowheads="1"/>
            </p:cNvSpPr>
            <p:nvPr/>
          </p:nvSpPr>
          <p:spPr bwMode="auto">
            <a:xfrm>
              <a:off x="4862211" y="4421800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177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178"/>
            <p:cNvSpPr>
              <a:spLocks/>
            </p:cNvSpPr>
            <p:nvPr/>
          </p:nvSpPr>
          <p:spPr bwMode="auto">
            <a:xfrm>
              <a:off x="4862211" y="44218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179"/>
            <p:cNvSpPr>
              <a:spLocks/>
            </p:cNvSpPr>
            <p:nvPr/>
          </p:nvSpPr>
          <p:spPr bwMode="auto">
            <a:xfrm>
              <a:off x="4852872" y="443931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1180"/>
            <p:cNvSpPr>
              <a:spLocks/>
            </p:cNvSpPr>
            <p:nvPr/>
          </p:nvSpPr>
          <p:spPr bwMode="auto">
            <a:xfrm>
              <a:off x="4852872" y="4439311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Line 1181"/>
            <p:cNvSpPr>
              <a:spLocks noChangeShapeType="1"/>
            </p:cNvSpPr>
            <p:nvPr/>
          </p:nvSpPr>
          <p:spPr bwMode="auto">
            <a:xfrm flipH="1">
              <a:off x="4862211" y="4421800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Line 1182"/>
            <p:cNvSpPr>
              <a:spLocks noChangeShapeType="1"/>
            </p:cNvSpPr>
            <p:nvPr/>
          </p:nvSpPr>
          <p:spPr bwMode="auto">
            <a:xfrm flipH="1">
              <a:off x="4852872" y="442997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Line 1183"/>
            <p:cNvSpPr>
              <a:spLocks noChangeShapeType="1"/>
            </p:cNvSpPr>
            <p:nvPr/>
          </p:nvSpPr>
          <p:spPr bwMode="auto">
            <a:xfrm>
              <a:off x="4852872" y="443931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Line 1184"/>
            <p:cNvSpPr>
              <a:spLocks noChangeShapeType="1"/>
            </p:cNvSpPr>
            <p:nvPr/>
          </p:nvSpPr>
          <p:spPr bwMode="auto">
            <a:xfrm>
              <a:off x="4852872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Line 1185"/>
            <p:cNvSpPr>
              <a:spLocks noChangeShapeType="1"/>
            </p:cNvSpPr>
            <p:nvPr/>
          </p:nvSpPr>
          <p:spPr bwMode="auto">
            <a:xfrm>
              <a:off x="4852872" y="442997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Line 1186"/>
            <p:cNvSpPr>
              <a:spLocks noChangeShapeType="1"/>
            </p:cNvSpPr>
            <p:nvPr/>
          </p:nvSpPr>
          <p:spPr bwMode="auto">
            <a:xfrm flipH="1">
              <a:off x="4823687" y="4429972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1187"/>
            <p:cNvSpPr>
              <a:spLocks/>
            </p:cNvSpPr>
            <p:nvPr/>
          </p:nvSpPr>
          <p:spPr bwMode="auto">
            <a:xfrm>
              <a:off x="4833027" y="442997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1188"/>
            <p:cNvSpPr>
              <a:spLocks/>
            </p:cNvSpPr>
            <p:nvPr/>
          </p:nvSpPr>
          <p:spPr bwMode="auto">
            <a:xfrm>
              <a:off x="4833027" y="4429972"/>
              <a:ext cx="9339" cy="93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Line 1189"/>
            <p:cNvSpPr>
              <a:spLocks noChangeShapeType="1"/>
            </p:cNvSpPr>
            <p:nvPr/>
          </p:nvSpPr>
          <p:spPr bwMode="auto">
            <a:xfrm flipH="1">
              <a:off x="4891396" y="4385611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Line 1190"/>
            <p:cNvSpPr>
              <a:spLocks noChangeShapeType="1"/>
            </p:cNvSpPr>
            <p:nvPr/>
          </p:nvSpPr>
          <p:spPr bwMode="auto">
            <a:xfrm flipH="1">
              <a:off x="4872718" y="43856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Line 1191"/>
            <p:cNvSpPr>
              <a:spLocks noChangeShapeType="1"/>
            </p:cNvSpPr>
            <p:nvPr/>
          </p:nvSpPr>
          <p:spPr bwMode="auto">
            <a:xfrm flipH="1">
              <a:off x="4842366" y="4385611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Line 1192"/>
            <p:cNvSpPr>
              <a:spLocks noChangeShapeType="1"/>
            </p:cNvSpPr>
            <p:nvPr/>
          </p:nvSpPr>
          <p:spPr bwMode="auto">
            <a:xfrm flipH="1">
              <a:off x="4833027" y="43856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Line 1193"/>
            <p:cNvSpPr>
              <a:spLocks noChangeShapeType="1"/>
            </p:cNvSpPr>
            <p:nvPr/>
          </p:nvSpPr>
          <p:spPr bwMode="auto">
            <a:xfrm flipH="1">
              <a:off x="4813181" y="4385611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Line 1194"/>
            <p:cNvSpPr>
              <a:spLocks noChangeShapeType="1"/>
            </p:cNvSpPr>
            <p:nvPr/>
          </p:nvSpPr>
          <p:spPr bwMode="auto">
            <a:xfrm flipH="1">
              <a:off x="4842366" y="430506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Line 1195"/>
            <p:cNvSpPr>
              <a:spLocks noChangeShapeType="1"/>
            </p:cNvSpPr>
            <p:nvPr/>
          </p:nvSpPr>
          <p:spPr bwMode="auto">
            <a:xfrm flipV="1">
              <a:off x="4882057" y="4313234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Line 1196"/>
            <p:cNvSpPr>
              <a:spLocks noChangeShapeType="1"/>
            </p:cNvSpPr>
            <p:nvPr/>
          </p:nvSpPr>
          <p:spPr bwMode="auto">
            <a:xfrm flipV="1">
              <a:off x="4882057" y="4305062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Line 1197"/>
            <p:cNvSpPr>
              <a:spLocks noChangeShapeType="1"/>
            </p:cNvSpPr>
            <p:nvPr/>
          </p:nvSpPr>
          <p:spPr bwMode="auto">
            <a:xfrm flipV="1">
              <a:off x="4882057" y="42863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Line 1198"/>
            <p:cNvSpPr>
              <a:spLocks noChangeShapeType="1"/>
            </p:cNvSpPr>
            <p:nvPr/>
          </p:nvSpPr>
          <p:spPr bwMode="auto">
            <a:xfrm flipV="1">
              <a:off x="4901902" y="4358762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Line 1199"/>
            <p:cNvSpPr>
              <a:spLocks noChangeShapeType="1"/>
            </p:cNvSpPr>
            <p:nvPr/>
          </p:nvSpPr>
          <p:spPr bwMode="auto">
            <a:xfrm>
              <a:off x="4901902" y="434942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Line 1200"/>
            <p:cNvSpPr>
              <a:spLocks noChangeShapeType="1"/>
            </p:cNvSpPr>
            <p:nvPr/>
          </p:nvSpPr>
          <p:spPr bwMode="auto">
            <a:xfrm flipV="1">
              <a:off x="4901902" y="431323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Line 1201"/>
            <p:cNvSpPr>
              <a:spLocks noChangeShapeType="1"/>
            </p:cNvSpPr>
            <p:nvPr/>
          </p:nvSpPr>
          <p:spPr bwMode="auto">
            <a:xfrm flipH="1">
              <a:off x="4891396" y="4313234"/>
              <a:ext cx="10506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Line 1202"/>
            <p:cNvSpPr>
              <a:spLocks noChangeShapeType="1"/>
            </p:cNvSpPr>
            <p:nvPr/>
          </p:nvSpPr>
          <p:spPr bwMode="auto">
            <a:xfrm flipV="1">
              <a:off x="4852872" y="43225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Line 1203"/>
            <p:cNvSpPr>
              <a:spLocks noChangeShapeType="1"/>
            </p:cNvSpPr>
            <p:nvPr/>
          </p:nvSpPr>
          <p:spPr bwMode="auto">
            <a:xfrm flipV="1">
              <a:off x="4852872" y="432257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Line 1204"/>
            <p:cNvSpPr>
              <a:spLocks noChangeShapeType="1"/>
            </p:cNvSpPr>
            <p:nvPr/>
          </p:nvSpPr>
          <p:spPr bwMode="auto">
            <a:xfrm>
              <a:off x="4872718" y="4340083"/>
              <a:ext cx="47863" cy="280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Line 1205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Line 1206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Line 1207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Line 1208"/>
            <p:cNvSpPr>
              <a:spLocks noChangeShapeType="1"/>
            </p:cNvSpPr>
            <p:nvPr/>
          </p:nvSpPr>
          <p:spPr bwMode="auto">
            <a:xfrm>
              <a:off x="4891396" y="436810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Line 1210"/>
            <p:cNvSpPr>
              <a:spLocks noChangeShapeType="1"/>
            </p:cNvSpPr>
            <p:nvPr/>
          </p:nvSpPr>
          <p:spPr bwMode="auto">
            <a:xfrm>
              <a:off x="4891396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Line 1211"/>
            <p:cNvSpPr>
              <a:spLocks noChangeShapeType="1"/>
            </p:cNvSpPr>
            <p:nvPr/>
          </p:nvSpPr>
          <p:spPr bwMode="auto">
            <a:xfrm>
              <a:off x="4891396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1212"/>
            <p:cNvSpPr>
              <a:spLocks/>
            </p:cNvSpPr>
            <p:nvPr/>
          </p:nvSpPr>
          <p:spPr bwMode="auto">
            <a:xfrm>
              <a:off x="4891396" y="4368100"/>
              <a:ext cx="1167" cy="81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1213"/>
            <p:cNvSpPr>
              <a:spLocks/>
            </p:cNvSpPr>
            <p:nvPr/>
          </p:nvSpPr>
          <p:spPr bwMode="auto">
            <a:xfrm>
              <a:off x="4891396" y="4368100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Line 1214"/>
            <p:cNvSpPr>
              <a:spLocks noChangeShapeType="1"/>
            </p:cNvSpPr>
            <p:nvPr/>
          </p:nvSpPr>
          <p:spPr bwMode="auto">
            <a:xfrm flipH="1">
              <a:off x="4882057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Line 1215"/>
            <p:cNvSpPr>
              <a:spLocks noChangeShapeType="1"/>
            </p:cNvSpPr>
            <p:nvPr/>
          </p:nvSpPr>
          <p:spPr bwMode="auto">
            <a:xfrm>
              <a:off x="4882057" y="4368100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Line 1216"/>
            <p:cNvSpPr>
              <a:spLocks noChangeShapeType="1"/>
            </p:cNvSpPr>
            <p:nvPr/>
          </p:nvSpPr>
          <p:spPr bwMode="auto">
            <a:xfrm flipV="1">
              <a:off x="4891396" y="4358761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Line 1217"/>
            <p:cNvSpPr>
              <a:spLocks noChangeShapeType="1"/>
            </p:cNvSpPr>
            <p:nvPr/>
          </p:nvSpPr>
          <p:spPr bwMode="auto">
            <a:xfrm>
              <a:off x="4901903" y="4368100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Line 1218"/>
            <p:cNvSpPr>
              <a:spLocks noChangeShapeType="1"/>
            </p:cNvSpPr>
            <p:nvPr/>
          </p:nvSpPr>
          <p:spPr bwMode="auto">
            <a:xfrm flipH="1">
              <a:off x="4882057" y="4385611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Line 1219"/>
            <p:cNvSpPr>
              <a:spLocks noChangeShapeType="1"/>
            </p:cNvSpPr>
            <p:nvPr/>
          </p:nvSpPr>
          <p:spPr bwMode="auto">
            <a:xfrm flipV="1">
              <a:off x="4901903" y="4358761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Line 1220"/>
            <p:cNvSpPr>
              <a:spLocks noChangeShapeType="1"/>
            </p:cNvSpPr>
            <p:nvPr/>
          </p:nvSpPr>
          <p:spPr bwMode="auto">
            <a:xfrm>
              <a:off x="4852873" y="436810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1221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1222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1223"/>
            <p:cNvSpPr>
              <a:spLocks/>
            </p:cNvSpPr>
            <p:nvPr/>
          </p:nvSpPr>
          <p:spPr bwMode="auto">
            <a:xfrm>
              <a:off x="4862212" y="434008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Rectangle 1224"/>
            <p:cNvSpPr>
              <a:spLocks noChangeArrowheads="1"/>
            </p:cNvSpPr>
            <p:nvPr/>
          </p:nvSpPr>
          <p:spPr bwMode="auto">
            <a:xfrm>
              <a:off x="4862212" y="4340083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1225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1226"/>
            <p:cNvSpPr>
              <a:spLocks/>
            </p:cNvSpPr>
            <p:nvPr/>
          </p:nvSpPr>
          <p:spPr bwMode="auto">
            <a:xfrm>
              <a:off x="4862212" y="4331911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Line 1227"/>
            <p:cNvSpPr>
              <a:spLocks noChangeShapeType="1"/>
            </p:cNvSpPr>
            <p:nvPr/>
          </p:nvSpPr>
          <p:spPr bwMode="auto">
            <a:xfrm flipV="1">
              <a:off x="4862212" y="4331911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Line 1228"/>
            <p:cNvSpPr>
              <a:spLocks noChangeShapeType="1"/>
            </p:cNvSpPr>
            <p:nvPr/>
          </p:nvSpPr>
          <p:spPr bwMode="auto">
            <a:xfrm flipH="1">
              <a:off x="4862212" y="434008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Line 1229"/>
            <p:cNvSpPr>
              <a:spLocks noChangeShapeType="1"/>
            </p:cNvSpPr>
            <p:nvPr/>
          </p:nvSpPr>
          <p:spPr bwMode="auto">
            <a:xfrm flipH="1">
              <a:off x="4852873" y="433191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Line 1230"/>
            <p:cNvSpPr>
              <a:spLocks noChangeShapeType="1"/>
            </p:cNvSpPr>
            <p:nvPr/>
          </p:nvSpPr>
          <p:spPr bwMode="auto">
            <a:xfrm flipH="1">
              <a:off x="487271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Line 1231"/>
            <p:cNvSpPr>
              <a:spLocks noChangeShapeType="1"/>
            </p:cNvSpPr>
            <p:nvPr/>
          </p:nvSpPr>
          <p:spPr bwMode="auto">
            <a:xfrm flipH="1">
              <a:off x="4872718" y="43132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Line 1232"/>
            <p:cNvSpPr>
              <a:spLocks noChangeShapeType="1"/>
            </p:cNvSpPr>
            <p:nvPr/>
          </p:nvSpPr>
          <p:spPr bwMode="auto">
            <a:xfrm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Line 1233"/>
            <p:cNvSpPr>
              <a:spLocks noChangeShapeType="1"/>
            </p:cNvSpPr>
            <p:nvPr/>
          </p:nvSpPr>
          <p:spPr bwMode="auto">
            <a:xfrm>
              <a:off x="4872718" y="4295722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Line 123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Line 1235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Line 1236"/>
            <p:cNvSpPr>
              <a:spLocks noChangeShapeType="1"/>
            </p:cNvSpPr>
            <p:nvPr/>
          </p:nvSpPr>
          <p:spPr bwMode="auto">
            <a:xfrm>
              <a:off x="4872718" y="430506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Line 1237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Line 1238"/>
            <p:cNvSpPr>
              <a:spLocks noChangeShapeType="1"/>
            </p:cNvSpPr>
            <p:nvPr/>
          </p:nvSpPr>
          <p:spPr bwMode="auto">
            <a:xfrm>
              <a:off x="4882057" y="428638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Line 1239"/>
            <p:cNvSpPr>
              <a:spLocks noChangeShapeType="1"/>
            </p:cNvSpPr>
            <p:nvPr/>
          </p:nvSpPr>
          <p:spPr bwMode="auto">
            <a:xfrm flipV="1">
              <a:off x="4891396" y="4286383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1240"/>
            <p:cNvSpPr>
              <a:spLocks noChangeArrowheads="1"/>
            </p:cNvSpPr>
            <p:nvPr/>
          </p:nvSpPr>
          <p:spPr bwMode="auto">
            <a:xfrm>
              <a:off x="4882057" y="4295722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1241"/>
            <p:cNvSpPr>
              <a:spLocks/>
            </p:cNvSpPr>
            <p:nvPr/>
          </p:nvSpPr>
          <p:spPr bwMode="auto">
            <a:xfrm>
              <a:off x="4882057" y="4286383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Line 1242"/>
            <p:cNvSpPr>
              <a:spLocks noChangeShapeType="1"/>
            </p:cNvSpPr>
            <p:nvPr/>
          </p:nvSpPr>
          <p:spPr bwMode="auto">
            <a:xfrm flipH="1">
              <a:off x="4882057" y="42863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Freeform 1243"/>
            <p:cNvSpPr>
              <a:spLocks/>
            </p:cNvSpPr>
            <p:nvPr/>
          </p:nvSpPr>
          <p:spPr bwMode="auto">
            <a:xfrm>
              <a:off x="4872718" y="4305061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Line 1244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Freeform 1245"/>
            <p:cNvSpPr>
              <a:spLocks/>
            </p:cNvSpPr>
            <p:nvPr/>
          </p:nvSpPr>
          <p:spPr bwMode="auto">
            <a:xfrm>
              <a:off x="4882057" y="4305061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Line 1246"/>
            <p:cNvSpPr>
              <a:spLocks noChangeShapeType="1"/>
            </p:cNvSpPr>
            <p:nvPr/>
          </p:nvSpPr>
          <p:spPr bwMode="auto">
            <a:xfrm>
              <a:off x="4872718" y="4313233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Line 1247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Line 1248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Line 1249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Line 1250"/>
            <p:cNvSpPr>
              <a:spLocks noChangeShapeType="1"/>
            </p:cNvSpPr>
            <p:nvPr/>
          </p:nvSpPr>
          <p:spPr bwMode="auto">
            <a:xfrm>
              <a:off x="4882057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Line 1251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1252"/>
            <p:cNvSpPr>
              <a:spLocks/>
            </p:cNvSpPr>
            <p:nvPr/>
          </p:nvSpPr>
          <p:spPr bwMode="auto">
            <a:xfrm>
              <a:off x="4882057" y="42957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Line 1253"/>
            <p:cNvSpPr>
              <a:spLocks noChangeShapeType="1"/>
            </p:cNvSpPr>
            <p:nvPr/>
          </p:nvSpPr>
          <p:spPr bwMode="auto">
            <a:xfrm>
              <a:off x="4882057" y="42957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Line 125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Line 1255"/>
            <p:cNvSpPr>
              <a:spLocks noChangeShapeType="1"/>
            </p:cNvSpPr>
            <p:nvPr/>
          </p:nvSpPr>
          <p:spPr bwMode="auto">
            <a:xfrm flipH="1">
              <a:off x="4882057" y="428638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1256"/>
            <p:cNvSpPr>
              <a:spLocks/>
            </p:cNvSpPr>
            <p:nvPr/>
          </p:nvSpPr>
          <p:spPr bwMode="auto">
            <a:xfrm>
              <a:off x="4882057" y="428638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1257"/>
            <p:cNvSpPr>
              <a:spLocks/>
            </p:cNvSpPr>
            <p:nvPr/>
          </p:nvSpPr>
          <p:spPr bwMode="auto">
            <a:xfrm>
              <a:off x="4882057" y="4286383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1258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Rectangle 1259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Rectangle 1260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Rectangle 1261"/>
            <p:cNvSpPr>
              <a:spLocks noChangeArrowheads="1"/>
            </p:cNvSpPr>
            <p:nvPr/>
          </p:nvSpPr>
          <p:spPr bwMode="auto">
            <a:xfrm>
              <a:off x="4882057" y="4286383"/>
              <a:ext cx="9339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1262"/>
            <p:cNvSpPr>
              <a:spLocks/>
            </p:cNvSpPr>
            <p:nvPr/>
          </p:nvSpPr>
          <p:spPr bwMode="auto">
            <a:xfrm>
              <a:off x="4852873" y="4313233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263"/>
            <p:cNvSpPr>
              <a:spLocks/>
            </p:cNvSpPr>
            <p:nvPr/>
          </p:nvSpPr>
          <p:spPr bwMode="auto">
            <a:xfrm>
              <a:off x="4852873" y="4313233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Line 1264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Line 1265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Line 1266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Line 1267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Line 1268"/>
            <p:cNvSpPr>
              <a:spLocks noChangeShapeType="1"/>
            </p:cNvSpPr>
            <p:nvPr/>
          </p:nvSpPr>
          <p:spPr bwMode="auto">
            <a:xfrm>
              <a:off x="4872718" y="43132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1269"/>
            <p:cNvSpPr>
              <a:spLocks/>
            </p:cNvSpPr>
            <p:nvPr/>
          </p:nvSpPr>
          <p:spPr bwMode="auto">
            <a:xfrm>
              <a:off x="4872718" y="4295722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Line 1270"/>
            <p:cNvSpPr>
              <a:spLocks noChangeShapeType="1"/>
            </p:cNvSpPr>
            <p:nvPr/>
          </p:nvSpPr>
          <p:spPr bwMode="auto">
            <a:xfrm>
              <a:off x="4872718" y="4295722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Line 1271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Line 1272"/>
            <p:cNvSpPr>
              <a:spLocks noChangeShapeType="1"/>
            </p:cNvSpPr>
            <p:nvPr/>
          </p:nvSpPr>
          <p:spPr bwMode="auto">
            <a:xfrm flipH="1">
              <a:off x="4872718" y="4305061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Line 1273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Line 1274"/>
            <p:cNvSpPr>
              <a:spLocks noChangeShapeType="1"/>
            </p:cNvSpPr>
            <p:nvPr/>
          </p:nvSpPr>
          <p:spPr bwMode="auto">
            <a:xfrm>
              <a:off x="4882057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Line 1275"/>
            <p:cNvSpPr>
              <a:spLocks noChangeShapeType="1"/>
            </p:cNvSpPr>
            <p:nvPr/>
          </p:nvSpPr>
          <p:spPr bwMode="auto">
            <a:xfrm>
              <a:off x="4872718" y="4305061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Line 1276"/>
            <p:cNvSpPr>
              <a:spLocks noChangeShapeType="1"/>
            </p:cNvSpPr>
            <p:nvPr/>
          </p:nvSpPr>
          <p:spPr bwMode="auto">
            <a:xfrm flipV="1">
              <a:off x="4872718" y="4305061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Line 1277"/>
            <p:cNvSpPr>
              <a:spLocks noChangeShapeType="1"/>
            </p:cNvSpPr>
            <p:nvPr/>
          </p:nvSpPr>
          <p:spPr bwMode="auto">
            <a:xfrm>
              <a:off x="4852873" y="4322572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Line 1278"/>
            <p:cNvSpPr>
              <a:spLocks noChangeShapeType="1"/>
            </p:cNvSpPr>
            <p:nvPr/>
          </p:nvSpPr>
          <p:spPr bwMode="auto">
            <a:xfrm flipH="1">
              <a:off x="4823688" y="4331911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1279"/>
            <p:cNvSpPr>
              <a:spLocks/>
            </p:cNvSpPr>
            <p:nvPr/>
          </p:nvSpPr>
          <p:spPr bwMode="auto">
            <a:xfrm>
              <a:off x="4833027" y="432257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1280"/>
            <p:cNvSpPr>
              <a:spLocks/>
            </p:cNvSpPr>
            <p:nvPr/>
          </p:nvSpPr>
          <p:spPr bwMode="auto">
            <a:xfrm>
              <a:off x="4833027" y="4322572"/>
              <a:ext cx="9339" cy="9339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0" y="8"/>
                </a:cxn>
                <a:cxn ang="0">
                  <a:pos x="8" y="0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8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Line 1281"/>
            <p:cNvSpPr>
              <a:spLocks noChangeShapeType="1"/>
            </p:cNvSpPr>
            <p:nvPr/>
          </p:nvSpPr>
          <p:spPr bwMode="auto">
            <a:xfrm>
              <a:off x="5242778" y="3999208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Line 1282"/>
            <p:cNvSpPr>
              <a:spLocks noChangeShapeType="1"/>
            </p:cNvSpPr>
            <p:nvPr/>
          </p:nvSpPr>
          <p:spPr bwMode="auto">
            <a:xfrm>
              <a:off x="5242778" y="3999208"/>
              <a:ext cx="360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Line 1283"/>
            <p:cNvSpPr>
              <a:spLocks noChangeShapeType="1"/>
            </p:cNvSpPr>
            <p:nvPr/>
          </p:nvSpPr>
          <p:spPr bwMode="auto">
            <a:xfrm>
              <a:off x="5399207" y="4259533"/>
              <a:ext cx="22413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Line 1284"/>
            <p:cNvSpPr>
              <a:spLocks noChangeShapeType="1"/>
            </p:cNvSpPr>
            <p:nvPr/>
          </p:nvSpPr>
          <p:spPr bwMode="auto">
            <a:xfrm flipH="1">
              <a:off x="4989456" y="4232684"/>
              <a:ext cx="6525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Line 1285"/>
            <p:cNvSpPr>
              <a:spLocks noChangeShapeType="1"/>
            </p:cNvSpPr>
            <p:nvPr/>
          </p:nvSpPr>
          <p:spPr bwMode="auto">
            <a:xfrm>
              <a:off x="5740083" y="3981697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Line 1286"/>
            <p:cNvSpPr>
              <a:spLocks noChangeShapeType="1"/>
            </p:cNvSpPr>
            <p:nvPr/>
          </p:nvSpPr>
          <p:spPr bwMode="auto">
            <a:xfrm>
              <a:off x="5740083" y="4008547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1287"/>
            <p:cNvSpPr>
              <a:spLocks/>
            </p:cNvSpPr>
            <p:nvPr/>
          </p:nvSpPr>
          <p:spPr bwMode="auto">
            <a:xfrm>
              <a:off x="5730744" y="4223345"/>
              <a:ext cx="18678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6" y="0"/>
                </a:cxn>
              </a:cxnLst>
              <a:rect l="0" t="0" r="r" b="b"/>
              <a:pathLst>
                <a:path w="16" h="8">
                  <a:moveTo>
                    <a:pt x="0" y="8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1288"/>
            <p:cNvSpPr>
              <a:spLocks/>
            </p:cNvSpPr>
            <p:nvPr/>
          </p:nvSpPr>
          <p:spPr bwMode="auto">
            <a:xfrm>
              <a:off x="5730744" y="4223345"/>
              <a:ext cx="29185" cy="18678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16">
                  <a:moveTo>
                    <a:pt x="0" y="1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5" y="0"/>
                  </a:lnTo>
                  <a:lnTo>
                    <a:pt x="2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1289"/>
            <p:cNvSpPr>
              <a:spLocks/>
            </p:cNvSpPr>
            <p:nvPr/>
          </p:nvSpPr>
          <p:spPr bwMode="auto">
            <a:xfrm>
              <a:off x="5730744" y="4223345"/>
              <a:ext cx="38524" cy="36189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8" y="31"/>
                </a:cxn>
                <a:cxn ang="0">
                  <a:pos x="8" y="23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25" y="23"/>
                </a:cxn>
                <a:cxn ang="0">
                  <a:pos x="25" y="16"/>
                </a:cxn>
                <a:cxn ang="0">
                  <a:pos x="25" y="16"/>
                </a:cxn>
                <a:cxn ang="0">
                  <a:pos x="33" y="16"/>
                </a:cxn>
                <a:cxn ang="0">
                  <a:pos x="33" y="8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33" h="31">
                  <a:moveTo>
                    <a:pt x="0" y="31"/>
                  </a:moveTo>
                  <a:lnTo>
                    <a:pt x="0" y="31"/>
                  </a:lnTo>
                  <a:lnTo>
                    <a:pt x="8" y="31"/>
                  </a:lnTo>
                  <a:lnTo>
                    <a:pt x="8" y="23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25" y="23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33" y="16"/>
                  </a:lnTo>
                  <a:lnTo>
                    <a:pt x="33" y="8"/>
                  </a:lnTo>
                  <a:lnTo>
                    <a:pt x="33" y="0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Line 1290"/>
            <p:cNvSpPr>
              <a:spLocks noChangeShapeType="1"/>
            </p:cNvSpPr>
            <p:nvPr/>
          </p:nvSpPr>
          <p:spPr bwMode="auto">
            <a:xfrm>
              <a:off x="5740083" y="4062246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Line 1291"/>
            <p:cNvSpPr>
              <a:spLocks noChangeShapeType="1"/>
            </p:cNvSpPr>
            <p:nvPr/>
          </p:nvSpPr>
          <p:spPr bwMode="auto">
            <a:xfrm>
              <a:off x="5740083" y="4071585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1292"/>
            <p:cNvSpPr>
              <a:spLocks/>
            </p:cNvSpPr>
            <p:nvPr/>
          </p:nvSpPr>
          <p:spPr bwMode="auto">
            <a:xfrm>
              <a:off x="5720238" y="4089096"/>
              <a:ext cx="19845" cy="2685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7" y="0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0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1293"/>
            <p:cNvSpPr>
              <a:spLocks/>
            </p:cNvSpPr>
            <p:nvPr/>
          </p:nvSpPr>
          <p:spPr bwMode="auto">
            <a:xfrm>
              <a:off x="5720238" y="4089096"/>
              <a:ext cx="49030" cy="63039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0" y="54"/>
                </a:cxn>
                <a:cxn ang="0">
                  <a:pos x="9" y="54"/>
                </a:cxn>
                <a:cxn ang="0">
                  <a:pos x="17" y="46"/>
                </a:cxn>
                <a:cxn ang="0">
                  <a:pos x="17" y="46"/>
                </a:cxn>
                <a:cxn ang="0">
                  <a:pos x="25" y="46"/>
                </a:cxn>
                <a:cxn ang="0">
                  <a:pos x="25" y="46"/>
                </a:cxn>
                <a:cxn ang="0">
                  <a:pos x="25" y="38"/>
                </a:cxn>
                <a:cxn ang="0">
                  <a:pos x="34" y="38"/>
                </a:cxn>
                <a:cxn ang="0">
                  <a:pos x="34" y="31"/>
                </a:cxn>
                <a:cxn ang="0">
                  <a:pos x="42" y="31"/>
                </a:cxn>
                <a:cxn ang="0">
                  <a:pos x="42" y="23"/>
                </a:cxn>
                <a:cxn ang="0">
                  <a:pos x="42" y="23"/>
                </a:cxn>
                <a:cxn ang="0">
                  <a:pos x="42" y="15"/>
                </a:cxn>
                <a:cxn ang="0">
                  <a:pos x="42" y="15"/>
                </a:cxn>
                <a:cxn ang="0">
                  <a:pos x="42" y="8"/>
                </a:cxn>
                <a:cxn ang="0">
                  <a:pos x="42" y="0"/>
                </a:cxn>
              </a:cxnLst>
              <a:rect l="0" t="0" r="r" b="b"/>
              <a:pathLst>
                <a:path w="42" h="54">
                  <a:moveTo>
                    <a:pt x="0" y="54"/>
                  </a:moveTo>
                  <a:lnTo>
                    <a:pt x="0" y="54"/>
                  </a:lnTo>
                  <a:lnTo>
                    <a:pt x="9" y="54"/>
                  </a:lnTo>
                  <a:lnTo>
                    <a:pt x="17" y="46"/>
                  </a:lnTo>
                  <a:lnTo>
                    <a:pt x="17" y="46"/>
                  </a:lnTo>
                  <a:lnTo>
                    <a:pt x="25" y="46"/>
                  </a:lnTo>
                  <a:lnTo>
                    <a:pt x="25" y="46"/>
                  </a:lnTo>
                  <a:lnTo>
                    <a:pt x="25" y="38"/>
                  </a:lnTo>
                  <a:lnTo>
                    <a:pt x="34" y="38"/>
                  </a:lnTo>
                  <a:lnTo>
                    <a:pt x="34" y="31"/>
                  </a:lnTo>
                  <a:lnTo>
                    <a:pt x="42" y="31"/>
                  </a:lnTo>
                  <a:lnTo>
                    <a:pt x="42" y="23"/>
                  </a:lnTo>
                  <a:lnTo>
                    <a:pt x="42" y="2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2" y="8"/>
                  </a:lnTo>
                  <a:lnTo>
                    <a:pt x="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1294"/>
            <p:cNvSpPr>
              <a:spLocks/>
            </p:cNvSpPr>
            <p:nvPr/>
          </p:nvSpPr>
          <p:spPr bwMode="auto">
            <a:xfrm>
              <a:off x="5720238" y="4089096"/>
              <a:ext cx="39691" cy="44360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9" y="38"/>
                </a:cxn>
                <a:cxn ang="0">
                  <a:pos x="9" y="38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5" y="31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34" y="23"/>
                </a:cxn>
                <a:cxn ang="0">
                  <a:pos x="34" y="15"/>
                </a:cxn>
                <a:cxn ang="0">
                  <a:pos x="34" y="15"/>
                </a:cxn>
                <a:cxn ang="0">
                  <a:pos x="34" y="8"/>
                </a:cxn>
                <a:cxn ang="0">
                  <a:pos x="34" y="0"/>
                </a:cxn>
              </a:cxnLst>
              <a:rect l="0" t="0" r="r" b="b"/>
              <a:pathLst>
                <a:path w="34" h="38">
                  <a:moveTo>
                    <a:pt x="0" y="38"/>
                  </a:moveTo>
                  <a:lnTo>
                    <a:pt x="0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5" y="31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34" y="23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4" y="8"/>
                  </a:lnTo>
                  <a:lnTo>
                    <a:pt x="3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1295"/>
            <p:cNvSpPr>
              <a:spLocks/>
            </p:cNvSpPr>
            <p:nvPr/>
          </p:nvSpPr>
          <p:spPr bwMode="auto">
            <a:xfrm>
              <a:off x="5749422" y="4152134"/>
              <a:ext cx="19845" cy="1167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">
                  <a:moveTo>
                    <a:pt x="17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Line 1296"/>
            <p:cNvSpPr>
              <a:spLocks noChangeShapeType="1"/>
            </p:cNvSpPr>
            <p:nvPr/>
          </p:nvSpPr>
          <p:spPr bwMode="auto">
            <a:xfrm flipV="1">
              <a:off x="5749422" y="4142795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Line 1297"/>
            <p:cNvSpPr>
              <a:spLocks noChangeShapeType="1"/>
            </p:cNvSpPr>
            <p:nvPr/>
          </p:nvSpPr>
          <p:spPr bwMode="auto">
            <a:xfrm flipV="1">
              <a:off x="5769268" y="4115946"/>
              <a:ext cx="1167" cy="1073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Line 1298"/>
            <p:cNvSpPr>
              <a:spLocks noChangeShapeType="1"/>
            </p:cNvSpPr>
            <p:nvPr/>
          </p:nvSpPr>
          <p:spPr bwMode="auto">
            <a:xfrm flipV="1">
              <a:off x="5759929" y="4188323"/>
              <a:ext cx="1167" cy="350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Line 1299"/>
            <p:cNvSpPr>
              <a:spLocks noChangeShapeType="1"/>
            </p:cNvSpPr>
            <p:nvPr/>
          </p:nvSpPr>
          <p:spPr bwMode="auto">
            <a:xfrm flipV="1">
              <a:off x="5759929" y="4169645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Line 1300"/>
            <p:cNvSpPr>
              <a:spLocks noChangeShapeType="1"/>
            </p:cNvSpPr>
            <p:nvPr/>
          </p:nvSpPr>
          <p:spPr bwMode="auto">
            <a:xfrm flipV="1">
              <a:off x="5759929" y="412528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1301"/>
            <p:cNvSpPr>
              <a:spLocks/>
            </p:cNvSpPr>
            <p:nvPr/>
          </p:nvSpPr>
          <p:spPr bwMode="auto">
            <a:xfrm>
              <a:off x="5749422" y="4215173"/>
              <a:ext cx="19845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</a:cxnLst>
              <a:rect l="0" t="0" r="r" b="b"/>
              <a:pathLst>
                <a:path w="17" h="7">
                  <a:moveTo>
                    <a:pt x="0" y="7"/>
                  </a:move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7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Line 1302"/>
            <p:cNvSpPr>
              <a:spLocks noChangeShapeType="1"/>
            </p:cNvSpPr>
            <p:nvPr/>
          </p:nvSpPr>
          <p:spPr bwMode="auto">
            <a:xfrm>
              <a:off x="5759929" y="4035396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Line 1303"/>
            <p:cNvSpPr>
              <a:spLocks noChangeShapeType="1"/>
            </p:cNvSpPr>
            <p:nvPr/>
          </p:nvSpPr>
          <p:spPr bwMode="auto">
            <a:xfrm flipV="1">
              <a:off x="5769268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Line 1304"/>
            <p:cNvSpPr>
              <a:spLocks noChangeShapeType="1"/>
            </p:cNvSpPr>
            <p:nvPr/>
          </p:nvSpPr>
          <p:spPr bwMode="auto">
            <a:xfrm flipV="1">
              <a:off x="5740083" y="4071585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Line 1305"/>
            <p:cNvSpPr>
              <a:spLocks noChangeShapeType="1"/>
            </p:cNvSpPr>
            <p:nvPr/>
          </p:nvSpPr>
          <p:spPr bwMode="auto">
            <a:xfrm>
              <a:off x="575992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Line 1306"/>
            <p:cNvSpPr>
              <a:spLocks noChangeShapeType="1"/>
            </p:cNvSpPr>
            <p:nvPr/>
          </p:nvSpPr>
          <p:spPr bwMode="auto">
            <a:xfrm>
              <a:off x="5740083" y="408909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Line 1307"/>
            <p:cNvSpPr>
              <a:spLocks noChangeShapeType="1"/>
            </p:cNvSpPr>
            <p:nvPr/>
          </p:nvSpPr>
          <p:spPr bwMode="auto">
            <a:xfrm>
              <a:off x="5759929" y="403539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Line 1308"/>
            <p:cNvSpPr>
              <a:spLocks noChangeShapeType="1"/>
            </p:cNvSpPr>
            <p:nvPr/>
          </p:nvSpPr>
          <p:spPr bwMode="auto">
            <a:xfrm flipV="1">
              <a:off x="5759929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Line 1309"/>
            <p:cNvSpPr>
              <a:spLocks noChangeShapeType="1"/>
            </p:cNvSpPr>
            <p:nvPr/>
          </p:nvSpPr>
          <p:spPr bwMode="auto">
            <a:xfrm>
              <a:off x="5740083" y="40715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Line 1310"/>
            <p:cNvSpPr>
              <a:spLocks noChangeShapeType="1"/>
            </p:cNvSpPr>
            <p:nvPr/>
          </p:nvSpPr>
          <p:spPr bwMode="auto">
            <a:xfrm>
              <a:off x="5740083" y="4052907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Line 1311"/>
            <p:cNvSpPr>
              <a:spLocks noChangeShapeType="1"/>
            </p:cNvSpPr>
            <p:nvPr/>
          </p:nvSpPr>
          <p:spPr bwMode="auto">
            <a:xfrm>
              <a:off x="5740083" y="4043568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Line 1312"/>
            <p:cNvSpPr>
              <a:spLocks noChangeShapeType="1"/>
            </p:cNvSpPr>
            <p:nvPr/>
          </p:nvSpPr>
          <p:spPr bwMode="auto">
            <a:xfrm>
              <a:off x="5740083" y="4035396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Line 1313"/>
            <p:cNvSpPr>
              <a:spLocks noChangeShapeType="1"/>
            </p:cNvSpPr>
            <p:nvPr/>
          </p:nvSpPr>
          <p:spPr bwMode="auto">
            <a:xfrm flipH="1">
              <a:off x="5740083" y="4052907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Line 1314"/>
            <p:cNvSpPr>
              <a:spLocks noChangeShapeType="1"/>
            </p:cNvSpPr>
            <p:nvPr/>
          </p:nvSpPr>
          <p:spPr bwMode="auto">
            <a:xfrm>
              <a:off x="5769268" y="40529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Line 1315"/>
            <p:cNvSpPr>
              <a:spLocks noChangeShapeType="1"/>
            </p:cNvSpPr>
            <p:nvPr/>
          </p:nvSpPr>
          <p:spPr bwMode="auto">
            <a:xfrm>
              <a:off x="5778607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Line 1316"/>
            <p:cNvSpPr>
              <a:spLocks noChangeShapeType="1"/>
            </p:cNvSpPr>
            <p:nvPr/>
          </p:nvSpPr>
          <p:spPr bwMode="auto">
            <a:xfrm>
              <a:off x="576926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Line 1317"/>
            <p:cNvSpPr>
              <a:spLocks noChangeShapeType="1"/>
            </p:cNvSpPr>
            <p:nvPr/>
          </p:nvSpPr>
          <p:spPr bwMode="auto">
            <a:xfrm>
              <a:off x="5769268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318"/>
            <p:cNvSpPr>
              <a:spLocks/>
            </p:cNvSpPr>
            <p:nvPr/>
          </p:nvSpPr>
          <p:spPr bwMode="auto">
            <a:xfrm>
              <a:off x="5769268" y="4043568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Line 1319"/>
            <p:cNvSpPr>
              <a:spLocks noChangeShapeType="1"/>
            </p:cNvSpPr>
            <p:nvPr/>
          </p:nvSpPr>
          <p:spPr bwMode="auto">
            <a:xfrm>
              <a:off x="5769268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320"/>
            <p:cNvSpPr>
              <a:spLocks/>
            </p:cNvSpPr>
            <p:nvPr/>
          </p:nvSpPr>
          <p:spPr bwMode="auto">
            <a:xfrm>
              <a:off x="5769268" y="40353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Line 1321"/>
            <p:cNvSpPr>
              <a:spLocks noChangeShapeType="1"/>
            </p:cNvSpPr>
            <p:nvPr/>
          </p:nvSpPr>
          <p:spPr bwMode="auto">
            <a:xfrm>
              <a:off x="5740083" y="40529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Line 1322"/>
            <p:cNvSpPr>
              <a:spLocks noChangeShapeType="1"/>
            </p:cNvSpPr>
            <p:nvPr/>
          </p:nvSpPr>
          <p:spPr bwMode="auto">
            <a:xfrm>
              <a:off x="5759929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Line 1323"/>
            <p:cNvSpPr>
              <a:spLocks noChangeShapeType="1"/>
            </p:cNvSpPr>
            <p:nvPr/>
          </p:nvSpPr>
          <p:spPr bwMode="auto">
            <a:xfrm>
              <a:off x="5740083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7" name="Line 1324"/>
            <p:cNvSpPr>
              <a:spLocks noChangeShapeType="1"/>
            </p:cNvSpPr>
            <p:nvPr/>
          </p:nvSpPr>
          <p:spPr bwMode="auto">
            <a:xfrm>
              <a:off x="5740083" y="40715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8" name="Freeform 1325"/>
            <p:cNvSpPr>
              <a:spLocks/>
            </p:cNvSpPr>
            <p:nvPr/>
          </p:nvSpPr>
          <p:spPr bwMode="auto">
            <a:xfrm>
              <a:off x="5740083" y="4043568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9" name="Line 1326"/>
            <p:cNvSpPr>
              <a:spLocks noChangeShapeType="1"/>
            </p:cNvSpPr>
            <p:nvPr/>
          </p:nvSpPr>
          <p:spPr bwMode="auto">
            <a:xfrm flipV="1">
              <a:off x="5740083" y="4035396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0" name="Freeform 1327"/>
            <p:cNvSpPr>
              <a:spLocks/>
            </p:cNvSpPr>
            <p:nvPr/>
          </p:nvSpPr>
          <p:spPr bwMode="auto">
            <a:xfrm>
              <a:off x="5740083" y="40353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1" name="Line 1328"/>
            <p:cNvSpPr>
              <a:spLocks noChangeShapeType="1"/>
            </p:cNvSpPr>
            <p:nvPr/>
          </p:nvSpPr>
          <p:spPr bwMode="auto">
            <a:xfrm>
              <a:off x="5759929" y="40353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2" name="Line 1329"/>
            <p:cNvSpPr>
              <a:spLocks noChangeShapeType="1"/>
            </p:cNvSpPr>
            <p:nvPr/>
          </p:nvSpPr>
          <p:spPr bwMode="auto">
            <a:xfrm flipV="1">
              <a:off x="5759929" y="3972358"/>
              <a:ext cx="1167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3" name="Line 1330"/>
            <p:cNvSpPr>
              <a:spLocks noChangeShapeType="1"/>
            </p:cNvSpPr>
            <p:nvPr/>
          </p:nvSpPr>
          <p:spPr bwMode="auto">
            <a:xfrm flipV="1">
              <a:off x="5759929" y="394550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4" name="Line 1331"/>
            <p:cNvSpPr>
              <a:spLocks noChangeShapeType="1"/>
            </p:cNvSpPr>
            <p:nvPr/>
          </p:nvSpPr>
          <p:spPr bwMode="auto">
            <a:xfrm flipV="1">
              <a:off x="5759929" y="3899980"/>
              <a:ext cx="1167" cy="4552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5" name="Line 1332"/>
            <p:cNvSpPr>
              <a:spLocks noChangeShapeType="1"/>
            </p:cNvSpPr>
            <p:nvPr/>
          </p:nvSpPr>
          <p:spPr bwMode="auto">
            <a:xfrm flipV="1">
              <a:off x="5759929" y="3828770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6" name="Freeform 1333"/>
            <p:cNvSpPr>
              <a:spLocks/>
            </p:cNvSpPr>
            <p:nvPr/>
          </p:nvSpPr>
          <p:spPr bwMode="auto">
            <a:xfrm>
              <a:off x="5749422" y="3855620"/>
              <a:ext cx="19845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15"/>
                </a:cxn>
                <a:cxn ang="0">
                  <a:pos x="17" y="0"/>
                </a:cxn>
                <a:cxn ang="0">
                  <a:pos x="0" y="0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lnTo>
                    <a:pt x="9" y="15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7" name="Freeform 1334"/>
            <p:cNvSpPr>
              <a:spLocks/>
            </p:cNvSpPr>
            <p:nvPr/>
          </p:nvSpPr>
          <p:spPr bwMode="auto">
            <a:xfrm>
              <a:off x="5749422" y="3873130"/>
              <a:ext cx="19845" cy="18678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7" y="16"/>
                </a:cxn>
                <a:cxn ang="0">
                  <a:pos x="9" y="0"/>
                </a:cxn>
                <a:cxn ang="0">
                  <a:pos x="0" y="16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lnTo>
                    <a:pt x="17" y="16"/>
                  </a:lnTo>
                  <a:lnTo>
                    <a:pt x="9" y="0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8" name="Line 1335"/>
            <p:cNvSpPr>
              <a:spLocks noChangeShapeType="1"/>
            </p:cNvSpPr>
            <p:nvPr/>
          </p:nvSpPr>
          <p:spPr bwMode="auto">
            <a:xfrm>
              <a:off x="5759929" y="3891809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9" name="Line 1336"/>
            <p:cNvSpPr>
              <a:spLocks noChangeShapeType="1"/>
            </p:cNvSpPr>
            <p:nvPr/>
          </p:nvSpPr>
          <p:spPr bwMode="auto">
            <a:xfrm flipV="1">
              <a:off x="5740083" y="394550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0" name="Line 1337"/>
            <p:cNvSpPr>
              <a:spLocks noChangeShapeType="1"/>
            </p:cNvSpPr>
            <p:nvPr/>
          </p:nvSpPr>
          <p:spPr bwMode="auto">
            <a:xfrm flipV="1">
              <a:off x="5769268" y="394550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1" name="Freeform 1338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2" name="Line 1339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3" name="Line 1340"/>
            <p:cNvSpPr>
              <a:spLocks noChangeShapeType="1"/>
            </p:cNvSpPr>
            <p:nvPr/>
          </p:nvSpPr>
          <p:spPr bwMode="auto">
            <a:xfrm>
              <a:off x="5778607" y="398169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4" name="Freeform 1341"/>
            <p:cNvSpPr>
              <a:spLocks/>
            </p:cNvSpPr>
            <p:nvPr/>
          </p:nvSpPr>
          <p:spPr bwMode="auto">
            <a:xfrm>
              <a:off x="577860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5" name="Line 1342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6" name="Freeform 1343"/>
            <p:cNvSpPr>
              <a:spLocks/>
            </p:cNvSpPr>
            <p:nvPr/>
          </p:nvSpPr>
          <p:spPr bwMode="auto">
            <a:xfrm>
              <a:off x="5778607" y="398986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7" name="Line 1344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8" name="Line 1345"/>
            <p:cNvSpPr>
              <a:spLocks noChangeShapeType="1"/>
            </p:cNvSpPr>
            <p:nvPr/>
          </p:nvSpPr>
          <p:spPr bwMode="auto">
            <a:xfrm>
              <a:off x="5778607" y="39992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9" name="Freeform 1346"/>
            <p:cNvSpPr>
              <a:spLocks/>
            </p:cNvSpPr>
            <p:nvPr/>
          </p:nvSpPr>
          <p:spPr bwMode="auto">
            <a:xfrm>
              <a:off x="577860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0" name="Line 1347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1" name="Line 1348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2" name="Line 1349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3" name="Freeform 1350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4" name="Line 1351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5" name="Line 1352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6" name="Freeform 1353"/>
            <p:cNvSpPr>
              <a:spLocks/>
            </p:cNvSpPr>
            <p:nvPr/>
          </p:nvSpPr>
          <p:spPr bwMode="auto">
            <a:xfrm>
              <a:off x="5778607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7" name="Line 1354"/>
            <p:cNvSpPr>
              <a:spLocks noChangeShapeType="1"/>
            </p:cNvSpPr>
            <p:nvPr/>
          </p:nvSpPr>
          <p:spPr bwMode="auto">
            <a:xfrm flipV="1">
              <a:off x="5778607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8" name="Line 1355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9" name="Line 1356"/>
            <p:cNvSpPr>
              <a:spLocks noChangeShapeType="1"/>
            </p:cNvSpPr>
            <p:nvPr/>
          </p:nvSpPr>
          <p:spPr bwMode="auto">
            <a:xfrm>
              <a:off x="5740083" y="3945508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0" name="Line 1357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1" name="Line 1358"/>
            <p:cNvSpPr>
              <a:spLocks noChangeShapeType="1"/>
            </p:cNvSpPr>
            <p:nvPr/>
          </p:nvSpPr>
          <p:spPr bwMode="auto">
            <a:xfrm>
              <a:off x="5778607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2" name="Line 1359"/>
            <p:cNvSpPr>
              <a:spLocks noChangeShapeType="1"/>
            </p:cNvSpPr>
            <p:nvPr/>
          </p:nvSpPr>
          <p:spPr bwMode="auto">
            <a:xfrm>
              <a:off x="5759929" y="3828770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3" name="Line 1360"/>
            <p:cNvSpPr>
              <a:spLocks noChangeShapeType="1"/>
            </p:cNvSpPr>
            <p:nvPr/>
          </p:nvSpPr>
          <p:spPr bwMode="auto">
            <a:xfrm flipH="1" flipV="1">
              <a:off x="5603499" y="3999208"/>
              <a:ext cx="38524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4" name="Line 1361"/>
            <p:cNvSpPr>
              <a:spLocks noChangeShapeType="1"/>
            </p:cNvSpPr>
            <p:nvPr/>
          </p:nvSpPr>
          <p:spPr bwMode="auto">
            <a:xfrm flipH="1" flipV="1">
              <a:off x="5603499" y="3999208"/>
              <a:ext cx="38524" cy="443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5" name="Line 1362"/>
            <p:cNvSpPr>
              <a:spLocks noChangeShapeType="1"/>
            </p:cNvSpPr>
            <p:nvPr/>
          </p:nvSpPr>
          <p:spPr bwMode="auto">
            <a:xfrm>
              <a:off x="5671207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6" name="Line 1363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7" name="Line 1364"/>
            <p:cNvSpPr>
              <a:spLocks noChangeShapeType="1"/>
            </p:cNvSpPr>
            <p:nvPr/>
          </p:nvSpPr>
          <p:spPr bwMode="auto">
            <a:xfrm>
              <a:off x="5671207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8" name="Line 1365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9" name="Line 1366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0" name="Line 1367"/>
            <p:cNvSpPr>
              <a:spLocks noChangeShapeType="1"/>
            </p:cNvSpPr>
            <p:nvPr/>
          </p:nvSpPr>
          <p:spPr bwMode="auto">
            <a:xfrm>
              <a:off x="571089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1" name="Line 1368"/>
            <p:cNvSpPr>
              <a:spLocks noChangeShapeType="1"/>
            </p:cNvSpPr>
            <p:nvPr/>
          </p:nvSpPr>
          <p:spPr bwMode="auto">
            <a:xfrm>
              <a:off x="5700392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2" name="Line 1369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3" name="Line 1370"/>
            <p:cNvSpPr>
              <a:spLocks noChangeShapeType="1"/>
            </p:cNvSpPr>
            <p:nvPr/>
          </p:nvSpPr>
          <p:spPr bwMode="auto">
            <a:xfrm>
              <a:off x="566186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4" name="Line 1371"/>
            <p:cNvSpPr>
              <a:spLocks noChangeShapeType="1"/>
            </p:cNvSpPr>
            <p:nvPr/>
          </p:nvSpPr>
          <p:spPr bwMode="auto">
            <a:xfrm flipV="1">
              <a:off x="5642023" y="4115946"/>
              <a:ext cx="1167" cy="1167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5" name="Line 1372"/>
            <p:cNvSpPr>
              <a:spLocks noChangeShapeType="1"/>
            </p:cNvSpPr>
            <p:nvPr/>
          </p:nvSpPr>
          <p:spPr bwMode="auto">
            <a:xfrm flipH="1">
              <a:off x="5661868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6" name="Line 1373"/>
            <p:cNvSpPr>
              <a:spLocks noChangeShapeType="1"/>
            </p:cNvSpPr>
            <p:nvPr/>
          </p:nvSpPr>
          <p:spPr bwMode="auto">
            <a:xfrm flipH="1">
              <a:off x="5642023" y="4242023"/>
              <a:ext cx="88721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7" name="Line 1374"/>
            <p:cNvSpPr>
              <a:spLocks noChangeShapeType="1"/>
            </p:cNvSpPr>
            <p:nvPr/>
          </p:nvSpPr>
          <p:spPr bwMode="auto">
            <a:xfrm>
              <a:off x="5661868" y="42326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8" name="Line 1375"/>
            <p:cNvSpPr>
              <a:spLocks noChangeShapeType="1"/>
            </p:cNvSpPr>
            <p:nvPr/>
          </p:nvSpPr>
          <p:spPr bwMode="auto">
            <a:xfrm flipH="1">
              <a:off x="5661868" y="42595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" name="Line 1376"/>
            <p:cNvSpPr>
              <a:spLocks noChangeShapeType="1"/>
            </p:cNvSpPr>
            <p:nvPr/>
          </p:nvSpPr>
          <p:spPr bwMode="auto">
            <a:xfrm flipH="1">
              <a:off x="5691053" y="4259533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0" name="Line 1377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1" name="Freeform 1378"/>
            <p:cNvSpPr>
              <a:spLocks/>
            </p:cNvSpPr>
            <p:nvPr/>
          </p:nvSpPr>
          <p:spPr bwMode="auto">
            <a:xfrm>
              <a:off x="570039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2" name="Line 1379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3" name="Freeform 1380"/>
            <p:cNvSpPr>
              <a:spLocks/>
            </p:cNvSpPr>
            <p:nvPr/>
          </p:nvSpPr>
          <p:spPr bwMode="auto">
            <a:xfrm>
              <a:off x="5700392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4" name="Freeform 1381"/>
            <p:cNvSpPr>
              <a:spLocks/>
            </p:cNvSpPr>
            <p:nvPr/>
          </p:nvSpPr>
          <p:spPr bwMode="auto">
            <a:xfrm>
              <a:off x="5700392" y="42595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5" name="Line 1382"/>
            <p:cNvSpPr>
              <a:spLocks noChangeShapeType="1"/>
            </p:cNvSpPr>
            <p:nvPr/>
          </p:nvSpPr>
          <p:spPr bwMode="auto">
            <a:xfrm flipH="1">
              <a:off x="5691053" y="423268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6" name="Line 1383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7" name="Freeform 1384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8" name="Line 1385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9" name="Freeform 1386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0" name="Freeform 1387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" name="Line 1388"/>
            <p:cNvSpPr>
              <a:spLocks noChangeShapeType="1"/>
            </p:cNvSpPr>
            <p:nvPr/>
          </p:nvSpPr>
          <p:spPr bwMode="auto">
            <a:xfrm flipH="1">
              <a:off x="5691053" y="4242023"/>
              <a:ext cx="1984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2" name="Line 1389"/>
            <p:cNvSpPr>
              <a:spLocks noChangeShapeType="1"/>
            </p:cNvSpPr>
            <p:nvPr/>
          </p:nvSpPr>
          <p:spPr bwMode="auto">
            <a:xfrm>
              <a:off x="5700392" y="426887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3" name="Line 1390"/>
            <p:cNvSpPr>
              <a:spLocks noChangeShapeType="1"/>
            </p:cNvSpPr>
            <p:nvPr/>
          </p:nvSpPr>
          <p:spPr bwMode="auto">
            <a:xfrm>
              <a:off x="5700392" y="426887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4" name="Line 1391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5" name="Freeform 1392"/>
            <p:cNvSpPr>
              <a:spLocks/>
            </p:cNvSpPr>
            <p:nvPr/>
          </p:nvSpPr>
          <p:spPr bwMode="auto">
            <a:xfrm>
              <a:off x="5700392" y="425953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6" name="Line 1393"/>
            <p:cNvSpPr>
              <a:spLocks noChangeShapeType="1"/>
            </p:cNvSpPr>
            <p:nvPr/>
          </p:nvSpPr>
          <p:spPr bwMode="auto">
            <a:xfrm flipV="1">
              <a:off x="5700392" y="4259533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7" name="Line 1394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8" name="Line 1395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9" name="Line 1396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0" name="Line 1397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" name="Freeform 1398"/>
            <p:cNvSpPr>
              <a:spLocks/>
            </p:cNvSpPr>
            <p:nvPr/>
          </p:nvSpPr>
          <p:spPr bwMode="auto">
            <a:xfrm>
              <a:off x="5700392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2" name="Line 1399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3" name="Line 1400"/>
            <p:cNvSpPr>
              <a:spLocks noChangeShapeType="1"/>
            </p:cNvSpPr>
            <p:nvPr/>
          </p:nvSpPr>
          <p:spPr bwMode="auto">
            <a:xfrm>
              <a:off x="5700392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4" name="Line 1401"/>
            <p:cNvSpPr>
              <a:spLocks noChangeShapeType="1"/>
            </p:cNvSpPr>
            <p:nvPr/>
          </p:nvSpPr>
          <p:spPr bwMode="auto">
            <a:xfrm>
              <a:off x="5700392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5" name="Line 1402"/>
            <p:cNvSpPr>
              <a:spLocks noChangeShapeType="1"/>
            </p:cNvSpPr>
            <p:nvPr/>
          </p:nvSpPr>
          <p:spPr bwMode="auto">
            <a:xfrm>
              <a:off x="5700392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6" name="Line 1403"/>
            <p:cNvSpPr>
              <a:spLocks noChangeShapeType="1"/>
            </p:cNvSpPr>
            <p:nvPr/>
          </p:nvSpPr>
          <p:spPr bwMode="auto">
            <a:xfrm flipH="1">
              <a:off x="5700392" y="4232684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7" name="Line 1404"/>
            <p:cNvSpPr>
              <a:spLocks noChangeShapeType="1"/>
            </p:cNvSpPr>
            <p:nvPr/>
          </p:nvSpPr>
          <p:spPr bwMode="auto">
            <a:xfrm>
              <a:off x="5700392" y="4242023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8" name="Line 1405"/>
            <p:cNvSpPr>
              <a:spLocks noChangeShapeType="1"/>
            </p:cNvSpPr>
            <p:nvPr/>
          </p:nvSpPr>
          <p:spPr bwMode="auto">
            <a:xfrm>
              <a:off x="5700392" y="425953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9" name="Line 1406"/>
            <p:cNvSpPr>
              <a:spLocks noChangeShapeType="1"/>
            </p:cNvSpPr>
            <p:nvPr/>
          </p:nvSpPr>
          <p:spPr bwMode="auto">
            <a:xfrm flipH="1">
              <a:off x="5700392" y="4259533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0" name="Line 1407"/>
            <p:cNvSpPr>
              <a:spLocks noChangeShapeType="1"/>
            </p:cNvSpPr>
            <p:nvPr/>
          </p:nvSpPr>
          <p:spPr bwMode="auto">
            <a:xfrm>
              <a:off x="5730744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1" name="Line 1408"/>
            <p:cNvSpPr>
              <a:spLocks noChangeShapeType="1"/>
            </p:cNvSpPr>
            <p:nvPr/>
          </p:nvSpPr>
          <p:spPr bwMode="auto">
            <a:xfrm flipV="1">
              <a:off x="5700392" y="423268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2" name="Line 1409"/>
            <p:cNvSpPr>
              <a:spLocks noChangeShapeType="1"/>
            </p:cNvSpPr>
            <p:nvPr/>
          </p:nvSpPr>
          <p:spPr bwMode="auto">
            <a:xfrm>
              <a:off x="5671207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" name="Line 1411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4" name="Line 1412"/>
            <p:cNvSpPr>
              <a:spLocks noChangeShapeType="1"/>
            </p:cNvSpPr>
            <p:nvPr/>
          </p:nvSpPr>
          <p:spPr bwMode="auto">
            <a:xfrm>
              <a:off x="5671208" y="423268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5" name="Line 1413"/>
            <p:cNvSpPr>
              <a:spLocks noChangeShapeType="1"/>
            </p:cNvSpPr>
            <p:nvPr/>
          </p:nvSpPr>
          <p:spPr bwMode="auto">
            <a:xfrm>
              <a:off x="5681714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6" name="Line 1414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7" name="Line 1415"/>
            <p:cNvSpPr>
              <a:spLocks noChangeShapeType="1"/>
            </p:cNvSpPr>
            <p:nvPr/>
          </p:nvSpPr>
          <p:spPr bwMode="auto">
            <a:xfrm flipH="1">
              <a:off x="5671208" y="4268873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8" name="Freeform 1416"/>
            <p:cNvSpPr>
              <a:spLocks/>
            </p:cNvSpPr>
            <p:nvPr/>
          </p:nvSpPr>
          <p:spPr bwMode="auto">
            <a:xfrm>
              <a:off x="5681714" y="42688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9" name="Freeform 1417"/>
            <p:cNvSpPr>
              <a:spLocks/>
            </p:cNvSpPr>
            <p:nvPr/>
          </p:nvSpPr>
          <p:spPr bwMode="auto">
            <a:xfrm>
              <a:off x="5671208" y="4259534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" name="Freeform 1418"/>
            <p:cNvSpPr>
              <a:spLocks/>
            </p:cNvSpPr>
            <p:nvPr/>
          </p:nvSpPr>
          <p:spPr bwMode="auto">
            <a:xfrm>
              <a:off x="5681714" y="42595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1" name="Line 1419"/>
            <p:cNvSpPr>
              <a:spLocks noChangeShapeType="1"/>
            </p:cNvSpPr>
            <p:nvPr/>
          </p:nvSpPr>
          <p:spPr bwMode="auto">
            <a:xfrm>
              <a:off x="5671208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2" name="Line 1420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3" name="Line 1421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4" name="Line 1422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5" name="Line 1423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6" name="Line 1424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7" name="Line 1425"/>
            <p:cNvSpPr>
              <a:spLocks noChangeShapeType="1"/>
            </p:cNvSpPr>
            <p:nvPr/>
          </p:nvSpPr>
          <p:spPr bwMode="auto">
            <a:xfrm>
              <a:off x="5700393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8" name="Line 1426"/>
            <p:cNvSpPr>
              <a:spLocks noChangeShapeType="1"/>
            </p:cNvSpPr>
            <p:nvPr/>
          </p:nvSpPr>
          <p:spPr bwMode="auto">
            <a:xfrm>
              <a:off x="5681714" y="426887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9" name="Line 1427"/>
            <p:cNvSpPr>
              <a:spLocks noChangeShapeType="1"/>
            </p:cNvSpPr>
            <p:nvPr/>
          </p:nvSpPr>
          <p:spPr bwMode="auto">
            <a:xfrm flipH="1">
              <a:off x="5671208" y="4259534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0" name="Line 1428"/>
            <p:cNvSpPr>
              <a:spLocks noChangeShapeType="1"/>
            </p:cNvSpPr>
            <p:nvPr/>
          </p:nvSpPr>
          <p:spPr bwMode="auto">
            <a:xfrm flipH="1">
              <a:off x="5681714" y="42595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1" name="Line 1429"/>
            <p:cNvSpPr>
              <a:spLocks noChangeShapeType="1"/>
            </p:cNvSpPr>
            <p:nvPr/>
          </p:nvSpPr>
          <p:spPr bwMode="auto">
            <a:xfrm>
              <a:off x="5681714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2" name="Line 1430"/>
            <p:cNvSpPr>
              <a:spLocks noChangeShapeType="1"/>
            </p:cNvSpPr>
            <p:nvPr/>
          </p:nvSpPr>
          <p:spPr bwMode="auto">
            <a:xfrm>
              <a:off x="5671208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3" name="Line 1431"/>
            <p:cNvSpPr>
              <a:spLocks noChangeShapeType="1"/>
            </p:cNvSpPr>
            <p:nvPr/>
          </p:nvSpPr>
          <p:spPr bwMode="auto">
            <a:xfrm flipH="1">
              <a:off x="5671208" y="4223345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4" name="Freeform 1432"/>
            <p:cNvSpPr>
              <a:spLocks/>
            </p:cNvSpPr>
            <p:nvPr/>
          </p:nvSpPr>
          <p:spPr bwMode="auto">
            <a:xfrm>
              <a:off x="5681714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5" name="Freeform 1433"/>
            <p:cNvSpPr>
              <a:spLocks/>
            </p:cNvSpPr>
            <p:nvPr/>
          </p:nvSpPr>
          <p:spPr bwMode="auto">
            <a:xfrm>
              <a:off x="5671208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6" name="Freeform 1434"/>
            <p:cNvSpPr>
              <a:spLocks/>
            </p:cNvSpPr>
            <p:nvPr/>
          </p:nvSpPr>
          <p:spPr bwMode="auto">
            <a:xfrm>
              <a:off x="5681714" y="4223345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7" name="Line 1435"/>
            <p:cNvSpPr>
              <a:spLocks noChangeShapeType="1"/>
            </p:cNvSpPr>
            <p:nvPr/>
          </p:nvSpPr>
          <p:spPr bwMode="auto">
            <a:xfrm>
              <a:off x="5671208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8" name="Line 1436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9" name="Line 1437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0" name="Line 1438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1" name="Line 1439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2" name="Line 1440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3" name="Line 1441"/>
            <p:cNvSpPr>
              <a:spLocks noChangeShapeType="1"/>
            </p:cNvSpPr>
            <p:nvPr/>
          </p:nvSpPr>
          <p:spPr bwMode="auto">
            <a:xfrm>
              <a:off x="5700393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4" name="Line 1442"/>
            <p:cNvSpPr>
              <a:spLocks noChangeShapeType="1"/>
            </p:cNvSpPr>
            <p:nvPr/>
          </p:nvSpPr>
          <p:spPr bwMode="auto">
            <a:xfrm>
              <a:off x="5691054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5" name="Line 1443"/>
            <p:cNvSpPr>
              <a:spLocks noChangeShapeType="1"/>
            </p:cNvSpPr>
            <p:nvPr/>
          </p:nvSpPr>
          <p:spPr bwMode="auto">
            <a:xfrm>
              <a:off x="5681714" y="422334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6" name="Line 1444"/>
            <p:cNvSpPr>
              <a:spLocks noChangeShapeType="1"/>
            </p:cNvSpPr>
            <p:nvPr/>
          </p:nvSpPr>
          <p:spPr bwMode="auto">
            <a:xfrm flipH="1">
              <a:off x="5671208" y="422334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7" name="Line 1445"/>
            <p:cNvSpPr>
              <a:spLocks noChangeShapeType="1"/>
            </p:cNvSpPr>
            <p:nvPr/>
          </p:nvSpPr>
          <p:spPr bwMode="auto">
            <a:xfrm flipH="1">
              <a:off x="5681714" y="422334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8" name="Line 1446"/>
            <p:cNvSpPr>
              <a:spLocks noChangeShapeType="1"/>
            </p:cNvSpPr>
            <p:nvPr/>
          </p:nvSpPr>
          <p:spPr bwMode="auto">
            <a:xfrm>
              <a:off x="5671208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9" name="Line 1447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0" name="Line 1448"/>
            <p:cNvSpPr>
              <a:spLocks noChangeShapeType="1"/>
            </p:cNvSpPr>
            <p:nvPr/>
          </p:nvSpPr>
          <p:spPr bwMode="auto">
            <a:xfrm flipH="1">
              <a:off x="5700393" y="415213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1" name="Line 1449"/>
            <p:cNvSpPr>
              <a:spLocks noChangeShapeType="1"/>
            </p:cNvSpPr>
            <p:nvPr/>
          </p:nvSpPr>
          <p:spPr bwMode="auto">
            <a:xfrm>
              <a:off x="5681714" y="4161473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2" name="Freeform 1450"/>
            <p:cNvSpPr>
              <a:spLocks/>
            </p:cNvSpPr>
            <p:nvPr/>
          </p:nvSpPr>
          <p:spPr bwMode="auto">
            <a:xfrm>
              <a:off x="5700393" y="4152134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3" name="Line 1451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4" name="Line 1452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5" name="Line 1453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6" name="Freeform 1454"/>
            <p:cNvSpPr>
              <a:spLocks/>
            </p:cNvSpPr>
            <p:nvPr/>
          </p:nvSpPr>
          <p:spPr bwMode="auto">
            <a:xfrm>
              <a:off x="5710899" y="41521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7" name="Freeform 1455"/>
            <p:cNvSpPr>
              <a:spLocks/>
            </p:cNvSpPr>
            <p:nvPr/>
          </p:nvSpPr>
          <p:spPr bwMode="auto">
            <a:xfrm>
              <a:off x="5700393" y="4161473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8" name="Line 1456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9" name="Line 1457"/>
            <p:cNvSpPr>
              <a:spLocks noChangeShapeType="1"/>
            </p:cNvSpPr>
            <p:nvPr/>
          </p:nvSpPr>
          <p:spPr bwMode="auto">
            <a:xfrm>
              <a:off x="5700393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0" name="Line 1458"/>
            <p:cNvSpPr>
              <a:spLocks noChangeShapeType="1"/>
            </p:cNvSpPr>
            <p:nvPr/>
          </p:nvSpPr>
          <p:spPr bwMode="auto">
            <a:xfrm flipH="1">
              <a:off x="5700393" y="4152134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1" name="Line 1459"/>
            <p:cNvSpPr>
              <a:spLocks noChangeShapeType="1"/>
            </p:cNvSpPr>
            <p:nvPr/>
          </p:nvSpPr>
          <p:spPr bwMode="auto">
            <a:xfrm flipV="1">
              <a:off x="5710899" y="41521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2" name="Freeform 1460"/>
            <p:cNvSpPr>
              <a:spLocks/>
            </p:cNvSpPr>
            <p:nvPr/>
          </p:nvSpPr>
          <p:spPr bwMode="auto">
            <a:xfrm>
              <a:off x="5681714" y="4152134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3" name="Line 1461"/>
            <p:cNvSpPr>
              <a:spLocks noChangeShapeType="1"/>
            </p:cNvSpPr>
            <p:nvPr/>
          </p:nvSpPr>
          <p:spPr bwMode="auto">
            <a:xfrm flipV="1">
              <a:off x="5681714" y="41521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4" name="Line 1462"/>
            <p:cNvSpPr>
              <a:spLocks noChangeShapeType="1"/>
            </p:cNvSpPr>
            <p:nvPr/>
          </p:nvSpPr>
          <p:spPr bwMode="auto">
            <a:xfrm>
              <a:off x="5681714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5" name="Freeform 1463"/>
            <p:cNvSpPr>
              <a:spLocks/>
            </p:cNvSpPr>
            <p:nvPr/>
          </p:nvSpPr>
          <p:spPr bwMode="auto">
            <a:xfrm>
              <a:off x="5681714" y="4152134"/>
              <a:ext cx="9339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r" b="b"/>
              <a:pathLst>
                <a:path w="8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6" name="Line 1464"/>
            <p:cNvSpPr>
              <a:spLocks noChangeShapeType="1"/>
            </p:cNvSpPr>
            <p:nvPr/>
          </p:nvSpPr>
          <p:spPr bwMode="auto">
            <a:xfrm>
              <a:off x="5681714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7" name="Line 1465"/>
            <p:cNvSpPr>
              <a:spLocks noChangeShapeType="1"/>
            </p:cNvSpPr>
            <p:nvPr/>
          </p:nvSpPr>
          <p:spPr bwMode="auto">
            <a:xfrm flipH="1">
              <a:off x="5691054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8" name="Freeform 1466"/>
            <p:cNvSpPr>
              <a:spLocks/>
            </p:cNvSpPr>
            <p:nvPr/>
          </p:nvSpPr>
          <p:spPr bwMode="auto">
            <a:xfrm>
              <a:off x="5681714" y="4161473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9" name="Line 1467"/>
            <p:cNvSpPr>
              <a:spLocks noChangeShapeType="1"/>
            </p:cNvSpPr>
            <p:nvPr/>
          </p:nvSpPr>
          <p:spPr bwMode="auto">
            <a:xfrm flipH="1">
              <a:off x="5671208" y="4152134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0" name="Line 1468"/>
            <p:cNvSpPr>
              <a:spLocks noChangeShapeType="1"/>
            </p:cNvSpPr>
            <p:nvPr/>
          </p:nvSpPr>
          <p:spPr bwMode="auto">
            <a:xfrm flipH="1">
              <a:off x="5642023" y="42501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1" name="Line 1469"/>
            <p:cNvSpPr>
              <a:spLocks noChangeShapeType="1"/>
            </p:cNvSpPr>
            <p:nvPr/>
          </p:nvSpPr>
          <p:spPr bwMode="auto">
            <a:xfrm flipH="1">
              <a:off x="5642023" y="4242023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2" name="Line 1470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3" name="Line 1471"/>
            <p:cNvSpPr>
              <a:spLocks noChangeShapeType="1"/>
            </p:cNvSpPr>
            <p:nvPr/>
          </p:nvSpPr>
          <p:spPr bwMode="auto">
            <a:xfrm>
              <a:off x="5661869" y="4242023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4" name="Line 1472"/>
            <p:cNvSpPr>
              <a:spLocks noChangeShapeType="1"/>
            </p:cNvSpPr>
            <p:nvPr/>
          </p:nvSpPr>
          <p:spPr bwMode="auto">
            <a:xfrm>
              <a:off x="5661869" y="42595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5" name="Line 1473"/>
            <p:cNvSpPr>
              <a:spLocks noChangeShapeType="1"/>
            </p:cNvSpPr>
            <p:nvPr/>
          </p:nvSpPr>
          <p:spPr bwMode="auto">
            <a:xfrm>
              <a:off x="5661869" y="42501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6" name="Line 1474"/>
            <p:cNvSpPr>
              <a:spLocks noChangeShapeType="1"/>
            </p:cNvSpPr>
            <p:nvPr/>
          </p:nvSpPr>
          <p:spPr bwMode="auto">
            <a:xfrm flipV="1">
              <a:off x="5661869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7" name="Line 1475"/>
            <p:cNvSpPr>
              <a:spLocks noChangeShapeType="1"/>
            </p:cNvSpPr>
            <p:nvPr/>
          </p:nvSpPr>
          <p:spPr bwMode="auto">
            <a:xfrm>
              <a:off x="5661869" y="4232684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8" name="Line 1476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9" name="Line 1477"/>
            <p:cNvSpPr>
              <a:spLocks noChangeShapeType="1"/>
            </p:cNvSpPr>
            <p:nvPr/>
          </p:nvSpPr>
          <p:spPr bwMode="auto">
            <a:xfrm>
              <a:off x="5661869" y="4223345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0" name="Line 1478"/>
            <p:cNvSpPr>
              <a:spLocks noChangeShapeType="1"/>
            </p:cNvSpPr>
            <p:nvPr/>
          </p:nvSpPr>
          <p:spPr bwMode="auto">
            <a:xfrm>
              <a:off x="5623345" y="423268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1" name="Line 1479"/>
            <p:cNvSpPr>
              <a:spLocks noChangeShapeType="1"/>
            </p:cNvSpPr>
            <p:nvPr/>
          </p:nvSpPr>
          <p:spPr bwMode="auto">
            <a:xfrm>
              <a:off x="5623345" y="423268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2" name="Line 1480"/>
            <p:cNvSpPr>
              <a:spLocks noChangeShapeType="1"/>
            </p:cNvSpPr>
            <p:nvPr/>
          </p:nvSpPr>
          <p:spPr bwMode="auto">
            <a:xfrm>
              <a:off x="566186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3" name="Line 1481"/>
            <p:cNvSpPr>
              <a:spLocks noChangeShapeType="1"/>
            </p:cNvSpPr>
            <p:nvPr/>
          </p:nvSpPr>
          <p:spPr bwMode="auto">
            <a:xfrm>
              <a:off x="5661869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4" name="Line 1482"/>
            <p:cNvSpPr>
              <a:spLocks noChangeShapeType="1"/>
            </p:cNvSpPr>
            <p:nvPr/>
          </p:nvSpPr>
          <p:spPr bwMode="auto">
            <a:xfrm flipH="1">
              <a:off x="566186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5" name="Line 1483"/>
            <p:cNvSpPr>
              <a:spLocks noChangeShapeType="1"/>
            </p:cNvSpPr>
            <p:nvPr/>
          </p:nvSpPr>
          <p:spPr bwMode="auto">
            <a:xfrm flipH="1">
              <a:off x="5661869" y="413345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6" name="Line 1484"/>
            <p:cNvSpPr>
              <a:spLocks noChangeShapeType="1"/>
            </p:cNvSpPr>
            <p:nvPr/>
          </p:nvSpPr>
          <p:spPr bwMode="auto">
            <a:xfrm flipH="1">
              <a:off x="569105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7" name="Line 1485"/>
            <p:cNvSpPr>
              <a:spLocks noChangeShapeType="1"/>
            </p:cNvSpPr>
            <p:nvPr/>
          </p:nvSpPr>
          <p:spPr bwMode="auto">
            <a:xfrm flipH="1">
              <a:off x="5671208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8" name="Line 1486"/>
            <p:cNvSpPr>
              <a:spLocks noChangeShapeType="1"/>
            </p:cNvSpPr>
            <p:nvPr/>
          </p:nvSpPr>
          <p:spPr bwMode="auto">
            <a:xfrm flipH="1">
              <a:off x="5632684" y="4133456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9" name="Line 1487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0" name="Line 1488"/>
            <p:cNvSpPr>
              <a:spLocks noChangeShapeType="1"/>
            </p:cNvSpPr>
            <p:nvPr/>
          </p:nvSpPr>
          <p:spPr bwMode="auto">
            <a:xfrm flipH="1"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1" name="Line 1489"/>
            <p:cNvSpPr>
              <a:spLocks noChangeShapeType="1"/>
            </p:cNvSpPr>
            <p:nvPr/>
          </p:nvSpPr>
          <p:spPr bwMode="auto">
            <a:xfrm>
              <a:off x="5681714" y="4106607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2" name="Line 1490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3" name="Line 1491"/>
            <p:cNvSpPr>
              <a:spLocks noChangeShapeType="1"/>
            </p:cNvSpPr>
            <p:nvPr/>
          </p:nvSpPr>
          <p:spPr bwMode="auto">
            <a:xfrm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4" name="Line 1492"/>
            <p:cNvSpPr>
              <a:spLocks noChangeShapeType="1"/>
            </p:cNvSpPr>
            <p:nvPr/>
          </p:nvSpPr>
          <p:spPr bwMode="auto">
            <a:xfrm flipH="1">
              <a:off x="5691054" y="413345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5" name="Line 1493"/>
            <p:cNvSpPr>
              <a:spLocks noChangeShapeType="1"/>
            </p:cNvSpPr>
            <p:nvPr/>
          </p:nvSpPr>
          <p:spPr bwMode="auto">
            <a:xfrm flipH="1">
              <a:off x="5700393" y="413345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6" name="Line 1494"/>
            <p:cNvSpPr>
              <a:spLocks noChangeShapeType="1"/>
            </p:cNvSpPr>
            <p:nvPr/>
          </p:nvSpPr>
          <p:spPr bwMode="auto">
            <a:xfrm flipH="1">
              <a:off x="5710899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7" name="Freeform 1495"/>
            <p:cNvSpPr>
              <a:spLocks/>
            </p:cNvSpPr>
            <p:nvPr/>
          </p:nvSpPr>
          <p:spPr bwMode="auto">
            <a:xfrm>
              <a:off x="5700393" y="4115946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8" name="Line 1496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9" name="Line 1497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0" name="Line 1498"/>
            <p:cNvSpPr>
              <a:spLocks noChangeShapeType="1"/>
            </p:cNvSpPr>
            <p:nvPr/>
          </p:nvSpPr>
          <p:spPr bwMode="auto">
            <a:xfrm>
              <a:off x="5710899" y="410660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1" name="Line 1499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2" name="Freeform 1500"/>
            <p:cNvSpPr>
              <a:spLocks/>
            </p:cNvSpPr>
            <p:nvPr/>
          </p:nvSpPr>
          <p:spPr bwMode="auto">
            <a:xfrm>
              <a:off x="5710899" y="411594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3" name="Freeform 1501"/>
            <p:cNvSpPr>
              <a:spLocks/>
            </p:cNvSpPr>
            <p:nvPr/>
          </p:nvSpPr>
          <p:spPr bwMode="auto">
            <a:xfrm>
              <a:off x="5700393" y="4106607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4" name="Line 1502"/>
            <p:cNvSpPr>
              <a:spLocks noChangeShapeType="1"/>
            </p:cNvSpPr>
            <p:nvPr/>
          </p:nvSpPr>
          <p:spPr bwMode="auto">
            <a:xfrm>
              <a:off x="571089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5" name="Line 1503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6" name="Line 1504"/>
            <p:cNvSpPr>
              <a:spLocks noChangeShapeType="1"/>
            </p:cNvSpPr>
            <p:nvPr/>
          </p:nvSpPr>
          <p:spPr bwMode="auto">
            <a:xfrm flipH="1">
              <a:off x="5700393" y="4115946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7" name="Line 1505"/>
            <p:cNvSpPr>
              <a:spLocks noChangeShapeType="1"/>
            </p:cNvSpPr>
            <p:nvPr/>
          </p:nvSpPr>
          <p:spPr bwMode="auto">
            <a:xfrm>
              <a:off x="5710899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8" name="Line 1506"/>
            <p:cNvSpPr>
              <a:spLocks noChangeShapeType="1"/>
            </p:cNvSpPr>
            <p:nvPr/>
          </p:nvSpPr>
          <p:spPr bwMode="auto">
            <a:xfrm flipH="1">
              <a:off x="5710899" y="4152134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9" name="Line 1507"/>
            <p:cNvSpPr>
              <a:spLocks noChangeShapeType="1"/>
            </p:cNvSpPr>
            <p:nvPr/>
          </p:nvSpPr>
          <p:spPr bwMode="auto">
            <a:xfrm>
              <a:off x="5710899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0" name="Line 1508"/>
            <p:cNvSpPr>
              <a:spLocks noChangeShapeType="1"/>
            </p:cNvSpPr>
            <p:nvPr/>
          </p:nvSpPr>
          <p:spPr bwMode="auto">
            <a:xfrm>
              <a:off x="572023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1" name="Line 1509"/>
            <p:cNvSpPr>
              <a:spLocks noChangeShapeType="1"/>
            </p:cNvSpPr>
            <p:nvPr/>
          </p:nvSpPr>
          <p:spPr bwMode="auto">
            <a:xfrm flipV="1">
              <a:off x="571089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2" name="Line 1510"/>
            <p:cNvSpPr>
              <a:spLocks noChangeShapeType="1"/>
            </p:cNvSpPr>
            <p:nvPr/>
          </p:nvSpPr>
          <p:spPr bwMode="auto">
            <a:xfrm>
              <a:off x="5720238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3" name="Line 1511"/>
            <p:cNvSpPr>
              <a:spLocks noChangeShapeType="1"/>
            </p:cNvSpPr>
            <p:nvPr/>
          </p:nvSpPr>
          <p:spPr bwMode="auto">
            <a:xfrm flipV="1">
              <a:off x="571089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4" name="Line 1512"/>
            <p:cNvSpPr>
              <a:spLocks noChangeShapeType="1"/>
            </p:cNvSpPr>
            <p:nvPr/>
          </p:nvSpPr>
          <p:spPr bwMode="auto">
            <a:xfrm>
              <a:off x="5671208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5" name="Freeform 1513"/>
            <p:cNvSpPr>
              <a:spLocks/>
            </p:cNvSpPr>
            <p:nvPr/>
          </p:nvSpPr>
          <p:spPr bwMode="auto">
            <a:xfrm>
              <a:off x="5681714" y="4106607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6" name="Line 1514"/>
            <p:cNvSpPr>
              <a:spLocks noChangeShapeType="1"/>
            </p:cNvSpPr>
            <p:nvPr/>
          </p:nvSpPr>
          <p:spPr bwMode="auto">
            <a:xfrm>
              <a:off x="5681714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7" name="Line 1515"/>
            <p:cNvSpPr>
              <a:spLocks noChangeShapeType="1"/>
            </p:cNvSpPr>
            <p:nvPr/>
          </p:nvSpPr>
          <p:spPr bwMode="auto">
            <a:xfrm>
              <a:off x="5681714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8" name="Line 1516"/>
            <p:cNvSpPr>
              <a:spLocks noChangeShapeType="1"/>
            </p:cNvSpPr>
            <p:nvPr/>
          </p:nvSpPr>
          <p:spPr bwMode="auto">
            <a:xfrm>
              <a:off x="5671208" y="4152134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9" name="Freeform 1517"/>
            <p:cNvSpPr>
              <a:spLocks/>
            </p:cNvSpPr>
            <p:nvPr/>
          </p:nvSpPr>
          <p:spPr bwMode="auto">
            <a:xfrm>
              <a:off x="5681714" y="4115946"/>
              <a:ext cx="9339" cy="116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0" name="Line 1518"/>
            <p:cNvSpPr>
              <a:spLocks noChangeShapeType="1"/>
            </p:cNvSpPr>
            <p:nvPr/>
          </p:nvSpPr>
          <p:spPr bwMode="auto">
            <a:xfrm>
              <a:off x="5681714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1" name="Line 1519"/>
            <p:cNvSpPr>
              <a:spLocks noChangeShapeType="1"/>
            </p:cNvSpPr>
            <p:nvPr/>
          </p:nvSpPr>
          <p:spPr bwMode="auto">
            <a:xfrm flipH="1">
              <a:off x="5691054" y="4115946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2" name="Line 1520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3" name="Line 1521"/>
            <p:cNvSpPr>
              <a:spLocks noChangeShapeType="1"/>
            </p:cNvSpPr>
            <p:nvPr/>
          </p:nvSpPr>
          <p:spPr bwMode="auto">
            <a:xfrm>
              <a:off x="5700393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4" name="Freeform 1522"/>
            <p:cNvSpPr>
              <a:spLocks/>
            </p:cNvSpPr>
            <p:nvPr/>
          </p:nvSpPr>
          <p:spPr bwMode="auto">
            <a:xfrm>
              <a:off x="5681714" y="41066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5" name="Line 1523"/>
            <p:cNvSpPr>
              <a:spLocks noChangeShapeType="1"/>
            </p:cNvSpPr>
            <p:nvPr/>
          </p:nvSpPr>
          <p:spPr bwMode="auto">
            <a:xfrm flipH="1">
              <a:off x="5671208" y="411594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6" name="Line 1524"/>
            <p:cNvSpPr>
              <a:spLocks noChangeShapeType="1"/>
            </p:cNvSpPr>
            <p:nvPr/>
          </p:nvSpPr>
          <p:spPr bwMode="auto">
            <a:xfrm flipV="1">
              <a:off x="5740084" y="406224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7" name="Line 1525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723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8" name="Line 1526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89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9" name="Line 1527"/>
            <p:cNvSpPr>
              <a:spLocks noChangeShapeType="1"/>
            </p:cNvSpPr>
            <p:nvPr/>
          </p:nvSpPr>
          <p:spPr bwMode="auto">
            <a:xfrm>
              <a:off x="5661869" y="41252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0" name="Line 1528"/>
            <p:cNvSpPr>
              <a:spLocks noChangeShapeType="1"/>
            </p:cNvSpPr>
            <p:nvPr/>
          </p:nvSpPr>
          <p:spPr bwMode="auto">
            <a:xfrm>
              <a:off x="5661869" y="411594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1" name="Line 1529"/>
            <p:cNvSpPr>
              <a:spLocks noChangeShapeType="1"/>
            </p:cNvSpPr>
            <p:nvPr/>
          </p:nvSpPr>
          <p:spPr bwMode="auto">
            <a:xfrm flipH="1">
              <a:off x="5642023" y="4115946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2" name="Line 1530"/>
            <p:cNvSpPr>
              <a:spLocks noChangeShapeType="1"/>
            </p:cNvSpPr>
            <p:nvPr/>
          </p:nvSpPr>
          <p:spPr bwMode="auto">
            <a:xfrm flipH="1">
              <a:off x="5642023" y="4115946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3" name="Line 1531"/>
            <p:cNvSpPr>
              <a:spLocks noChangeShapeType="1"/>
            </p:cNvSpPr>
            <p:nvPr/>
          </p:nvSpPr>
          <p:spPr bwMode="auto">
            <a:xfrm>
              <a:off x="5661869" y="414279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4" name="Line 1532"/>
            <p:cNvSpPr>
              <a:spLocks noChangeShapeType="1"/>
            </p:cNvSpPr>
            <p:nvPr/>
          </p:nvSpPr>
          <p:spPr bwMode="auto">
            <a:xfrm flipH="1">
              <a:off x="5642023" y="41427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5" name="Line 1533"/>
            <p:cNvSpPr>
              <a:spLocks noChangeShapeType="1"/>
            </p:cNvSpPr>
            <p:nvPr/>
          </p:nvSpPr>
          <p:spPr bwMode="auto">
            <a:xfrm flipH="1">
              <a:off x="5642023" y="4142795"/>
              <a:ext cx="1984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6" name="Line 1534"/>
            <p:cNvSpPr>
              <a:spLocks noChangeShapeType="1"/>
            </p:cNvSpPr>
            <p:nvPr/>
          </p:nvSpPr>
          <p:spPr bwMode="auto">
            <a:xfrm flipV="1">
              <a:off x="5661869" y="4115946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7" name="Line 1535"/>
            <p:cNvSpPr>
              <a:spLocks noChangeShapeType="1"/>
            </p:cNvSpPr>
            <p:nvPr/>
          </p:nvSpPr>
          <p:spPr bwMode="auto">
            <a:xfrm>
              <a:off x="5661869" y="4115946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8" name="Line 1536"/>
            <p:cNvSpPr>
              <a:spLocks noChangeShapeType="1"/>
            </p:cNvSpPr>
            <p:nvPr/>
          </p:nvSpPr>
          <p:spPr bwMode="auto">
            <a:xfrm>
              <a:off x="5642023" y="413345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9" name="Line 1537"/>
            <p:cNvSpPr>
              <a:spLocks noChangeShapeType="1"/>
            </p:cNvSpPr>
            <p:nvPr/>
          </p:nvSpPr>
          <p:spPr bwMode="auto">
            <a:xfrm>
              <a:off x="5642023" y="404356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0" name="Freeform 1538"/>
            <p:cNvSpPr>
              <a:spLocks/>
            </p:cNvSpPr>
            <p:nvPr/>
          </p:nvSpPr>
          <p:spPr bwMode="auto">
            <a:xfrm>
              <a:off x="5642023" y="404356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1" name="Freeform 1539"/>
            <p:cNvSpPr>
              <a:spLocks/>
            </p:cNvSpPr>
            <p:nvPr/>
          </p:nvSpPr>
          <p:spPr bwMode="auto">
            <a:xfrm>
              <a:off x="5496101" y="4035396"/>
              <a:ext cx="19846" cy="17511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17" y="7"/>
                </a:cxn>
                <a:cxn ang="0">
                  <a:pos x="17" y="7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8" y="15"/>
                </a:cxn>
                <a:cxn ang="0">
                  <a:pos x="17" y="15"/>
                </a:cxn>
                <a:cxn ang="0">
                  <a:pos x="17" y="15"/>
                </a:cxn>
                <a:cxn ang="0">
                  <a:pos x="17" y="7"/>
                </a:cxn>
              </a:cxnLst>
              <a:rect l="0" t="0" r="r" b="b"/>
              <a:pathLst>
                <a:path w="17" h="15">
                  <a:moveTo>
                    <a:pt x="17" y="7"/>
                  </a:moveTo>
                  <a:lnTo>
                    <a:pt x="17" y="7"/>
                  </a:lnTo>
                  <a:lnTo>
                    <a:pt x="1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7" y="15"/>
                  </a:lnTo>
                  <a:lnTo>
                    <a:pt x="17" y="15"/>
                  </a:lnTo>
                  <a:lnTo>
                    <a:pt x="17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2" name="Line 1540"/>
            <p:cNvSpPr>
              <a:spLocks noChangeShapeType="1"/>
            </p:cNvSpPr>
            <p:nvPr/>
          </p:nvSpPr>
          <p:spPr bwMode="auto">
            <a:xfrm flipH="1" flipV="1">
              <a:off x="5496101" y="4035396"/>
              <a:ext cx="1984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3" name="Line 1541"/>
            <p:cNvSpPr>
              <a:spLocks noChangeShapeType="1"/>
            </p:cNvSpPr>
            <p:nvPr/>
          </p:nvSpPr>
          <p:spPr bwMode="auto">
            <a:xfrm flipH="1">
              <a:off x="5496101" y="4035396"/>
              <a:ext cx="19846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4" name="Freeform 1542"/>
            <p:cNvSpPr>
              <a:spLocks/>
            </p:cNvSpPr>
            <p:nvPr/>
          </p:nvSpPr>
          <p:spPr bwMode="auto">
            <a:xfrm>
              <a:off x="5740084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5" name="Line 1543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6" name="Line 1544"/>
            <p:cNvSpPr>
              <a:spLocks noChangeShapeType="1"/>
            </p:cNvSpPr>
            <p:nvPr/>
          </p:nvSpPr>
          <p:spPr bwMode="auto">
            <a:xfrm>
              <a:off x="5740084" y="3981697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7" name="Freeform 1545"/>
            <p:cNvSpPr>
              <a:spLocks/>
            </p:cNvSpPr>
            <p:nvPr/>
          </p:nvSpPr>
          <p:spPr bwMode="auto">
            <a:xfrm>
              <a:off x="5730745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8" name="Line 1546"/>
            <p:cNvSpPr>
              <a:spLocks noChangeShapeType="1"/>
            </p:cNvSpPr>
            <p:nvPr/>
          </p:nvSpPr>
          <p:spPr bwMode="auto">
            <a:xfrm>
              <a:off x="5740084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9" name="Freeform 1547"/>
            <p:cNvSpPr>
              <a:spLocks/>
            </p:cNvSpPr>
            <p:nvPr/>
          </p:nvSpPr>
          <p:spPr bwMode="auto">
            <a:xfrm>
              <a:off x="5740084" y="3989868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0" name="Line 1548"/>
            <p:cNvSpPr>
              <a:spLocks noChangeShapeType="1"/>
            </p:cNvSpPr>
            <p:nvPr/>
          </p:nvSpPr>
          <p:spPr bwMode="auto">
            <a:xfrm>
              <a:off x="5740084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1" name="Line 1549"/>
            <p:cNvSpPr>
              <a:spLocks noChangeShapeType="1"/>
            </p:cNvSpPr>
            <p:nvPr/>
          </p:nvSpPr>
          <p:spPr bwMode="auto">
            <a:xfrm>
              <a:off x="5730745" y="39992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2" name="Freeform 1550"/>
            <p:cNvSpPr>
              <a:spLocks/>
            </p:cNvSpPr>
            <p:nvPr/>
          </p:nvSpPr>
          <p:spPr bwMode="auto">
            <a:xfrm>
              <a:off x="5740084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3" name="Line 1551"/>
            <p:cNvSpPr>
              <a:spLocks noChangeShapeType="1"/>
            </p:cNvSpPr>
            <p:nvPr/>
          </p:nvSpPr>
          <p:spPr bwMode="auto">
            <a:xfrm>
              <a:off x="5730745" y="397235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4" name="Line 1552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5" name="Line 1553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6" name="Freeform 1554"/>
            <p:cNvSpPr>
              <a:spLocks/>
            </p:cNvSpPr>
            <p:nvPr/>
          </p:nvSpPr>
          <p:spPr bwMode="auto">
            <a:xfrm>
              <a:off x="5730745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7" name="Line 1555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8" name="Line 1556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9" name="Freeform 1557"/>
            <p:cNvSpPr>
              <a:spLocks/>
            </p:cNvSpPr>
            <p:nvPr/>
          </p:nvSpPr>
          <p:spPr bwMode="auto">
            <a:xfrm>
              <a:off x="5740084" y="397235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0" name="Line 1558"/>
            <p:cNvSpPr>
              <a:spLocks noChangeShapeType="1"/>
            </p:cNvSpPr>
            <p:nvPr/>
          </p:nvSpPr>
          <p:spPr bwMode="auto">
            <a:xfrm flipV="1">
              <a:off x="5730745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1" name="Line 1559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2" name="Line 1560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3" name="Line 1561"/>
            <p:cNvSpPr>
              <a:spLocks noChangeShapeType="1"/>
            </p:cNvSpPr>
            <p:nvPr/>
          </p:nvSpPr>
          <p:spPr bwMode="auto">
            <a:xfrm>
              <a:off x="5740084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4" name="Line 1562"/>
            <p:cNvSpPr>
              <a:spLocks noChangeShapeType="1"/>
            </p:cNvSpPr>
            <p:nvPr/>
          </p:nvSpPr>
          <p:spPr bwMode="auto">
            <a:xfrm>
              <a:off x="5603500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5" name="Line 1563"/>
            <p:cNvSpPr>
              <a:spLocks noChangeShapeType="1"/>
            </p:cNvSpPr>
            <p:nvPr/>
          </p:nvSpPr>
          <p:spPr bwMode="auto">
            <a:xfrm>
              <a:off x="5603500" y="39992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6" name="Line 1564"/>
            <p:cNvSpPr>
              <a:spLocks noChangeShapeType="1"/>
            </p:cNvSpPr>
            <p:nvPr/>
          </p:nvSpPr>
          <p:spPr bwMode="auto">
            <a:xfrm flipH="1" flipV="1">
              <a:off x="5018641" y="3775070"/>
              <a:ext cx="29185" cy="4436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7" name="Freeform 1565"/>
            <p:cNvSpPr>
              <a:spLocks/>
            </p:cNvSpPr>
            <p:nvPr/>
          </p:nvSpPr>
          <p:spPr bwMode="auto">
            <a:xfrm>
              <a:off x="4998796" y="3792581"/>
              <a:ext cx="39691" cy="36189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34" h="31">
                  <a:moveTo>
                    <a:pt x="34" y="0"/>
                  </a:moveTo>
                  <a:lnTo>
                    <a:pt x="25" y="0"/>
                  </a:lnTo>
                  <a:lnTo>
                    <a:pt x="17" y="8"/>
                  </a:lnTo>
                  <a:lnTo>
                    <a:pt x="8" y="15"/>
                  </a:lnTo>
                  <a:lnTo>
                    <a:pt x="8" y="23"/>
                  </a:lnTo>
                  <a:lnTo>
                    <a:pt x="0" y="31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8" name="Freeform 1566"/>
            <p:cNvSpPr>
              <a:spLocks/>
            </p:cNvSpPr>
            <p:nvPr/>
          </p:nvSpPr>
          <p:spPr bwMode="auto">
            <a:xfrm>
              <a:off x="4978950" y="3838109"/>
              <a:ext cx="10506" cy="8172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0" y="0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9" name="Freeform 1567"/>
            <p:cNvSpPr>
              <a:spLocks/>
            </p:cNvSpPr>
            <p:nvPr/>
          </p:nvSpPr>
          <p:spPr bwMode="auto">
            <a:xfrm>
              <a:off x="4940427" y="3855619"/>
              <a:ext cx="38524" cy="53700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5" y="8"/>
                </a:cxn>
                <a:cxn ang="0">
                  <a:pos x="17" y="8"/>
                </a:cxn>
                <a:cxn ang="0">
                  <a:pos x="17" y="15"/>
                </a:cxn>
                <a:cxn ang="0">
                  <a:pos x="8" y="31"/>
                </a:cxn>
                <a:cxn ang="0">
                  <a:pos x="8" y="38"/>
                </a:cxn>
                <a:cxn ang="0">
                  <a:pos x="0" y="46"/>
                </a:cxn>
              </a:cxnLst>
              <a:rect l="0" t="0" r="r" b="b"/>
              <a:pathLst>
                <a:path w="33" h="46">
                  <a:moveTo>
                    <a:pt x="33" y="0"/>
                  </a:moveTo>
                  <a:lnTo>
                    <a:pt x="25" y="8"/>
                  </a:lnTo>
                  <a:lnTo>
                    <a:pt x="17" y="8"/>
                  </a:lnTo>
                  <a:lnTo>
                    <a:pt x="17" y="15"/>
                  </a:lnTo>
                  <a:lnTo>
                    <a:pt x="8" y="31"/>
                  </a:lnTo>
                  <a:lnTo>
                    <a:pt x="8" y="38"/>
                  </a:lnTo>
                  <a:lnTo>
                    <a:pt x="0" y="4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0" name="Freeform 1568"/>
            <p:cNvSpPr>
              <a:spLocks/>
            </p:cNvSpPr>
            <p:nvPr/>
          </p:nvSpPr>
          <p:spPr bwMode="auto">
            <a:xfrm>
              <a:off x="4940427" y="3909319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8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8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1" name="Freeform 1569"/>
            <p:cNvSpPr>
              <a:spLocks/>
            </p:cNvSpPr>
            <p:nvPr/>
          </p:nvSpPr>
          <p:spPr bwMode="auto">
            <a:xfrm>
              <a:off x="4931088" y="3936169"/>
              <a:ext cx="9339" cy="630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23"/>
                </a:cxn>
                <a:cxn ang="0">
                  <a:pos x="0" y="31"/>
                </a:cxn>
                <a:cxn ang="0">
                  <a:pos x="0" y="39"/>
                </a:cxn>
                <a:cxn ang="0">
                  <a:pos x="0" y="54"/>
                </a:cxn>
              </a:cxnLst>
              <a:rect l="0" t="0" r="r" b="b"/>
              <a:pathLst>
                <a:path w="8" h="54">
                  <a:moveTo>
                    <a:pt x="8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2" name="Freeform 1570"/>
            <p:cNvSpPr>
              <a:spLocks/>
            </p:cNvSpPr>
            <p:nvPr/>
          </p:nvSpPr>
          <p:spPr bwMode="auto">
            <a:xfrm>
              <a:off x="4998796" y="3792581"/>
              <a:ext cx="19846" cy="1751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8" y="8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17" h="15">
                  <a:moveTo>
                    <a:pt x="17" y="0"/>
                  </a:moveTo>
                  <a:lnTo>
                    <a:pt x="17" y="0"/>
                  </a:lnTo>
                  <a:lnTo>
                    <a:pt x="8" y="8"/>
                  </a:lnTo>
                  <a:lnTo>
                    <a:pt x="0" y="15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3" name="Freeform 1571"/>
            <p:cNvSpPr>
              <a:spLocks/>
            </p:cNvSpPr>
            <p:nvPr/>
          </p:nvSpPr>
          <p:spPr bwMode="auto">
            <a:xfrm>
              <a:off x="4978950" y="3819431"/>
              <a:ext cx="10506" cy="93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lnTo>
                    <a:pt x="0" y="8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4" name="Freeform 1572"/>
            <p:cNvSpPr>
              <a:spLocks/>
            </p:cNvSpPr>
            <p:nvPr/>
          </p:nvSpPr>
          <p:spPr bwMode="auto">
            <a:xfrm>
              <a:off x="4969611" y="3838109"/>
              <a:ext cx="9339" cy="817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5" name="Freeform 1573"/>
            <p:cNvSpPr>
              <a:spLocks/>
            </p:cNvSpPr>
            <p:nvPr/>
          </p:nvSpPr>
          <p:spPr bwMode="auto">
            <a:xfrm>
              <a:off x="4931088" y="3855619"/>
              <a:ext cx="29185" cy="5370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16" y="8"/>
                </a:cxn>
                <a:cxn ang="0">
                  <a:pos x="16" y="15"/>
                </a:cxn>
                <a:cxn ang="0">
                  <a:pos x="8" y="23"/>
                </a:cxn>
                <a:cxn ang="0">
                  <a:pos x="8" y="31"/>
                </a:cxn>
                <a:cxn ang="0">
                  <a:pos x="0" y="46"/>
                </a:cxn>
                <a:cxn ang="0">
                  <a:pos x="0" y="46"/>
                </a:cxn>
              </a:cxnLst>
              <a:rect l="0" t="0" r="r" b="b"/>
              <a:pathLst>
                <a:path w="25" h="46">
                  <a:moveTo>
                    <a:pt x="25" y="0"/>
                  </a:moveTo>
                  <a:lnTo>
                    <a:pt x="25" y="0"/>
                  </a:lnTo>
                  <a:lnTo>
                    <a:pt x="16" y="8"/>
                  </a:lnTo>
                  <a:lnTo>
                    <a:pt x="16" y="15"/>
                  </a:lnTo>
                  <a:lnTo>
                    <a:pt x="8" y="23"/>
                  </a:lnTo>
                  <a:lnTo>
                    <a:pt x="8" y="31"/>
                  </a:lnTo>
                  <a:lnTo>
                    <a:pt x="0" y="46"/>
                  </a:lnTo>
                  <a:lnTo>
                    <a:pt x="0" y="4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6" name="Freeform 1574"/>
            <p:cNvSpPr>
              <a:spLocks/>
            </p:cNvSpPr>
            <p:nvPr/>
          </p:nvSpPr>
          <p:spPr bwMode="auto">
            <a:xfrm>
              <a:off x="4920581" y="3909319"/>
              <a:ext cx="10506" cy="1751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8"/>
                </a:cxn>
                <a:cxn ang="0">
                  <a:pos x="9" y="15"/>
                </a:cxn>
                <a:cxn ang="0">
                  <a:pos x="0" y="1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9" y="8"/>
                  </a:lnTo>
                  <a:lnTo>
                    <a:pt x="9" y="15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7" name="Freeform 1575"/>
            <p:cNvSpPr>
              <a:spLocks/>
            </p:cNvSpPr>
            <p:nvPr/>
          </p:nvSpPr>
          <p:spPr bwMode="auto">
            <a:xfrm>
              <a:off x="4920581" y="3936169"/>
              <a:ext cx="1167" cy="93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8" name="Freeform 1576"/>
            <p:cNvSpPr>
              <a:spLocks/>
            </p:cNvSpPr>
            <p:nvPr/>
          </p:nvSpPr>
          <p:spPr bwMode="auto">
            <a:xfrm>
              <a:off x="4911242" y="3963019"/>
              <a:ext cx="9339" cy="3618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8" y="16"/>
                </a:cxn>
                <a:cxn ang="0">
                  <a:pos x="0" y="31"/>
                </a:cxn>
              </a:cxnLst>
              <a:rect l="0" t="0" r="r" b="b"/>
              <a:pathLst>
                <a:path w="8" h="31">
                  <a:moveTo>
                    <a:pt x="8" y="0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3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9" name="Line 1577"/>
            <p:cNvSpPr>
              <a:spLocks noChangeShapeType="1"/>
            </p:cNvSpPr>
            <p:nvPr/>
          </p:nvSpPr>
          <p:spPr bwMode="auto">
            <a:xfrm>
              <a:off x="5077010" y="3999207"/>
              <a:ext cx="15642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0" name="Line 1578"/>
            <p:cNvSpPr>
              <a:spLocks noChangeShapeType="1"/>
            </p:cNvSpPr>
            <p:nvPr/>
          </p:nvSpPr>
          <p:spPr bwMode="auto">
            <a:xfrm>
              <a:off x="5077010" y="3999207"/>
              <a:ext cx="15642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1" name="Line 1579"/>
            <p:cNvSpPr>
              <a:spLocks noChangeShapeType="1"/>
            </p:cNvSpPr>
            <p:nvPr/>
          </p:nvSpPr>
          <p:spPr bwMode="auto">
            <a:xfrm>
              <a:off x="5399208" y="4259534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2" name="Freeform 1580"/>
            <p:cNvSpPr>
              <a:spLocks/>
            </p:cNvSpPr>
            <p:nvPr/>
          </p:nvSpPr>
          <p:spPr bwMode="auto">
            <a:xfrm>
              <a:off x="5252118" y="3936169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3" name="Line 1581"/>
            <p:cNvSpPr>
              <a:spLocks noChangeShapeType="1"/>
            </p:cNvSpPr>
            <p:nvPr/>
          </p:nvSpPr>
          <p:spPr bwMode="auto">
            <a:xfrm>
              <a:off x="5222933" y="3918658"/>
              <a:ext cx="6887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4" name="Freeform 1582"/>
            <p:cNvSpPr>
              <a:spLocks/>
            </p:cNvSpPr>
            <p:nvPr/>
          </p:nvSpPr>
          <p:spPr bwMode="auto">
            <a:xfrm>
              <a:off x="5281302" y="398986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5" name="Line 1583"/>
            <p:cNvSpPr>
              <a:spLocks noChangeShapeType="1"/>
            </p:cNvSpPr>
            <p:nvPr/>
          </p:nvSpPr>
          <p:spPr bwMode="auto">
            <a:xfrm>
              <a:off x="5222933" y="3999207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6" name="Line 1584"/>
            <p:cNvSpPr>
              <a:spLocks noChangeShapeType="1"/>
            </p:cNvSpPr>
            <p:nvPr/>
          </p:nvSpPr>
          <p:spPr bwMode="auto">
            <a:xfrm>
              <a:off x="5233440" y="3999207"/>
              <a:ext cx="9339" cy="1167"/>
            </a:xfrm>
            <a:prstGeom prst="line">
              <a:avLst/>
            </a:pr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7" name="Line 1585"/>
            <p:cNvSpPr>
              <a:spLocks noChangeShapeType="1"/>
            </p:cNvSpPr>
            <p:nvPr/>
          </p:nvSpPr>
          <p:spPr bwMode="auto">
            <a:xfrm>
              <a:off x="5242779" y="3999207"/>
              <a:ext cx="4903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8" name="Freeform 1586"/>
            <p:cNvSpPr>
              <a:spLocks/>
            </p:cNvSpPr>
            <p:nvPr/>
          </p:nvSpPr>
          <p:spPr bwMode="auto">
            <a:xfrm>
              <a:off x="5233440" y="3989868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9" name="Rectangle 1587"/>
            <p:cNvSpPr>
              <a:spLocks noChangeArrowheads="1"/>
            </p:cNvSpPr>
            <p:nvPr/>
          </p:nvSpPr>
          <p:spPr bwMode="auto">
            <a:xfrm>
              <a:off x="5222933" y="3972358"/>
              <a:ext cx="1167" cy="1167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0" name="Freeform 1588"/>
            <p:cNvSpPr>
              <a:spLocks/>
            </p:cNvSpPr>
            <p:nvPr/>
          </p:nvSpPr>
          <p:spPr bwMode="auto">
            <a:xfrm>
              <a:off x="5222933" y="3972358"/>
              <a:ext cx="1167" cy="2685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3">
                  <a:moveTo>
                    <a:pt x="0" y="2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1" name="Line 1589"/>
            <p:cNvSpPr>
              <a:spLocks noChangeShapeType="1"/>
            </p:cNvSpPr>
            <p:nvPr/>
          </p:nvSpPr>
          <p:spPr bwMode="auto">
            <a:xfrm flipV="1">
              <a:off x="5222933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2" name="Line 1590"/>
            <p:cNvSpPr>
              <a:spLocks noChangeShapeType="1"/>
            </p:cNvSpPr>
            <p:nvPr/>
          </p:nvSpPr>
          <p:spPr bwMode="auto">
            <a:xfrm flipH="1">
              <a:off x="5233440" y="3999207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3" name="Freeform 1591"/>
            <p:cNvSpPr>
              <a:spLocks/>
            </p:cNvSpPr>
            <p:nvPr/>
          </p:nvSpPr>
          <p:spPr bwMode="auto">
            <a:xfrm>
              <a:off x="5281302" y="3972358"/>
              <a:ext cx="10506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4" name="Line 1592"/>
            <p:cNvSpPr>
              <a:spLocks noChangeShapeType="1"/>
            </p:cNvSpPr>
            <p:nvPr/>
          </p:nvSpPr>
          <p:spPr bwMode="auto">
            <a:xfrm>
              <a:off x="5291809" y="397235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5" name="Line 1593"/>
            <p:cNvSpPr>
              <a:spLocks noChangeShapeType="1"/>
            </p:cNvSpPr>
            <p:nvPr/>
          </p:nvSpPr>
          <p:spPr bwMode="auto">
            <a:xfrm>
              <a:off x="5281302" y="3972358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6" name="Line 1594"/>
            <p:cNvSpPr>
              <a:spLocks noChangeShapeType="1"/>
            </p:cNvSpPr>
            <p:nvPr/>
          </p:nvSpPr>
          <p:spPr bwMode="auto">
            <a:xfrm flipV="1">
              <a:off x="5291809" y="3972358"/>
              <a:ext cx="1167" cy="2685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7" name="Freeform 1595"/>
            <p:cNvSpPr>
              <a:spLocks/>
            </p:cNvSpPr>
            <p:nvPr/>
          </p:nvSpPr>
          <p:spPr bwMode="auto">
            <a:xfrm>
              <a:off x="5222933" y="399920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rgbClr val="86868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8" name="Freeform 1596"/>
            <p:cNvSpPr>
              <a:spLocks/>
            </p:cNvSpPr>
            <p:nvPr/>
          </p:nvSpPr>
          <p:spPr bwMode="auto">
            <a:xfrm>
              <a:off x="5291809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9" name="Freeform 1597"/>
            <p:cNvSpPr>
              <a:spLocks/>
            </p:cNvSpPr>
            <p:nvPr/>
          </p:nvSpPr>
          <p:spPr bwMode="auto">
            <a:xfrm>
              <a:off x="5291809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0" name="Line 1598"/>
            <p:cNvSpPr>
              <a:spLocks noChangeShapeType="1"/>
            </p:cNvSpPr>
            <p:nvPr/>
          </p:nvSpPr>
          <p:spPr bwMode="auto">
            <a:xfrm flipV="1">
              <a:off x="5252118" y="3972358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1" name="Line 1599"/>
            <p:cNvSpPr>
              <a:spLocks noChangeShapeType="1"/>
            </p:cNvSpPr>
            <p:nvPr/>
          </p:nvSpPr>
          <p:spPr bwMode="auto">
            <a:xfrm flipV="1">
              <a:off x="5252118" y="3954847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2" name="Line 1600"/>
            <p:cNvSpPr>
              <a:spLocks noChangeShapeType="1"/>
            </p:cNvSpPr>
            <p:nvPr/>
          </p:nvSpPr>
          <p:spPr bwMode="auto">
            <a:xfrm flipV="1">
              <a:off x="5252118" y="3909319"/>
              <a:ext cx="1167" cy="361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3" name="Line 1601"/>
            <p:cNvSpPr>
              <a:spLocks noChangeShapeType="1"/>
            </p:cNvSpPr>
            <p:nvPr/>
          </p:nvSpPr>
          <p:spPr bwMode="auto">
            <a:xfrm flipV="1">
              <a:off x="5291809" y="3945508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4" name="Line 1602"/>
            <p:cNvSpPr>
              <a:spLocks noChangeShapeType="1"/>
            </p:cNvSpPr>
            <p:nvPr/>
          </p:nvSpPr>
          <p:spPr bwMode="auto">
            <a:xfrm flipV="1">
              <a:off x="5301148" y="393616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5" name="Line 1603"/>
            <p:cNvSpPr>
              <a:spLocks noChangeShapeType="1"/>
            </p:cNvSpPr>
            <p:nvPr/>
          </p:nvSpPr>
          <p:spPr bwMode="auto">
            <a:xfrm>
              <a:off x="5291809" y="3918658"/>
              <a:ext cx="9339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6" name="Line 1604"/>
            <p:cNvSpPr>
              <a:spLocks noChangeShapeType="1"/>
            </p:cNvSpPr>
            <p:nvPr/>
          </p:nvSpPr>
          <p:spPr bwMode="auto">
            <a:xfrm>
              <a:off x="5252118" y="3945508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7" name="Line 1605"/>
            <p:cNvSpPr>
              <a:spLocks noChangeShapeType="1"/>
            </p:cNvSpPr>
            <p:nvPr/>
          </p:nvSpPr>
          <p:spPr bwMode="auto">
            <a:xfrm flipV="1">
              <a:off x="5252118" y="393616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8" name="Line 1606"/>
            <p:cNvSpPr>
              <a:spLocks noChangeShapeType="1"/>
            </p:cNvSpPr>
            <p:nvPr/>
          </p:nvSpPr>
          <p:spPr bwMode="auto">
            <a:xfrm flipV="1">
              <a:off x="5252118" y="3936169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9" name="Freeform 1607"/>
            <p:cNvSpPr>
              <a:spLocks/>
            </p:cNvSpPr>
            <p:nvPr/>
          </p:nvSpPr>
          <p:spPr bwMode="auto">
            <a:xfrm>
              <a:off x="5262624" y="3936169"/>
              <a:ext cx="29185" cy="9339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8">
                  <a:moveTo>
                    <a:pt x="25" y="8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0" name="Freeform 1608"/>
            <p:cNvSpPr>
              <a:spLocks/>
            </p:cNvSpPr>
            <p:nvPr/>
          </p:nvSpPr>
          <p:spPr bwMode="auto">
            <a:xfrm>
              <a:off x="5291809" y="39455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1" name="Freeform 1609"/>
            <p:cNvSpPr>
              <a:spLocks/>
            </p:cNvSpPr>
            <p:nvPr/>
          </p:nvSpPr>
          <p:spPr bwMode="auto">
            <a:xfrm>
              <a:off x="5252118" y="3936169"/>
              <a:ext cx="10506" cy="116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2" name="Freeform 1610"/>
            <p:cNvSpPr>
              <a:spLocks/>
            </p:cNvSpPr>
            <p:nvPr/>
          </p:nvSpPr>
          <p:spPr bwMode="auto">
            <a:xfrm>
              <a:off x="5222933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3" name="Freeform 1612"/>
            <p:cNvSpPr>
              <a:spLocks/>
            </p:cNvSpPr>
            <p:nvPr/>
          </p:nvSpPr>
          <p:spPr bwMode="auto">
            <a:xfrm>
              <a:off x="5222933" y="3963019"/>
              <a:ext cx="1167" cy="93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8"/>
                </a:cxn>
              </a:cxnLst>
              <a:rect l="0" t="0" r="r" b="b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4" name="Line 1613"/>
            <p:cNvSpPr>
              <a:spLocks noChangeShapeType="1"/>
            </p:cNvSpPr>
            <p:nvPr/>
          </p:nvSpPr>
          <p:spPr bwMode="auto">
            <a:xfrm flipV="1">
              <a:off x="5222933" y="3945508"/>
              <a:ext cx="1167" cy="5370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5" name="Line 1614"/>
            <p:cNvSpPr>
              <a:spLocks noChangeShapeType="1"/>
            </p:cNvSpPr>
            <p:nvPr/>
          </p:nvSpPr>
          <p:spPr bwMode="auto">
            <a:xfrm flipV="1">
              <a:off x="5203088" y="3936169"/>
              <a:ext cx="1167" cy="630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6" name="Line 1615"/>
            <p:cNvSpPr>
              <a:spLocks noChangeShapeType="1"/>
            </p:cNvSpPr>
            <p:nvPr/>
          </p:nvSpPr>
          <p:spPr bwMode="auto">
            <a:xfrm>
              <a:off x="5233440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7" name="Line 1616"/>
            <p:cNvSpPr>
              <a:spLocks noChangeShapeType="1"/>
            </p:cNvSpPr>
            <p:nvPr/>
          </p:nvSpPr>
          <p:spPr bwMode="auto">
            <a:xfrm>
              <a:off x="5233440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8" name="Line 1617"/>
            <p:cNvSpPr>
              <a:spLocks noChangeShapeType="1"/>
            </p:cNvSpPr>
            <p:nvPr/>
          </p:nvSpPr>
          <p:spPr bwMode="auto">
            <a:xfrm flipH="1">
              <a:off x="5203088" y="3918659"/>
              <a:ext cx="19845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9" name="Freeform 1618"/>
            <p:cNvSpPr>
              <a:spLocks/>
            </p:cNvSpPr>
            <p:nvPr/>
          </p:nvSpPr>
          <p:spPr bwMode="auto">
            <a:xfrm>
              <a:off x="5222933" y="39455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0" name="Freeform 1619"/>
            <p:cNvSpPr>
              <a:spLocks/>
            </p:cNvSpPr>
            <p:nvPr/>
          </p:nvSpPr>
          <p:spPr bwMode="auto">
            <a:xfrm>
              <a:off x="5222933" y="3936169"/>
              <a:ext cx="29185" cy="933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r" b="b"/>
              <a:pathLst>
                <a:path w="25" h="8">
                  <a:moveTo>
                    <a:pt x="25" y="0"/>
                  </a:move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1" name="Line 1620"/>
            <p:cNvSpPr>
              <a:spLocks noChangeShapeType="1"/>
            </p:cNvSpPr>
            <p:nvPr/>
          </p:nvSpPr>
          <p:spPr bwMode="auto">
            <a:xfrm flipV="1">
              <a:off x="4911242" y="4008547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2" name="Line 1621"/>
            <p:cNvSpPr>
              <a:spLocks noChangeShapeType="1"/>
            </p:cNvSpPr>
            <p:nvPr/>
          </p:nvSpPr>
          <p:spPr bwMode="auto">
            <a:xfrm flipV="1">
              <a:off x="4940427" y="4008547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3" name="Line 1622"/>
            <p:cNvSpPr>
              <a:spLocks noChangeShapeType="1"/>
            </p:cNvSpPr>
            <p:nvPr/>
          </p:nvSpPr>
          <p:spPr bwMode="auto">
            <a:xfrm>
              <a:off x="4989457" y="3999208"/>
              <a:ext cx="1167" cy="805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4" name="Line 1623"/>
            <p:cNvSpPr>
              <a:spLocks noChangeShapeType="1"/>
            </p:cNvSpPr>
            <p:nvPr/>
          </p:nvSpPr>
          <p:spPr bwMode="auto">
            <a:xfrm>
              <a:off x="4901903" y="4089096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5" name="Line 1624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6" name="Line 1625"/>
            <p:cNvSpPr>
              <a:spLocks noChangeShapeType="1"/>
            </p:cNvSpPr>
            <p:nvPr/>
          </p:nvSpPr>
          <p:spPr bwMode="auto">
            <a:xfrm flipH="1">
              <a:off x="4891397" y="4106607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7" name="Line 1626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8" name="Line 1627"/>
            <p:cNvSpPr>
              <a:spLocks noChangeShapeType="1"/>
            </p:cNvSpPr>
            <p:nvPr/>
          </p:nvSpPr>
          <p:spPr bwMode="auto">
            <a:xfrm flipH="1">
              <a:off x="4891397" y="4098435"/>
              <a:ext cx="7821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9" name="Line 1628"/>
            <p:cNvSpPr>
              <a:spLocks noChangeShapeType="1"/>
            </p:cNvSpPr>
            <p:nvPr/>
          </p:nvSpPr>
          <p:spPr bwMode="auto">
            <a:xfrm flipH="1">
              <a:off x="4891397" y="4089096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0" name="Line 1629"/>
            <p:cNvSpPr>
              <a:spLocks noChangeShapeType="1"/>
            </p:cNvSpPr>
            <p:nvPr/>
          </p:nvSpPr>
          <p:spPr bwMode="auto">
            <a:xfrm>
              <a:off x="4969611" y="4098435"/>
              <a:ext cx="1167" cy="11673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1" name="Line 1630"/>
            <p:cNvSpPr>
              <a:spLocks noChangeShapeType="1"/>
            </p:cNvSpPr>
            <p:nvPr/>
          </p:nvSpPr>
          <p:spPr bwMode="auto">
            <a:xfrm>
              <a:off x="4989457" y="4250195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2" name="Line 1631"/>
            <p:cNvSpPr>
              <a:spLocks noChangeShapeType="1"/>
            </p:cNvSpPr>
            <p:nvPr/>
          </p:nvSpPr>
          <p:spPr bwMode="auto">
            <a:xfrm>
              <a:off x="4989457" y="4259534"/>
              <a:ext cx="18678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3" name="Line 1632"/>
            <p:cNvSpPr>
              <a:spLocks noChangeShapeType="1"/>
            </p:cNvSpPr>
            <p:nvPr/>
          </p:nvSpPr>
          <p:spPr bwMode="auto">
            <a:xfrm>
              <a:off x="5047826" y="4242023"/>
              <a:ext cx="3852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4" name="Line 1633"/>
            <p:cNvSpPr>
              <a:spLocks noChangeShapeType="1"/>
            </p:cNvSpPr>
            <p:nvPr/>
          </p:nvSpPr>
          <p:spPr bwMode="auto">
            <a:xfrm>
              <a:off x="5008135" y="4232684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5" name="Line 1634"/>
            <p:cNvSpPr>
              <a:spLocks noChangeShapeType="1"/>
            </p:cNvSpPr>
            <p:nvPr/>
          </p:nvSpPr>
          <p:spPr bwMode="auto">
            <a:xfrm>
              <a:off x="5008135" y="4259534"/>
              <a:ext cx="30352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6" name="Line 1635"/>
            <p:cNvSpPr>
              <a:spLocks noChangeShapeType="1"/>
            </p:cNvSpPr>
            <p:nvPr/>
          </p:nvSpPr>
          <p:spPr bwMode="auto">
            <a:xfrm flipH="1">
              <a:off x="4891397" y="4178985"/>
              <a:ext cx="9806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7" name="Line 1636"/>
            <p:cNvSpPr>
              <a:spLocks noChangeShapeType="1"/>
            </p:cNvSpPr>
            <p:nvPr/>
          </p:nvSpPr>
          <p:spPr bwMode="auto">
            <a:xfrm>
              <a:off x="4960272" y="4106607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8" name="Line 1637"/>
            <p:cNvSpPr>
              <a:spLocks noChangeShapeType="1"/>
            </p:cNvSpPr>
            <p:nvPr/>
          </p:nvSpPr>
          <p:spPr bwMode="auto">
            <a:xfrm>
              <a:off x="4969611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9" name="Line 1638"/>
            <p:cNvSpPr>
              <a:spLocks noChangeShapeType="1"/>
            </p:cNvSpPr>
            <p:nvPr/>
          </p:nvSpPr>
          <p:spPr bwMode="auto">
            <a:xfrm>
              <a:off x="4969611" y="410660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0" name="Line 1639"/>
            <p:cNvSpPr>
              <a:spLocks noChangeShapeType="1"/>
            </p:cNvSpPr>
            <p:nvPr/>
          </p:nvSpPr>
          <p:spPr bwMode="auto">
            <a:xfrm>
              <a:off x="4949766" y="408909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1" name="Line 1640"/>
            <p:cNvSpPr>
              <a:spLocks noChangeShapeType="1"/>
            </p:cNvSpPr>
            <p:nvPr/>
          </p:nvSpPr>
          <p:spPr bwMode="auto">
            <a:xfrm>
              <a:off x="4940427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2" name="Freeform 1641"/>
            <p:cNvSpPr>
              <a:spLocks/>
            </p:cNvSpPr>
            <p:nvPr/>
          </p:nvSpPr>
          <p:spPr bwMode="auto">
            <a:xfrm>
              <a:off x="4989457" y="4079757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3" name="Line 1642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4" name="Line 1643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5" name="Freeform 1644"/>
            <p:cNvSpPr>
              <a:spLocks/>
            </p:cNvSpPr>
            <p:nvPr/>
          </p:nvSpPr>
          <p:spPr bwMode="auto">
            <a:xfrm>
              <a:off x="4989457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6" name="Line 1645"/>
            <p:cNvSpPr>
              <a:spLocks noChangeShapeType="1"/>
            </p:cNvSpPr>
            <p:nvPr/>
          </p:nvSpPr>
          <p:spPr bwMode="auto">
            <a:xfrm>
              <a:off x="4989457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7" name="Line 1646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8" name="Line 1647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9" name="Line 1648"/>
            <p:cNvSpPr>
              <a:spLocks noChangeShapeType="1"/>
            </p:cNvSpPr>
            <p:nvPr/>
          </p:nvSpPr>
          <p:spPr bwMode="auto">
            <a:xfrm>
              <a:off x="4989457" y="4079757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0" name="Line 1649"/>
            <p:cNvSpPr>
              <a:spLocks noChangeShapeType="1"/>
            </p:cNvSpPr>
            <p:nvPr/>
          </p:nvSpPr>
          <p:spPr bwMode="auto">
            <a:xfrm>
              <a:off x="4911242" y="4089096"/>
              <a:ext cx="1167" cy="1751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1" name="Line 1650"/>
            <p:cNvSpPr>
              <a:spLocks noChangeShapeType="1"/>
            </p:cNvSpPr>
            <p:nvPr/>
          </p:nvSpPr>
          <p:spPr bwMode="auto">
            <a:xfrm>
              <a:off x="4901903" y="4089096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2" name="Line 1651"/>
            <p:cNvSpPr>
              <a:spLocks noChangeShapeType="1"/>
            </p:cNvSpPr>
            <p:nvPr/>
          </p:nvSpPr>
          <p:spPr bwMode="auto">
            <a:xfrm>
              <a:off x="489139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3" name="Line 1652"/>
            <p:cNvSpPr>
              <a:spLocks noChangeShapeType="1"/>
            </p:cNvSpPr>
            <p:nvPr/>
          </p:nvSpPr>
          <p:spPr bwMode="auto">
            <a:xfrm>
              <a:off x="4891397" y="4098435"/>
              <a:ext cx="1167" cy="817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4" name="Freeform 1653"/>
            <p:cNvSpPr>
              <a:spLocks/>
            </p:cNvSpPr>
            <p:nvPr/>
          </p:nvSpPr>
          <p:spPr bwMode="auto">
            <a:xfrm>
              <a:off x="4891397" y="4098435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5" name="Freeform 1654"/>
            <p:cNvSpPr>
              <a:spLocks/>
            </p:cNvSpPr>
            <p:nvPr/>
          </p:nvSpPr>
          <p:spPr bwMode="auto">
            <a:xfrm>
              <a:off x="4891397" y="4098435"/>
              <a:ext cx="1167" cy="8172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0" y="7"/>
                </a:cxn>
              </a:cxnLst>
              <a:rect l="0" t="0" r="r" b="b"/>
              <a:pathLst>
                <a:path h="7">
                  <a:moveTo>
                    <a:pt x="0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6" name="Freeform 1655"/>
            <p:cNvSpPr>
              <a:spLocks/>
            </p:cNvSpPr>
            <p:nvPr/>
          </p:nvSpPr>
          <p:spPr bwMode="auto">
            <a:xfrm>
              <a:off x="4978951" y="3801920"/>
              <a:ext cx="59536" cy="63039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42" y="7"/>
                </a:cxn>
                <a:cxn ang="0">
                  <a:pos x="34" y="15"/>
                </a:cxn>
                <a:cxn ang="0">
                  <a:pos x="25" y="23"/>
                </a:cxn>
                <a:cxn ang="0">
                  <a:pos x="25" y="31"/>
                </a:cxn>
                <a:cxn ang="0">
                  <a:pos x="17" y="31"/>
                </a:cxn>
                <a:cxn ang="0">
                  <a:pos x="9" y="46"/>
                </a:cxn>
                <a:cxn ang="0">
                  <a:pos x="9" y="46"/>
                </a:cxn>
                <a:cxn ang="0">
                  <a:pos x="0" y="54"/>
                </a:cxn>
              </a:cxnLst>
              <a:rect l="0" t="0" r="r" b="b"/>
              <a:pathLst>
                <a:path w="51" h="54">
                  <a:moveTo>
                    <a:pt x="51" y="0"/>
                  </a:moveTo>
                  <a:lnTo>
                    <a:pt x="42" y="7"/>
                  </a:lnTo>
                  <a:lnTo>
                    <a:pt x="34" y="15"/>
                  </a:lnTo>
                  <a:lnTo>
                    <a:pt x="25" y="23"/>
                  </a:lnTo>
                  <a:lnTo>
                    <a:pt x="25" y="31"/>
                  </a:lnTo>
                  <a:lnTo>
                    <a:pt x="17" y="31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0" y="5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7" name="Freeform 1656"/>
            <p:cNvSpPr>
              <a:spLocks/>
            </p:cNvSpPr>
            <p:nvPr/>
          </p:nvSpPr>
          <p:spPr bwMode="auto">
            <a:xfrm>
              <a:off x="4969611" y="3873131"/>
              <a:ext cx="9339" cy="1867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0" y="16"/>
                </a:cxn>
              </a:cxnLst>
              <a:rect l="0" t="0" r="r" b="b"/>
              <a:pathLst>
                <a:path w="8" h="16">
                  <a:moveTo>
                    <a:pt x="8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8" name="Freeform 1657"/>
            <p:cNvSpPr>
              <a:spLocks/>
            </p:cNvSpPr>
            <p:nvPr/>
          </p:nvSpPr>
          <p:spPr bwMode="auto">
            <a:xfrm>
              <a:off x="4960272" y="3891809"/>
              <a:ext cx="1167" cy="175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7"/>
                </a:cxn>
                <a:cxn ang="0">
                  <a:pos x="0" y="15"/>
                </a:cxn>
              </a:cxnLst>
              <a:rect l="0" t="0" r="r" b="b"/>
              <a:pathLst>
                <a:path h="15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9" name="Freeform 1658"/>
            <p:cNvSpPr>
              <a:spLocks/>
            </p:cNvSpPr>
            <p:nvPr/>
          </p:nvSpPr>
          <p:spPr bwMode="auto">
            <a:xfrm>
              <a:off x="4940427" y="3909320"/>
              <a:ext cx="9339" cy="898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5"/>
                </a:cxn>
                <a:cxn ang="0">
                  <a:pos x="8" y="23"/>
                </a:cxn>
                <a:cxn ang="0">
                  <a:pos x="0" y="31"/>
                </a:cxn>
                <a:cxn ang="0">
                  <a:pos x="0" y="39"/>
                </a:cxn>
                <a:cxn ang="0">
                  <a:pos x="0" y="46"/>
                </a:cxn>
                <a:cxn ang="0">
                  <a:pos x="0" y="54"/>
                </a:cxn>
                <a:cxn ang="0">
                  <a:pos x="0" y="62"/>
                </a:cxn>
                <a:cxn ang="0">
                  <a:pos x="0" y="77"/>
                </a:cxn>
              </a:cxnLst>
              <a:rect l="0" t="0" r="r" b="b"/>
              <a:pathLst>
                <a:path w="8" h="77">
                  <a:moveTo>
                    <a:pt x="8" y="0"/>
                  </a:moveTo>
                  <a:lnTo>
                    <a:pt x="8" y="15"/>
                  </a:lnTo>
                  <a:lnTo>
                    <a:pt x="8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0" y="7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0" name="Line 1659"/>
            <p:cNvSpPr>
              <a:spLocks noChangeShapeType="1"/>
            </p:cNvSpPr>
            <p:nvPr/>
          </p:nvSpPr>
          <p:spPr bwMode="auto">
            <a:xfrm>
              <a:off x="4901903" y="3999208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1" name="Line 1660"/>
            <p:cNvSpPr>
              <a:spLocks noChangeShapeType="1"/>
            </p:cNvSpPr>
            <p:nvPr/>
          </p:nvSpPr>
          <p:spPr bwMode="auto">
            <a:xfrm>
              <a:off x="4901903" y="4008547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2" name="Line 1661"/>
            <p:cNvSpPr>
              <a:spLocks noChangeShapeType="1"/>
            </p:cNvSpPr>
            <p:nvPr/>
          </p:nvSpPr>
          <p:spPr bwMode="auto">
            <a:xfrm flipH="1">
              <a:off x="4901903" y="3999208"/>
              <a:ext cx="47863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3" name="Line 1662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4" name="Line 1663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87554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5" name="Line 1664"/>
            <p:cNvSpPr>
              <a:spLocks noChangeShapeType="1"/>
            </p:cNvSpPr>
            <p:nvPr/>
          </p:nvSpPr>
          <p:spPr bwMode="auto">
            <a:xfrm flipH="1">
              <a:off x="4989457" y="3999208"/>
              <a:ext cx="9339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6" name="Freeform 1665"/>
            <p:cNvSpPr>
              <a:spLocks/>
            </p:cNvSpPr>
            <p:nvPr/>
          </p:nvSpPr>
          <p:spPr bwMode="auto">
            <a:xfrm>
              <a:off x="498945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7" name="Line 1666"/>
            <p:cNvSpPr>
              <a:spLocks noChangeShapeType="1"/>
            </p:cNvSpPr>
            <p:nvPr/>
          </p:nvSpPr>
          <p:spPr bwMode="auto">
            <a:xfrm>
              <a:off x="4989457" y="4008547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8" name="Line 1667"/>
            <p:cNvSpPr>
              <a:spLocks noChangeShapeType="1"/>
            </p:cNvSpPr>
            <p:nvPr/>
          </p:nvSpPr>
          <p:spPr bwMode="auto">
            <a:xfrm>
              <a:off x="4989457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9" name="Freeform 1668"/>
            <p:cNvSpPr>
              <a:spLocks/>
            </p:cNvSpPr>
            <p:nvPr/>
          </p:nvSpPr>
          <p:spPr bwMode="auto">
            <a:xfrm>
              <a:off x="4989457" y="3999208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0" name="Line 1669"/>
            <p:cNvSpPr>
              <a:spLocks noChangeShapeType="1"/>
            </p:cNvSpPr>
            <p:nvPr/>
          </p:nvSpPr>
          <p:spPr bwMode="auto">
            <a:xfrm>
              <a:off x="4949766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1" name="Line 1670"/>
            <p:cNvSpPr>
              <a:spLocks noChangeShapeType="1"/>
            </p:cNvSpPr>
            <p:nvPr/>
          </p:nvSpPr>
          <p:spPr bwMode="auto">
            <a:xfrm>
              <a:off x="4940427" y="3989869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2" name="Line 1671"/>
            <p:cNvSpPr>
              <a:spLocks noChangeShapeType="1"/>
            </p:cNvSpPr>
            <p:nvPr/>
          </p:nvSpPr>
          <p:spPr bwMode="auto">
            <a:xfrm>
              <a:off x="4901903" y="3999208"/>
              <a:ext cx="1167" cy="933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3" name="Line 1672"/>
            <p:cNvSpPr>
              <a:spLocks noChangeShapeType="1"/>
            </p:cNvSpPr>
            <p:nvPr/>
          </p:nvSpPr>
          <p:spPr bwMode="auto">
            <a:xfrm>
              <a:off x="4911242" y="3989869"/>
              <a:ext cx="1167" cy="1867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4" name="Line 1673"/>
            <p:cNvSpPr>
              <a:spLocks noChangeShapeType="1"/>
            </p:cNvSpPr>
            <p:nvPr/>
          </p:nvSpPr>
          <p:spPr bwMode="auto">
            <a:xfrm flipH="1">
              <a:off x="4842367" y="4456822"/>
              <a:ext cx="10506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5" name="Line 1674"/>
            <p:cNvSpPr>
              <a:spLocks noChangeShapeType="1"/>
            </p:cNvSpPr>
            <p:nvPr/>
          </p:nvSpPr>
          <p:spPr bwMode="auto">
            <a:xfrm>
              <a:off x="4852873" y="4305062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6" name="Line 1675"/>
            <p:cNvSpPr>
              <a:spLocks noChangeShapeType="1"/>
            </p:cNvSpPr>
            <p:nvPr/>
          </p:nvSpPr>
          <p:spPr bwMode="auto">
            <a:xfrm>
              <a:off x="4842367" y="4305062"/>
              <a:ext cx="1167" cy="15176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7" name="Line 1676"/>
            <p:cNvSpPr>
              <a:spLocks noChangeShapeType="1"/>
            </p:cNvSpPr>
            <p:nvPr/>
          </p:nvSpPr>
          <p:spPr bwMode="auto">
            <a:xfrm flipH="1">
              <a:off x="4862212" y="4089096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8" name="Line 1677"/>
            <p:cNvSpPr>
              <a:spLocks noChangeShapeType="1"/>
            </p:cNvSpPr>
            <p:nvPr/>
          </p:nvSpPr>
          <p:spPr bwMode="auto">
            <a:xfrm flipV="1">
              <a:off x="4862212" y="4089096"/>
              <a:ext cx="1167" cy="898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9" name="Line 1678"/>
            <p:cNvSpPr>
              <a:spLocks noChangeShapeType="1"/>
            </p:cNvSpPr>
            <p:nvPr/>
          </p:nvSpPr>
          <p:spPr bwMode="auto">
            <a:xfrm flipH="1">
              <a:off x="4862212" y="4178985"/>
              <a:ext cx="29185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0" name="Line 1679"/>
            <p:cNvSpPr>
              <a:spLocks noChangeShapeType="1"/>
            </p:cNvSpPr>
            <p:nvPr/>
          </p:nvSpPr>
          <p:spPr bwMode="auto">
            <a:xfrm>
              <a:off x="4862212" y="4178985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1" name="Freeform 1680"/>
            <p:cNvSpPr>
              <a:spLocks/>
            </p:cNvSpPr>
            <p:nvPr/>
          </p:nvSpPr>
          <p:spPr bwMode="auto">
            <a:xfrm>
              <a:off x="4862212" y="4089096"/>
              <a:ext cx="1167" cy="1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2" name="Line 1681"/>
            <p:cNvSpPr>
              <a:spLocks noChangeShapeType="1"/>
            </p:cNvSpPr>
            <p:nvPr/>
          </p:nvSpPr>
          <p:spPr bwMode="auto">
            <a:xfrm>
              <a:off x="4862212" y="4089096"/>
              <a:ext cx="1167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3" name="Freeform 1693"/>
            <p:cNvSpPr>
              <a:spLocks/>
            </p:cNvSpPr>
            <p:nvPr/>
          </p:nvSpPr>
          <p:spPr bwMode="auto">
            <a:xfrm>
              <a:off x="4862212" y="3989869"/>
              <a:ext cx="39691" cy="53700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0" y="46"/>
                </a:cxn>
                <a:cxn ang="0">
                  <a:pos x="17" y="0"/>
                </a:cxn>
                <a:cxn ang="0">
                  <a:pos x="34" y="16"/>
                </a:cxn>
              </a:cxnLst>
              <a:rect l="0" t="0" r="r" b="b"/>
              <a:pathLst>
                <a:path w="34" h="46">
                  <a:moveTo>
                    <a:pt x="34" y="16"/>
                  </a:moveTo>
                  <a:lnTo>
                    <a:pt x="0" y="46"/>
                  </a:lnTo>
                  <a:lnTo>
                    <a:pt x="17" y="0"/>
                  </a:lnTo>
                  <a:lnTo>
                    <a:pt x="34" y="16"/>
                  </a:lnTo>
                  <a:close/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4" name="Line 1694"/>
            <p:cNvSpPr>
              <a:spLocks noChangeShapeType="1"/>
            </p:cNvSpPr>
            <p:nvPr/>
          </p:nvSpPr>
          <p:spPr bwMode="auto">
            <a:xfrm>
              <a:off x="5379363" y="3738882"/>
              <a:ext cx="1167" cy="224137"/>
            </a:xfrm>
            <a:prstGeom prst="line">
              <a:avLst/>
            </a:pr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5" name="Freeform 1697"/>
            <p:cNvSpPr>
              <a:spLocks/>
            </p:cNvSpPr>
            <p:nvPr/>
          </p:nvSpPr>
          <p:spPr bwMode="auto">
            <a:xfrm>
              <a:off x="4901903" y="4026058"/>
              <a:ext cx="47863" cy="53700"/>
            </a:xfrm>
            <a:custGeom>
              <a:avLst/>
              <a:gdLst/>
              <a:ahLst/>
              <a:cxnLst>
                <a:cxn ang="0">
                  <a:pos x="41" y="23"/>
                </a:cxn>
                <a:cxn ang="0">
                  <a:pos x="0" y="46"/>
                </a:cxn>
                <a:cxn ang="0">
                  <a:pos x="25" y="0"/>
                </a:cxn>
                <a:cxn ang="0">
                  <a:pos x="41" y="23"/>
                </a:cxn>
              </a:cxnLst>
              <a:rect l="0" t="0" r="r" b="b"/>
              <a:pathLst>
                <a:path w="41" h="46">
                  <a:moveTo>
                    <a:pt x="41" y="23"/>
                  </a:moveTo>
                  <a:lnTo>
                    <a:pt x="0" y="46"/>
                  </a:lnTo>
                  <a:lnTo>
                    <a:pt x="25" y="0"/>
                  </a:lnTo>
                  <a:lnTo>
                    <a:pt x="41" y="23"/>
                  </a:lnTo>
                  <a:close/>
                </a:path>
              </a:pathLst>
            </a:custGeom>
            <a:noFill/>
            <a:ln w="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6" name="Freeform 1700"/>
            <p:cNvSpPr>
              <a:spLocks/>
            </p:cNvSpPr>
            <p:nvPr/>
          </p:nvSpPr>
          <p:spPr bwMode="auto">
            <a:xfrm>
              <a:off x="4481646" y="3855620"/>
              <a:ext cx="273167" cy="305854"/>
            </a:xfrm>
            <a:custGeom>
              <a:avLst/>
              <a:gdLst/>
              <a:ahLst/>
              <a:cxnLst>
                <a:cxn ang="0">
                  <a:pos x="234" y="254"/>
                </a:cxn>
                <a:cxn ang="0">
                  <a:pos x="184" y="262"/>
                </a:cxn>
                <a:cxn ang="0">
                  <a:pos x="126" y="262"/>
                </a:cxn>
                <a:cxn ang="0">
                  <a:pos x="67" y="254"/>
                </a:cxn>
                <a:cxn ang="0">
                  <a:pos x="34" y="238"/>
                </a:cxn>
                <a:cxn ang="0">
                  <a:pos x="9" y="200"/>
                </a:cxn>
                <a:cxn ang="0">
                  <a:pos x="0" y="177"/>
                </a:cxn>
                <a:cxn ang="0">
                  <a:pos x="0" y="169"/>
                </a:cxn>
                <a:cxn ang="0">
                  <a:pos x="0" y="154"/>
                </a:cxn>
                <a:cxn ang="0">
                  <a:pos x="9" y="131"/>
                </a:cxn>
                <a:cxn ang="0">
                  <a:pos x="25" y="92"/>
                </a:cxn>
                <a:cxn ang="0">
                  <a:pos x="34" y="61"/>
                </a:cxn>
                <a:cxn ang="0">
                  <a:pos x="51" y="31"/>
                </a:cxn>
                <a:cxn ang="0">
                  <a:pos x="67" y="15"/>
                </a:cxn>
                <a:cxn ang="0">
                  <a:pos x="76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09" y="0"/>
                </a:cxn>
                <a:cxn ang="0">
                  <a:pos x="117" y="8"/>
                </a:cxn>
                <a:cxn ang="0">
                  <a:pos x="126" y="23"/>
                </a:cxn>
                <a:cxn ang="0">
                  <a:pos x="151" y="61"/>
                </a:cxn>
                <a:cxn ang="0">
                  <a:pos x="167" y="108"/>
                </a:cxn>
                <a:cxn ang="0">
                  <a:pos x="176" y="146"/>
                </a:cxn>
                <a:cxn ang="0">
                  <a:pos x="184" y="169"/>
                </a:cxn>
                <a:cxn ang="0">
                  <a:pos x="193" y="208"/>
                </a:cxn>
                <a:cxn ang="0">
                  <a:pos x="209" y="215"/>
                </a:cxn>
                <a:cxn ang="0">
                  <a:pos x="226" y="215"/>
                </a:cxn>
                <a:cxn ang="0">
                  <a:pos x="234" y="215"/>
                </a:cxn>
                <a:cxn ang="0">
                  <a:pos x="234" y="254"/>
                </a:cxn>
              </a:cxnLst>
              <a:rect l="0" t="0" r="r" b="b"/>
              <a:pathLst>
                <a:path w="234" h="262">
                  <a:moveTo>
                    <a:pt x="234" y="254"/>
                  </a:moveTo>
                  <a:lnTo>
                    <a:pt x="184" y="262"/>
                  </a:lnTo>
                  <a:lnTo>
                    <a:pt x="126" y="262"/>
                  </a:lnTo>
                  <a:lnTo>
                    <a:pt x="67" y="254"/>
                  </a:lnTo>
                  <a:lnTo>
                    <a:pt x="34" y="238"/>
                  </a:lnTo>
                  <a:lnTo>
                    <a:pt x="9" y="200"/>
                  </a:lnTo>
                  <a:lnTo>
                    <a:pt x="0" y="177"/>
                  </a:lnTo>
                  <a:lnTo>
                    <a:pt x="0" y="169"/>
                  </a:lnTo>
                  <a:lnTo>
                    <a:pt x="0" y="154"/>
                  </a:lnTo>
                  <a:lnTo>
                    <a:pt x="9" y="131"/>
                  </a:lnTo>
                  <a:lnTo>
                    <a:pt x="25" y="92"/>
                  </a:lnTo>
                  <a:lnTo>
                    <a:pt x="34" y="61"/>
                  </a:lnTo>
                  <a:lnTo>
                    <a:pt x="51" y="31"/>
                  </a:lnTo>
                  <a:lnTo>
                    <a:pt x="67" y="15"/>
                  </a:lnTo>
                  <a:lnTo>
                    <a:pt x="76" y="0"/>
                  </a:lnTo>
                  <a:lnTo>
                    <a:pt x="92" y="0"/>
                  </a:lnTo>
                  <a:lnTo>
                    <a:pt x="101" y="0"/>
                  </a:lnTo>
                  <a:lnTo>
                    <a:pt x="109" y="0"/>
                  </a:lnTo>
                  <a:lnTo>
                    <a:pt x="117" y="8"/>
                  </a:lnTo>
                  <a:lnTo>
                    <a:pt x="126" y="23"/>
                  </a:lnTo>
                  <a:lnTo>
                    <a:pt x="151" y="61"/>
                  </a:lnTo>
                  <a:lnTo>
                    <a:pt x="167" y="108"/>
                  </a:lnTo>
                  <a:lnTo>
                    <a:pt x="176" y="146"/>
                  </a:lnTo>
                  <a:lnTo>
                    <a:pt x="184" y="169"/>
                  </a:lnTo>
                  <a:lnTo>
                    <a:pt x="193" y="208"/>
                  </a:lnTo>
                  <a:lnTo>
                    <a:pt x="209" y="215"/>
                  </a:lnTo>
                  <a:lnTo>
                    <a:pt x="226" y="215"/>
                  </a:lnTo>
                  <a:lnTo>
                    <a:pt x="234" y="215"/>
                  </a:lnTo>
                  <a:lnTo>
                    <a:pt x="234" y="254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7" name="Freeform 1701"/>
            <p:cNvSpPr>
              <a:spLocks/>
            </p:cNvSpPr>
            <p:nvPr/>
          </p:nvSpPr>
          <p:spPr bwMode="auto">
            <a:xfrm>
              <a:off x="4541182" y="3541594"/>
              <a:ext cx="106232" cy="304687"/>
            </a:xfrm>
            <a:custGeom>
              <a:avLst/>
              <a:gdLst/>
              <a:ahLst/>
              <a:cxnLst>
                <a:cxn ang="0">
                  <a:pos x="41" y="261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23"/>
                </a:cxn>
                <a:cxn ang="0">
                  <a:pos x="75" y="192"/>
                </a:cxn>
                <a:cxn ang="0">
                  <a:pos x="83" y="169"/>
                </a:cxn>
                <a:cxn ang="0">
                  <a:pos x="83" y="161"/>
                </a:cxn>
                <a:cxn ang="0">
                  <a:pos x="83" y="146"/>
                </a:cxn>
                <a:cxn ang="0">
                  <a:pos x="83" y="123"/>
                </a:cxn>
                <a:cxn ang="0">
                  <a:pos x="91" y="92"/>
                </a:cxn>
                <a:cxn ang="0">
                  <a:pos x="91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83" y="53"/>
                </a:cxn>
                <a:cxn ang="0">
                  <a:pos x="75" y="30"/>
                </a:cxn>
                <a:cxn ang="0">
                  <a:pos x="66" y="15"/>
                </a:cxn>
                <a:cxn ang="0">
                  <a:pos x="58" y="0"/>
                </a:cxn>
                <a:cxn ang="0">
                  <a:pos x="50" y="0"/>
                </a:cxn>
                <a:cxn ang="0">
                  <a:pos x="41" y="0"/>
                </a:cxn>
                <a:cxn ang="0">
                  <a:pos x="25" y="7"/>
                </a:cxn>
                <a:cxn ang="0">
                  <a:pos x="16" y="23"/>
                </a:cxn>
                <a:cxn ang="0">
                  <a:pos x="8" y="69"/>
                </a:cxn>
                <a:cxn ang="0">
                  <a:pos x="0" y="138"/>
                </a:cxn>
                <a:cxn ang="0">
                  <a:pos x="8" y="184"/>
                </a:cxn>
                <a:cxn ang="0">
                  <a:pos x="8" y="223"/>
                </a:cxn>
                <a:cxn ang="0">
                  <a:pos x="16" y="238"/>
                </a:cxn>
                <a:cxn ang="0">
                  <a:pos x="25" y="246"/>
                </a:cxn>
                <a:cxn ang="0">
                  <a:pos x="25" y="254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1"/>
                </a:cxn>
              </a:cxnLst>
              <a:rect l="0" t="0" r="r" b="b"/>
              <a:pathLst>
                <a:path w="91" h="261">
                  <a:moveTo>
                    <a:pt x="41" y="261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23"/>
                  </a:lnTo>
                  <a:lnTo>
                    <a:pt x="75" y="192"/>
                  </a:lnTo>
                  <a:lnTo>
                    <a:pt x="83" y="169"/>
                  </a:lnTo>
                  <a:lnTo>
                    <a:pt x="83" y="161"/>
                  </a:lnTo>
                  <a:lnTo>
                    <a:pt x="83" y="146"/>
                  </a:lnTo>
                  <a:lnTo>
                    <a:pt x="83" y="123"/>
                  </a:lnTo>
                  <a:lnTo>
                    <a:pt x="91" y="92"/>
                  </a:lnTo>
                  <a:lnTo>
                    <a:pt x="91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83" y="53"/>
                  </a:lnTo>
                  <a:lnTo>
                    <a:pt x="75" y="30"/>
                  </a:lnTo>
                  <a:lnTo>
                    <a:pt x="66" y="15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41" y="0"/>
                  </a:lnTo>
                  <a:lnTo>
                    <a:pt x="25" y="7"/>
                  </a:lnTo>
                  <a:lnTo>
                    <a:pt x="16" y="23"/>
                  </a:lnTo>
                  <a:lnTo>
                    <a:pt x="8" y="69"/>
                  </a:lnTo>
                  <a:lnTo>
                    <a:pt x="0" y="138"/>
                  </a:lnTo>
                  <a:lnTo>
                    <a:pt x="8" y="184"/>
                  </a:lnTo>
                  <a:lnTo>
                    <a:pt x="8" y="223"/>
                  </a:lnTo>
                  <a:lnTo>
                    <a:pt x="16" y="238"/>
                  </a:lnTo>
                  <a:lnTo>
                    <a:pt x="25" y="246"/>
                  </a:lnTo>
                  <a:lnTo>
                    <a:pt x="25" y="254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8" name="Freeform 1702"/>
            <p:cNvSpPr>
              <a:spLocks/>
            </p:cNvSpPr>
            <p:nvPr/>
          </p:nvSpPr>
          <p:spPr bwMode="auto">
            <a:xfrm>
              <a:off x="4559860" y="3325629"/>
              <a:ext cx="87554" cy="197288"/>
            </a:xfrm>
            <a:custGeom>
              <a:avLst/>
              <a:gdLst/>
              <a:ahLst/>
              <a:cxnLst>
                <a:cxn ang="0">
                  <a:pos x="34" y="169"/>
                </a:cxn>
                <a:cxn ang="0">
                  <a:pos x="42" y="169"/>
                </a:cxn>
                <a:cxn ang="0">
                  <a:pos x="50" y="169"/>
                </a:cxn>
                <a:cxn ang="0">
                  <a:pos x="59" y="146"/>
                </a:cxn>
                <a:cxn ang="0">
                  <a:pos x="59" y="131"/>
                </a:cxn>
                <a:cxn ang="0">
                  <a:pos x="67" y="115"/>
                </a:cxn>
                <a:cxn ang="0">
                  <a:pos x="67" y="108"/>
                </a:cxn>
                <a:cxn ang="0">
                  <a:pos x="67" y="100"/>
                </a:cxn>
                <a:cxn ang="0">
                  <a:pos x="67" y="77"/>
                </a:cxn>
                <a:cxn ang="0">
                  <a:pos x="75" y="61"/>
                </a:cxn>
                <a:cxn ang="0">
                  <a:pos x="75" y="54"/>
                </a:cxn>
                <a:cxn ang="0">
                  <a:pos x="67" y="46"/>
                </a:cxn>
                <a:cxn ang="0">
                  <a:pos x="67" y="46"/>
                </a:cxn>
                <a:cxn ang="0">
                  <a:pos x="67" y="38"/>
                </a:cxn>
                <a:cxn ang="0">
                  <a:pos x="67" y="23"/>
                </a:cxn>
                <a:cxn ang="0">
                  <a:pos x="59" y="8"/>
                </a:cxn>
                <a:cxn ang="0">
                  <a:pos x="50" y="0"/>
                </a:cxn>
                <a:cxn ang="0">
                  <a:pos x="42" y="0"/>
                </a:cxn>
                <a:cxn ang="0">
                  <a:pos x="25" y="0"/>
                </a:cxn>
                <a:cxn ang="0">
                  <a:pos x="17" y="8"/>
                </a:cxn>
                <a:cxn ang="0">
                  <a:pos x="9" y="15"/>
                </a:cxn>
                <a:cxn ang="0">
                  <a:pos x="0" y="46"/>
                </a:cxn>
                <a:cxn ang="0">
                  <a:pos x="0" y="92"/>
                </a:cxn>
                <a:cxn ang="0">
                  <a:pos x="0" y="123"/>
                </a:cxn>
                <a:cxn ang="0">
                  <a:pos x="0" y="146"/>
                </a:cxn>
                <a:cxn ang="0">
                  <a:pos x="9" y="154"/>
                </a:cxn>
                <a:cxn ang="0">
                  <a:pos x="17" y="161"/>
                </a:cxn>
                <a:cxn ang="0">
                  <a:pos x="17" y="169"/>
                </a:cxn>
                <a:cxn ang="0">
                  <a:pos x="25" y="169"/>
                </a:cxn>
                <a:cxn ang="0">
                  <a:pos x="34" y="169"/>
                </a:cxn>
                <a:cxn ang="0">
                  <a:pos x="34" y="169"/>
                </a:cxn>
              </a:cxnLst>
              <a:rect l="0" t="0" r="r" b="b"/>
              <a:pathLst>
                <a:path w="75" h="169">
                  <a:moveTo>
                    <a:pt x="34" y="169"/>
                  </a:moveTo>
                  <a:lnTo>
                    <a:pt x="42" y="169"/>
                  </a:lnTo>
                  <a:lnTo>
                    <a:pt x="50" y="169"/>
                  </a:lnTo>
                  <a:lnTo>
                    <a:pt x="59" y="146"/>
                  </a:lnTo>
                  <a:lnTo>
                    <a:pt x="59" y="131"/>
                  </a:lnTo>
                  <a:lnTo>
                    <a:pt x="67" y="115"/>
                  </a:lnTo>
                  <a:lnTo>
                    <a:pt x="67" y="108"/>
                  </a:lnTo>
                  <a:lnTo>
                    <a:pt x="67" y="100"/>
                  </a:lnTo>
                  <a:lnTo>
                    <a:pt x="67" y="77"/>
                  </a:lnTo>
                  <a:lnTo>
                    <a:pt x="75" y="61"/>
                  </a:lnTo>
                  <a:lnTo>
                    <a:pt x="75" y="54"/>
                  </a:lnTo>
                  <a:lnTo>
                    <a:pt x="67" y="46"/>
                  </a:lnTo>
                  <a:lnTo>
                    <a:pt x="67" y="46"/>
                  </a:lnTo>
                  <a:lnTo>
                    <a:pt x="67" y="38"/>
                  </a:lnTo>
                  <a:lnTo>
                    <a:pt x="67" y="23"/>
                  </a:lnTo>
                  <a:lnTo>
                    <a:pt x="59" y="8"/>
                  </a:lnTo>
                  <a:lnTo>
                    <a:pt x="50" y="0"/>
                  </a:lnTo>
                  <a:lnTo>
                    <a:pt x="42" y="0"/>
                  </a:lnTo>
                  <a:lnTo>
                    <a:pt x="25" y="0"/>
                  </a:lnTo>
                  <a:lnTo>
                    <a:pt x="17" y="8"/>
                  </a:lnTo>
                  <a:lnTo>
                    <a:pt x="9" y="15"/>
                  </a:lnTo>
                  <a:lnTo>
                    <a:pt x="0" y="46"/>
                  </a:lnTo>
                  <a:lnTo>
                    <a:pt x="0" y="92"/>
                  </a:lnTo>
                  <a:lnTo>
                    <a:pt x="0" y="123"/>
                  </a:lnTo>
                  <a:lnTo>
                    <a:pt x="0" y="146"/>
                  </a:lnTo>
                  <a:lnTo>
                    <a:pt x="9" y="154"/>
                  </a:lnTo>
                  <a:lnTo>
                    <a:pt x="17" y="161"/>
                  </a:lnTo>
                  <a:lnTo>
                    <a:pt x="17" y="169"/>
                  </a:lnTo>
                  <a:lnTo>
                    <a:pt x="25" y="169"/>
                  </a:lnTo>
                  <a:lnTo>
                    <a:pt x="34" y="169"/>
                  </a:lnTo>
                  <a:lnTo>
                    <a:pt x="34" y="1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9" name="Freeform 1703"/>
            <p:cNvSpPr>
              <a:spLocks/>
            </p:cNvSpPr>
            <p:nvPr/>
          </p:nvSpPr>
          <p:spPr bwMode="auto">
            <a:xfrm>
              <a:off x="4248169" y="3846281"/>
              <a:ext cx="214798" cy="305854"/>
            </a:xfrm>
            <a:custGeom>
              <a:avLst/>
              <a:gdLst/>
              <a:ahLst/>
              <a:cxnLst>
                <a:cxn ang="0">
                  <a:pos x="83" y="262"/>
                </a:cxn>
                <a:cxn ang="0">
                  <a:pos x="109" y="262"/>
                </a:cxn>
                <a:cxn ang="0">
                  <a:pos x="134" y="254"/>
                </a:cxn>
                <a:cxn ang="0">
                  <a:pos x="142" y="239"/>
                </a:cxn>
                <a:cxn ang="0">
                  <a:pos x="150" y="223"/>
                </a:cxn>
                <a:cxn ang="0">
                  <a:pos x="159" y="200"/>
                </a:cxn>
                <a:cxn ang="0">
                  <a:pos x="159" y="185"/>
                </a:cxn>
                <a:cxn ang="0">
                  <a:pos x="175" y="169"/>
                </a:cxn>
                <a:cxn ang="0">
                  <a:pos x="167" y="162"/>
                </a:cxn>
                <a:cxn ang="0">
                  <a:pos x="167" y="154"/>
                </a:cxn>
                <a:cxn ang="0">
                  <a:pos x="167" y="146"/>
                </a:cxn>
                <a:cxn ang="0">
                  <a:pos x="175" y="123"/>
                </a:cxn>
                <a:cxn ang="0">
                  <a:pos x="175" y="100"/>
                </a:cxn>
                <a:cxn ang="0">
                  <a:pos x="184" y="85"/>
                </a:cxn>
                <a:cxn ang="0">
                  <a:pos x="175" y="77"/>
                </a:cxn>
                <a:cxn ang="0">
                  <a:pos x="175" y="69"/>
                </a:cxn>
                <a:cxn ang="0">
                  <a:pos x="175" y="54"/>
                </a:cxn>
                <a:cxn ang="0">
                  <a:pos x="159" y="39"/>
                </a:cxn>
                <a:cxn ang="0">
                  <a:pos x="142" y="16"/>
                </a:cxn>
                <a:cxn ang="0">
                  <a:pos x="125" y="0"/>
                </a:cxn>
                <a:cxn ang="0">
                  <a:pos x="100" y="0"/>
                </a:cxn>
                <a:cxn ang="0">
                  <a:pos x="75" y="0"/>
                </a:cxn>
                <a:cxn ang="0">
                  <a:pos x="50" y="8"/>
                </a:cxn>
                <a:cxn ang="0">
                  <a:pos x="33" y="23"/>
                </a:cxn>
                <a:cxn ang="0">
                  <a:pos x="8" y="77"/>
                </a:cxn>
                <a:cxn ang="0">
                  <a:pos x="0" y="139"/>
                </a:cxn>
                <a:cxn ang="0">
                  <a:pos x="8" y="185"/>
                </a:cxn>
                <a:cxn ang="0">
                  <a:pos x="17" y="223"/>
                </a:cxn>
                <a:cxn ang="0">
                  <a:pos x="25" y="239"/>
                </a:cxn>
                <a:cxn ang="0">
                  <a:pos x="42" y="254"/>
                </a:cxn>
                <a:cxn ang="0">
                  <a:pos x="58" y="262"/>
                </a:cxn>
                <a:cxn ang="0">
                  <a:pos x="67" y="262"/>
                </a:cxn>
                <a:cxn ang="0">
                  <a:pos x="83" y="262"/>
                </a:cxn>
                <a:cxn ang="0">
                  <a:pos x="83" y="262"/>
                </a:cxn>
              </a:cxnLst>
              <a:rect l="0" t="0" r="r" b="b"/>
              <a:pathLst>
                <a:path w="184" h="262">
                  <a:moveTo>
                    <a:pt x="83" y="262"/>
                  </a:moveTo>
                  <a:lnTo>
                    <a:pt x="109" y="262"/>
                  </a:lnTo>
                  <a:lnTo>
                    <a:pt x="134" y="254"/>
                  </a:lnTo>
                  <a:lnTo>
                    <a:pt x="142" y="239"/>
                  </a:lnTo>
                  <a:lnTo>
                    <a:pt x="150" y="223"/>
                  </a:lnTo>
                  <a:lnTo>
                    <a:pt x="159" y="200"/>
                  </a:lnTo>
                  <a:lnTo>
                    <a:pt x="159" y="185"/>
                  </a:lnTo>
                  <a:lnTo>
                    <a:pt x="175" y="169"/>
                  </a:lnTo>
                  <a:lnTo>
                    <a:pt x="167" y="162"/>
                  </a:lnTo>
                  <a:lnTo>
                    <a:pt x="167" y="154"/>
                  </a:lnTo>
                  <a:lnTo>
                    <a:pt x="167" y="146"/>
                  </a:lnTo>
                  <a:lnTo>
                    <a:pt x="175" y="123"/>
                  </a:lnTo>
                  <a:lnTo>
                    <a:pt x="175" y="100"/>
                  </a:lnTo>
                  <a:lnTo>
                    <a:pt x="184" y="85"/>
                  </a:lnTo>
                  <a:lnTo>
                    <a:pt x="175" y="77"/>
                  </a:lnTo>
                  <a:lnTo>
                    <a:pt x="175" y="69"/>
                  </a:lnTo>
                  <a:lnTo>
                    <a:pt x="175" y="54"/>
                  </a:lnTo>
                  <a:lnTo>
                    <a:pt x="159" y="39"/>
                  </a:lnTo>
                  <a:lnTo>
                    <a:pt x="142" y="16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75" y="0"/>
                  </a:lnTo>
                  <a:lnTo>
                    <a:pt x="50" y="8"/>
                  </a:lnTo>
                  <a:lnTo>
                    <a:pt x="33" y="23"/>
                  </a:lnTo>
                  <a:lnTo>
                    <a:pt x="8" y="77"/>
                  </a:lnTo>
                  <a:lnTo>
                    <a:pt x="0" y="139"/>
                  </a:lnTo>
                  <a:lnTo>
                    <a:pt x="8" y="185"/>
                  </a:lnTo>
                  <a:lnTo>
                    <a:pt x="17" y="223"/>
                  </a:lnTo>
                  <a:lnTo>
                    <a:pt x="25" y="239"/>
                  </a:lnTo>
                  <a:lnTo>
                    <a:pt x="42" y="254"/>
                  </a:lnTo>
                  <a:lnTo>
                    <a:pt x="58" y="262"/>
                  </a:lnTo>
                  <a:lnTo>
                    <a:pt x="67" y="262"/>
                  </a:lnTo>
                  <a:lnTo>
                    <a:pt x="83" y="262"/>
                  </a:lnTo>
                  <a:lnTo>
                    <a:pt x="83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0" name="Freeform 1704"/>
            <p:cNvSpPr>
              <a:spLocks/>
            </p:cNvSpPr>
            <p:nvPr/>
          </p:nvSpPr>
          <p:spPr bwMode="auto">
            <a:xfrm>
              <a:off x="4033371" y="3855620"/>
              <a:ext cx="127245" cy="314026"/>
            </a:xfrm>
            <a:custGeom>
              <a:avLst/>
              <a:gdLst/>
              <a:ahLst/>
              <a:cxnLst>
                <a:cxn ang="0">
                  <a:pos x="50" y="269"/>
                </a:cxn>
                <a:cxn ang="0">
                  <a:pos x="67" y="262"/>
                </a:cxn>
                <a:cxn ang="0">
                  <a:pos x="84" y="254"/>
                </a:cxn>
                <a:cxn ang="0">
                  <a:pos x="92" y="231"/>
                </a:cxn>
                <a:cxn ang="0">
                  <a:pos x="100" y="200"/>
                </a:cxn>
                <a:cxn ang="0">
                  <a:pos x="100" y="185"/>
                </a:cxn>
                <a:cxn ang="0">
                  <a:pos x="109" y="169"/>
                </a:cxn>
                <a:cxn ang="0">
                  <a:pos x="100" y="161"/>
                </a:cxn>
                <a:cxn ang="0">
                  <a:pos x="100" y="154"/>
                </a:cxn>
                <a:cxn ang="0">
                  <a:pos x="100" y="154"/>
                </a:cxn>
                <a:cxn ang="0">
                  <a:pos x="109" y="123"/>
                </a:cxn>
                <a:cxn ang="0">
                  <a:pos x="109" y="100"/>
                </a:cxn>
                <a:cxn ang="0">
                  <a:pos x="109" y="85"/>
                </a:cxn>
                <a:cxn ang="0">
                  <a:pos x="109" y="77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38"/>
                </a:cxn>
                <a:cxn ang="0">
                  <a:pos x="84" y="15"/>
                </a:cxn>
                <a:cxn ang="0">
                  <a:pos x="75" y="8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15"/>
                </a:cxn>
                <a:cxn ang="0">
                  <a:pos x="17" y="31"/>
                </a:cxn>
                <a:cxn ang="0">
                  <a:pos x="0" y="77"/>
                </a:cxn>
                <a:cxn ang="0">
                  <a:pos x="0" y="138"/>
                </a:cxn>
                <a:cxn ang="0">
                  <a:pos x="0" y="192"/>
                </a:cxn>
                <a:cxn ang="0">
                  <a:pos x="9" y="223"/>
                </a:cxn>
                <a:cxn ang="0">
                  <a:pos x="9" y="238"/>
                </a:cxn>
                <a:cxn ang="0">
                  <a:pos x="25" y="254"/>
                </a:cxn>
                <a:cxn ang="0">
                  <a:pos x="34" y="262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50" y="269"/>
                </a:cxn>
              </a:cxnLst>
              <a:rect l="0" t="0" r="r" b="b"/>
              <a:pathLst>
                <a:path w="109" h="269">
                  <a:moveTo>
                    <a:pt x="50" y="269"/>
                  </a:moveTo>
                  <a:lnTo>
                    <a:pt x="67" y="262"/>
                  </a:lnTo>
                  <a:lnTo>
                    <a:pt x="84" y="254"/>
                  </a:lnTo>
                  <a:lnTo>
                    <a:pt x="92" y="231"/>
                  </a:lnTo>
                  <a:lnTo>
                    <a:pt x="100" y="200"/>
                  </a:lnTo>
                  <a:lnTo>
                    <a:pt x="100" y="185"/>
                  </a:lnTo>
                  <a:lnTo>
                    <a:pt x="109" y="169"/>
                  </a:lnTo>
                  <a:lnTo>
                    <a:pt x="100" y="161"/>
                  </a:lnTo>
                  <a:lnTo>
                    <a:pt x="100" y="154"/>
                  </a:lnTo>
                  <a:lnTo>
                    <a:pt x="100" y="154"/>
                  </a:lnTo>
                  <a:lnTo>
                    <a:pt x="109" y="123"/>
                  </a:lnTo>
                  <a:lnTo>
                    <a:pt x="109" y="100"/>
                  </a:lnTo>
                  <a:lnTo>
                    <a:pt x="109" y="85"/>
                  </a:lnTo>
                  <a:lnTo>
                    <a:pt x="109" y="77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38"/>
                  </a:lnTo>
                  <a:lnTo>
                    <a:pt x="84" y="15"/>
                  </a:lnTo>
                  <a:lnTo>
                    <a:pt x="75" y="8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15"/>
                  </a:lnTo>
                  <a:lnTo>
                    <a:pt x="17" y="31"/>
                  </a:lnTo>
                  <a:lnTo>
                    <a:pt x="0" y="77"/>
                  </a:lnTo>
                  <a:lnTo>
                    <a:pt x="0" y="138"/>
                  </a:lnTo>
                  <a:lnTo>
                    <a:pt x="0" y="192"/>
                  </a:lnTo>
                  <a:lnTo>
                    <a:pt x="9" y="223"/>
                  </a:lnTo>
                  <a:lnTo>
                    <a:pt x="9" y="238"/>
                  </a:lnTo>
                  <a:lnTo>
                    <a:pt x="25" y="254"/>
                  </a:lnTo>
                  <a:lnTo>
                    <a:pt x="34" y="262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50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1" name="Freeform 1705"/>
            <p:cNvSpPr>
              <a:spLocks/>
            </p:cNvSpPr>
            <p:nvPr/>
          </p:nvSpPr>
          <p:spPr bwMode="auto">
            <a:xfrm>
              <a:off x="4277354" y="3522916"/>
              <a:ext cx="156429" cy="305854"/>
            </a:xfrm>
            <a:custGeom>
              <a:avLst/>
              <a:gdLst/>
              <a:ahLst/>
              <a:cxnLst>
                <a:cxn ang="0">
                  <a:pos x="58" y="262"/>
                </a:cxn>
                <a:cxn ang="0">
                  <a:pos x="75" y="262"/>
                </a:cxn>
                <a:cxn ang="0">
                  <a:pos x="100" y="254"/>
                </a:cxn>
                <a:cxn ang="0">
                  <a:pos x="109" y="239"/>
                </a:cxn>
                <a:cxn ang="0">
                  <a:pos x="117" y="223"/>
                </a:cxn>
                <a:cxn ang="0">
                  <a:pos x="117" y="200"/>
                </a:cxn>
                <a:cxn ang="0">
                  <a:pos x="125" y="185"/>
                </a:cxn>
                <a:cxn ang="0">
                  <a:pos x="134" y="169"/>
                </a:cxn>
                <a:cxn ang="0">
                  <a:pos x="125" y="162"/>
                </a:cxn>
                <a:cxn ang="0">
                  <a:pos x="125" y="154"/>
                </a:cxn>
                <a:cxn ang="0">
                  <a:pos x="125" y="146"/>
                </a:cxn>
                <a:cxn ang="0">
                  <a:pos x="134" y="123"/>
                </a:cxn>
                <a:cxn ang="0">
                  <a:pos x="134" y="100"/>
                </a:cxn>
                <a:cxn ang="0">
                  <a:pos x="134" y="85"/>
                </a:cxn>
                <a:cxn ang="0">
                  <a:pos x="134" y="77"/>
                </a:cxn>
                <a:cxn ang="0">
                  <a:pos x="134" y="69"/>
                </a:cxn>
                <a:cxn ang="0">
                  <a:pos x="134" y="54"/>
                </a:cxn>
                <a:cxn ang="0">
                  <a:pos x="117" y="39"/>
                </a:cxn>
                <a:cxn ang="0">
                  <a:pos x="109" y="16"/>
                </a:cxn>
                <a:cxn ang="0">
                  <a:pos x="92" y="0"/>
                </a:cxn>
                <a:cxn ang="0">
                  <a:pos x="75" y="0"/>
                </a:cxn>
                <a:cxn ang="0">
                  <a:pos x="50" y="0"/>
                </a:cxn>
                <a:cxn ang="0">
                  <a:pos x="33" y="8"/>
                </a:cxn>
                <a:cxn ang="0">
                  <a:pos x="17" y="23"/>
                </a:cxn>
                <a:cxn ang="0">
                  <a:pos x="0" y="77"/>
                </a:cxn>
                <a:cxn ang="0">
                  <a:pos x="0" y="139"/>
                </a:cxn>
                <a:cxn ang="0">
                  <a:pos x="0" y="185"/>
                </a:cxn>
                <a:cxn ang="0">
                  <a:pos x="8" y="223"/>
                </a:cxn>
                <a:cxn ang="0">
                  <a:pos x="8" y="239"/>
                </a:cxn>
                <a:cxn ang="0">
                  <a:pos x="25" y="254"/>
                </a:cxn>
                <a:cxn ang="0">
                  <a:pos x="42" y="262"/>
                </a:cxn>
                <a:cxn ang="0">
                  <a:pos x="50" y="262"/>
                </a:cxn>
                <a:cxn ang="0">
                  <a:pos x="67" y="262"/>
                </a:cxn>
                <a:cxn ang="0">
                  <a:pos x="58" y="262"/>
                </a:cxn>
              </a:cxnLst>
              <a:rect l="0" t="0" r="r" b="b"/>
              <a:pathLst>
                <a:path w="134" h="262">
                  <a:moveTo>
                    <a:pt x="58" y="262"/>
                  </a:moveTo>
                  <a:lnTo>
                    <a:pt x="75" y="262"/>
                  </a:lnTo>
                  <a:lnTo>
                    <a:pt x="100" y="254"/>
                  </a:lnTo>
                  <a:lnTo>
                    <a:pt x="109" y="239"/>
                  </a:lnTo>
                  <a:lnTo>
                    <a:pt x="117" y="223"/>
                  </a:lnTo>
                  <a:lnTo>
                    <a:pt x="117" y="200"/>
                  </a:lnTo>
                  <a:lnTo>
                    <a:pt x="125" y="185"/>
                  </a:lnTo>
                  <a:lnTo>
                    <a:pt x="134" y="169"/>
                  </a:lnTo>
                  <a:lnTo>
                    <a:pt x="125" y="162"/>
                  </a:lnTo>
                  <a:lnTo>
                    <a:pt x="125" y="154"/>
                  </a:lnTo>
                  <a:lnTo>
                    <a:pt x="125" y="146"/>
                  </a:lnTo>
                  <a:lnTo>
                    <a:pt x="134" y="123"/>
                  </a:lnTo>
                  <a:lnTo>
                    <a:pt x="134" y="100"/>
                  </a:lnTo>
                  <a:lnTo>
                    <a:pt x="134" y="85"/>
                  </a:lnTo>
                  <a:lnTo>
                    <a:pt x="134" y="77"/>
                  </a:lnTo>
                  <a:lnTo>
                    <a:pt x="134" y="69"/>
                  </a:lnTo>
                  <a:lnTo>
                    <a:pt x="134" y="54"/>
                  </a:lnTo>
                  <a:lnTo>
                    <a:pt x="117" y="39"/>
                  </a:lnTo>
                  <a:lnTo>
                    <a:pt x="109" y="16"/>
                  </a:lnTo>
                  <a:lnTo>
                    <a:pt x="92" y="0"/>
                  </a:lnTo>
                  <a:lnTo>
                    <a:pt x="75" y="0"/>
                  </a:lnTo>
                  <a:lnTo>
                    <a:pt x="50" y="0"/>
                  </a:lnTo>
                  <a:lnTo>
                    <a:pt x="33" y="8"/>
                  </a:lnTo>
                  <a:lnTo>
                    <a:pt x="17" y="23"/>
                  </a:lnTo>
                  <a:lnTo>
                    <a:pt x="0" y="77"/>
                  </a:lnTo>
                  <a:lnTo>
                    <a:pt x="0" y="139"/>
                  </a:lnTo>
                  <a:lnTo>
                    <a:pt x="0" y="185"/>
                  </a:lnTo>
                  <a:lnTo>
                    <a:pt x="8" y="223"/>
                  </a:lnTo>
                  <a:lnTo>
                    <a:pt x="8" y="239"/>
                  </a:lnTo>
                  <a:lnTo>
                    <a:pt x="25" y="254"/>
                  </a:lnTo>
                  <a:lnTo>
                    <a:pt x="42" y="262"/>
                  </a:lnTo>
                  <a:lnTo>
                    <a:pt x="50" y="262"/>
                  </a:lnTo>
                  <a:lnTo>
                    <a:pt x="67" y="262"/>
                  </a:lnTo>
                  <a:lnTo>
                    <a:pt x="58" y="26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2" name="Freeform 1706"/>
            <p:cNvSpPr>
              <a:spLocks/>
            </p:cNvSpPr>
            <p:nvPr/>
          </p:nvSpPr>
          <p:spPr bwMode="auto">
            <a:xfrm>
              <a:off x="4306538" y="3298779"/>
              <a:ext cx="127245" cy="224137"/>
            </a:xfrm>
            <a:custGeom>
              <a:avLst/>
              <a:gdLst/>
              <a:ahLst/>
              <a:cxnLst>
                <a:cxn ang="0">
                  <a:pos x="50" y="192"/>
                </a:cxn>
                <a:cxn ang="0">
                  <a:pos x="67" y="184"/>
                </a:cxn>
                <a:cxn ang="0">
                  <a:pos x="75" y="184"/>
                </a:cxn>
                <a:cxn ang="0">
                  <a:pos x="92" y="161"/>
                </a:cxn>
                <a:cxn ang="0">
                  <a:pos x="92" y="138"/>
                </a:cxn>
                <a:cxn ang="0">
                  <a:pos x="92" y="131"/>
                </a:cxn>
                <a:cxn ang="0">
                  <a:pos x="100" y="123"/>
                </a:cxn>
                <a:cxn ang="0">
                  <a:pos x="100" y="115"/>
                </a:cxn>
                <a:cxn ang="0">
                  <a:pos x="100" y="108"/>
                </a:cxn>
                <a:cxn ang="0">
                  <a:pos x="100" y="84"/>
                </a:cxn>
                <a:cxn ang="0">
                  <a:pos x="109" y="69"/>
                </a:cxn>
                <a:cxn ang="0">
                  <a:pos x="109" y="61"/>
                </a:cxn>
                <a:cxn ang="0">
                  <a:pos x="100" y="54"/>
                </a:cxn>
                <a:cxn ang="0">
                  <a:pos x="100" y="46"/>
                </a:cxn>
                <a:cxn ang="0">
                  <a:pos x="100" y="38"/>
                </a:cxn>
                <a:cxn ang="0">
                  <a:pos x="92" y="23"/>
                </a:cxn>
                <a:cxn ang="0">
                  <a:pos x="84" y="7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15"/>
                </a:cxn>
                <a:cxn ang="0">
                  <a:pos x="8" y="54"/>
                </a:cxn>
                <a:cxn ang="0">
                  <a:pos x="0" y="100"/>
                </a:cxn>
                <a:cxn ang="0">
                  <a:pos x="8" y="131"/>
                </a:cxn>
                <a:cxn ang="0">
                  <a:pos x="8" y="161"/>
                </a:cxn>
                <a:cxn ang="0">
                  <a:pos x="17" y="169"/>
                </a:cxn>
                <a:cxn ang="0">
                  <a:pos x="25" y="177"/>
                </a:cxn>
                <a:cxn ang="0">
                  <a:pos x="33" y="184"/>
                </a:cxn>
                <a:cxn ang="0">
                  <a:pos x="42" y="184"/>
                </a:cxn>
                <a:cxn ang="0">
                  <a:pos x="50" y="184"/>
                </a:cxn>
                <a:cxn ang="0">
                  <a:pos x="50" y="192"/>
                </a:cxn>
              </a:cxnLst>
              <a:rect l="0" t="0" r="r" b="b"/>
              <a:pathLst>
                <a:path w="109" h="192">
                  <a:moveTo>
                    <a:pt x="50" y="192"/>
                  </a:moveTo>
                  <a:lnTo>
                    <a:pt x="67" y="184"/>
                  </a:lnTo>
                  <a:lnTo>
                    <a:pt x="75" y="184"/>
                  </a:lnTo>
                  <a:lnTo>
                    <a:pt x="92" y="161"/>
                  </a:lnTo>
                  <a:lnTo>
                    <a:pt x="92" y="138"/>
                  </a:lnTo>
                  <a:lnTo>
                    <a:pt x="92" y="131"/>
                  </a:lnTo>
                  <a:lnTo>
                    <a:pt x="100" y="123"/>
                  </a:lnTo>
                  <a:lnTo>
                    <a:pt x="100" y="115"/>
                  </a:lnTo>
                  <a:lnTo>
                    <a:pt x="100" y="108"/>
                  </a:lnTo>
                  <a:lnTo>
                    <a:pt x="100" y="84"/>
                  </a:lnTo>
                  <a:lnTo>
                    <a:pt x="109" y="69"/>
                  </a:lnTo>
                  <a:lnTo>
                    <a:pt x="109" y="61"/>
                  </a:lnTo>
                  <a:lnTo>
                    <a:pt x="100" y="54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2" y="23"/>
                  </a:lnTo>
                  <a:lnTo>
                    <a:pt x="84" y="7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15"/>
                  </a:lnTo>
                  <a:lnTo>
                    <a:pt x="8" y="54"/>
                  </a:lnTo>
                  <a:lnTo>
                    <a:pt x="0" y="100"/>
                  </a:lnTo>
                  <a:lnTo>
                    <a:pt x="8" y="131"/>
                  </a:lnTo>
                  <a:lnTo>
                    <a:pt x="8" y="161"/>
                  </a:lnTo>
                  <a:lnTo>
                    <a:pt x="17" y="169"/>
                  </a:lnTo>
                  <a:lnTo>
                    <a:pt x="25" y="177"/>
                  </a:lnTo>
                  <a:lnTo>
                    <a:pt x="33" y="184"/>
                  </a:lnTo>
                  <a:lnTo>
                    <a:pt x="42" y="184"/>
                  </a:lnTo>
                  <a:lnTo>
                    <a:pt x="50" y="184"/>
                  </a:lnTo>
                  <a:lnTo>
                    <a:pt x="50" y="192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3" name="Freeform 1707"/>
            <p:cNvSpPr>
              <a:spLocks/>
            </p:cNvSpPr>
            <p:nvPr/>
          </p:nvSpPr>
          <p:spPr bwMode="auto">
            <a:xfrm>
              <a:off x="4033371" y="3568444"/>
              <a:ext cx="127245" cy="287176"/>
            </a:xfrm>
            <a:custGeom>
              <a:avLst/>
              <a:gdLst/>
              <a:ahLst/>
              <a:cxnLst>
                <a:cxn ang="0">
                  <a:pos x="50" y="246"/>
                </a:cxn>
                <a:cxn ang="0">
                  <a:pos x="67" y="238"/>
                </a:cxn>
                <a:cxn ang="0">
                  <a:pos x="84" y="231"/>
                </a:cxn>
                <a:cxn ang="0">
                  <a:pos x="92" y="207"/>
                </a:cxn>
                <a:cxn ang="0">
                  <a:pos x="92" y="177"/>
                </a:cxn>
                <a:cxn ang="0">
                  <a:pos x="100" y="169"/>
                </a:cxn>
                <a:cxn ang="0">
                  <a:pos x="100" y="154"/>
                </a:cxn>
                <a:cxn ang="0">
                  <a:pos x="100" y="146"/>
                </a:cxn>
                <a:cxn ang="0">
                  <a:pos x="100" y="138"/>
                </a:cxn>
                <a:cxn ang="0">
                  <a:pos x="100" y="130"/>
                </a:cxn>
                <a:cxn ang="0">
                  <a:pos x="100" y="107"/>
                </a:cxn>
                <a:cxn ang="0">
                  <a:pos x="109" y="84"/>
                </a:cxn>
                <a:cxn ang="0">
                  <a:pos x="109" y="77"/>
                </a:cxn>
                <a:cxn ang="0">
                  <a:pos x="100" y="69"/>
                </a:cxn>
                <a:cxn ang="0">
                  <a:pos x="109" y="61"/>
                </a:cxn>
                <a:cxn ang="0">
                  <a:pos x="100" y="46"/>
                </a:cxn>
                <a:cxn ang="0">
                  <a:pos x="92" y="30"/>
                </a:cxn>
                <a:cxn ang="0">
                  <a:pos x="84" y="15"/>
                </a:cxn>
                <a:cxn ang="0">
                  <a:pos x="75" y="0"/>
                </a:cxn>
                <a:cxn ang="0">
                  <a:pos x="59" y="0"/>
                </a:cxn>
                <a:cxn ang="0">
                  <a:pos x="42" y="0"/>
                </a:cxn>
                <a:cxn ang="0">
                  <a:pos x="25" y="7"/>
                </a:cxn>
                <a:cxn ang="0">
                  <a:pos x="17" y="23"/>
                </a:cxn>
                <a:cxn ang="0">
                  <a:pos x="9" y="69"/>
                </a:cxn>
                <a:cxn ang="0">
                  <a:pos x="0" y="123"/>
                </a:cxn>
                <a:cxn ang="0">
                  <a:pos x="9" y="169"/>
                </a:cxn>
                <a:cxn ang="0">
                  <a:pos x="9" y="200"/>
                </a:cxn>
                <a:cxn ang="0">
                  <a:pos x="17" y="215"/>
                </a:cxn>
                <a:cxn ang="0">
                  <a:pos x="25" y="231"/>
                </a:cxn>
                <a:cxn ang="0">
                  <a:pos x="34" y="238"/>
                </a:cxn>
                <a:cxn ang="0">
                  <a:pos x="42" y="238"/>
                </a:cxn>
                <a:cxn ang="0">
                  <a:pos x="50" y="238"/>
                </a:cxn>
                <a:cxn ang="0">
                  <a:pos x="50" y="246"/>
                </a:cxn>
              </a:cxnLst>
              <a:rect l="0" t="0" r="r" b="b"/>
              <a:pathLst>
                <a:path w="109" h="246">
                  <a:moveTo>
                    <a:pt x="50" y="246"/>
                  </a:moveTo>
                  <a:lnTo>
                    <a:pt x="67" y="238"/>
                  </a:lnTo>
                  <a:lnTo>
                    <a:pt x="84" y="231"/>
                  </a:lnTo>
                  <a:lnTo>
                    <a:pt x="92" y="207"/>
                  </a:lnTo>
                  <a:lnTo>
                    <a:pt x="92" y="177"/>
                  </a:lnTo>
                  <a:lnTo>
                    <a:pt x="100" y="169"/>
                  </a:lnTo>
                  <a:lnTo>
                    <a:pt x="100" y="154"/>
                  </a:lnTo>
                  <a:lnTo>
                    <a:pt x="100" y="146"/>
                  </a:lnTo>
                  <a:lnTo>
                    <a:pt x="100" y="138"/>
                  </a:lnTo>
                  <a:lnTo>
                    <a:pt x="100" y="130"/>
                  </a:lnTo>
                  <a:lnTo>
                    <a:pt x="100" y="107"/>
                  </a:lnTo>
                  <a:lnTo>
                    <a:pt x="109" y="84"/>
                  </a:lnTo>
                  <a:lnTo>
                    <a:pt x="109" y="77"/>
                  </a:lnTo>
                  <a:lnTo>
                    <a:pt x="100" y="69"/>
                  </a:lnTo>
                  <a:lnTo>
                    <a:pt x="109" y="61"/>
                  </a:lnTo>
                  <a:lnTo>
                    <a:pt x="100" y="46"/>
                  </a:lnTo>
                  <a:lnTo>
                    <a:pt x="92" y="30"/>
                  </a:lnTo>
                  <a:lnTo>
                    <a:pt x="84" y="15"/>
                  </a:lnTo>
                  <a:lnTo>
                    <a:pt x="75" y="0"/>
                  </a:lnTo>
                  <a:lnTo>
                    <a:pt x="59" y="0"/>
                  </a:lnTo>
                  <a:lnTo>
                    <a:pt x="42" y="0"/>
                  </a:lnTo>
                  <a:lnTo>
                    <a:pt x="25" y="7"/>
                  </a:lnTo>
                  <a:lnTo>
                    <a:pt x="17" y="23"/>
                  </a:lnTo>
                  <a:lnTo>
                    <a:pt x="9" y="69"/>
                  </a:lnTo>
                  <a:lnTo>
                    <a:pt x="0" y="123"/>
                  </a:lnTo>
                  <a:lnTo>
                    <a:pt x="9" y="169"/>
                  </a:lnTo>
                  <a:lnTo>
                    <a:pt x="9" y="200"/>
                  </a:lnTo>
                  <a:lnTo>
                    <a:pt x="17" y="215"/>
                  </a:lnTo>
                  <a:lnTo>
                    <a:pt x="25" y="231"/>
                  </a:lnTo>
                  <a:lnTo>
                    <a:pt x="34" y="238"/>
                  </a:lnTo>
                  <a:lnTo>
                    <a:pt x="42" y="238"/>
                  </a:lnTo>
                  <a:lnTo>
                    <a:pt x="50" y="238"/>
                  </a:lnTo>
                  <a:lnTo>
                    <a:pt x="50" y="246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4" name="Freeform 1708"/>
            <p:cNvSpPr>
              <a:spLocks/>
            </p:cNvSpPr>
            <p:nvPr/>
          </p:nvSpPr>
          <p:spPr bwMode="auto">
            <a:xfrm>
              <a:off x="4043877" y="3245079"/>
              <a:ext cx="106232" cy="314026"/>
            </a:xfrm>
            <a:custGeom>
              <a:avLst/>
              <a:gdLst/>
              <a:ahLst/>
              <a:cxnLst>
                <a:cxn ang="0">
                  <a:pos x="41" y="269"/>
                </a:cxn>
                <a:cxn ang="0">
                  <a:pos x="50" y="261"/>
                </a:cxn>
                <a:cxn ang="0">
                  <a:pos x="66" y="254"/>
                </a:cxn>
                <a:cxn ang="0">
                  <a:pos x="75" y="230"/>
                </a:cxn>
                <a:cxn ang="0">
                  <a:pos x="75" y="200"/>
                </a:cxn>
                <a:cxn ang="0">
                  <a:pos x="83" y="177"/>
                </a:cxn>
                <a:cxn ang="0">
                  <a:pos x="83" y="161"/>
                </a:cxn>
                <a:cxn ang="0">
                  <a:pos x="83" y="154"/>
                </a:cxn>
                <a:cxn ang="0">
                  <a:pos x="83" y="123"/>
                </a:cxn>
                <a:cxn ang="0">
                  <a:pos x="83" y="100"/>
                </a:cxn>
                <a:cxn ang="0">
                  <a:pos x="91" y="84"/>
                </a:cxn>
                <a:cxn ang="0">
                  <a:pos x="83" y="77"/>
                </a:cxn>
                <a:cxn ang="0">
                  <a:pos x="83" y="69"/>
                </a:cxn>
                <a:cxn ang="0">
                  <a:pos x="83" y="61"/>
                </a:cxn>
                <a:cxn ang="0">
                  <a:pos x="75" y="38"/>
                </a:cxn>
                <a:cxn ang="0">
                  <a:pos x="66" y="15"/>
                </a:cxn>
                <a:cxn ang="0">
                  <a:pos x="58" y="7"/>
                </a:cxn>
                <a:cxn ang="0">
                  <a:pos x="50" y="0"/>
                </a:cxn>
                <a:cxn ang="0">
                  <a:pos x="33" y="0"/>
                </a:cxn>
                <a:cxn ang="0">
                  <a:pos x="25" y="15"/>
                </a:cxn>
                <a:cxn ang="0">
                  <a:pos x="16" y="30"/>
                </a:cxn>
                <a:cxn ang="0">
                  <a:pos x="8" y="77"/>
                </a:cxn>
                <a:cxn ang="0">
                  <a:pos x="0" y="138"/>
                </a:cxn>
                <a:cxn ang="0">
                  <a:pos x="8" y="192"/>
                </a:cxn>
                <a:cxn ang="0">
                  <a:pos x="8" y="223"/>
                </a:cxn>
                <a:cxn ang="0">
                  <a:pos x="8" y="238"/>
                </a:cxn>
                <a:cxn ang="0">
                  <a:pos x="25" y="254"/>
                </a:cxn>
                <a:cxn ang="0">
                  <a:pos x="25" y="261"/>
                </a:cxn>
                <a:cxn ang="0">
                  <a:pos x="33" y="261"/>
                </a:cxn>
                <a:cxn ang="0">
                  <a:pos x="41" y="261"/>
                </a:cxn>
                <a:cxn ang="0">
                  <a:pos x="41" y="269"/>
                </a:cxn>
              </a:cxnLst>
              <a:rect l="0" t="0" r="r" b="b"/>
              <a:pathLst>
                <a:path w="91" h="269">
                  <a:moveTo>
                    <a:pt x="41" y="269"/>
                  </a:moveTo>
                  <a:lnTo>
                    <a:pt x="50" y="261"/>
                  </a:lnTo>
                  <a:lnTo>
                    <a:pt x="66" y="254"/>
                  </a:lnTo>
                  <a:lnTo>
                    <a:pt x="75" y="230"/>
                  </a:lnTo>
                  <a:lnTo>
                    <a:pt x="75" y="200"/>
                  </a:lnTo>
                  <a:lnTo>
                    <a:pt x="83" y="177"/>
                  </a:lnTo>
                  <a:lnTo>
                    <a:pt x="83" y="161"/>
                  </a:lnTo>
                  <a:lnTo>
                    <a:pt x="83" y="154"/>
                  </a:lnTo>
                  <a:lnTo>
                    <a:pt x="83" y="123"/>
                  </a:lnTo>
                  <a:lnTo>
                    <a:pt x="83" y="100"/>
                  </a:lnTo>
                  <a:lnTo>
                    <a:pt x="91" y="84"/>
                  </a:lnTo>
                  <a:lnTo>
                    <a:pt x="83" y="77"/>
                  </a:lnTo>
                  <a:lnTo>
                    <a:pt x="83" y="69"/>
                  </a:lnTo>
                  <a:lnTo>
                    <a:pt x="83" y="61"/>
                  </a:lnTo>
                  <a:lnTo>
                    <a:pt x="75" y="38"/>
                  </a:lnTo>
                  <a:lnTo>
                    <a:pt x="66" y="15"/>
                  </a:lnTo>
                  <a:lnTo>
                    <a:pt x="58" y="7"/>
                  </a:lnTo>
                  <a:lnTo>
                    <a:pt x="50" y="0"/>
                  </a:lnTo>
                  <a:lnTo>
                    <a:pt x="33" y="0"/>
                  </a:lnTo>
                  <a:lnTo>
                    <a:pt x="25" y="15"/>
                  </a:lnTo>
                  <a:lnTo>
                    <a:pt x="16" y="30"/>
                  </a:lnTo>
                  <a:lnTo>
                    <a:pt x="8" y="77"/>
                  </a:lnTo>
                  <a:lnTo>
                    <a:pt x="0" y="138"/>
                  </a:lnTo>
                  <a:lnTo>
                    <a:pt x="8" y="192"/>
                  </a:lnTo>
                  <a:lnTo>
                    <a:pt x="8" y="223"/>
                  </a:lnTo>
                  <a:lnTo>
                    <a:pt x="8" y="238"/>
                  </a:lnTo>
                  <a:lnTo>
                    <a:pt x="25" y="254"/>
                  </a:lnTo>
                  <a:lnTo>
                    <a:pt x="25" y="261"/>
                  </a:lnTo>
                  <a:lnTo>
                    <a:pt x="33" y="261"/>
                  </a:lnTo>
                  <a:lnTo>
                    <a:pt x="41" y="261"/>
                  </a:lnTo>
                  <a:lnTo>
                    <a:pt x="41" y="269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5" name="Oval 1709"/>
            <p:cNvSpPr>
              <a:spLocks noChangeArrowheads="1"/>
            </p:cNvSpPr>
            <p:nvPr/>
          </p:nvSpPr>
          <p:spPr bwMode="auto">
            <a:xfrm>
              <a:off x="3838418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6" name="Oval 1710"/>
            <p:cNvSpPr>
              <a:spLocks noChangeArrowheads="1"/>
            </p:cNvSpPr>
            <p:nvPr/>
          </p:nvSpPr>
          <p:spPr bwMode="auto">
            <a:xfrm>
              <a:off x="3799894" y="3325629"/>
              <a:ext cx="38524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7" name="Oval 1711"/>
            <p:cNvSpPr>
              <a:spLocks noChangeArrowheads="1"/>
            </p:cNvSpPr>
            <p:nvPr/>
          </p:nvSpPr>
          <p:spPr bwMode="auto">
            <a:xfrm>
              <a:off x="3867603" y="3306950"/>
              <a:ext cx="39691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8" name="Oval 1712"/>
            <p:cNvSpPr>
              <a:spLocks noChangeArrowheads="1"/>
            </p:cNvSpPr>
            <p:nvPr/>
          </p:nvSpPr>
          <p:spPr bwMode="auto">
            <a:xfrm>
              <a:off x="3896787" y="3262590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9" name="Oval 1713"/>
            <p:cNvSpPr>
              <a:spLocks noChangeArrowheads="1"/>
            </p:cNvSpPr>
            <p:nvPr/>
          </p:nvSpPr>
          <p:spPr bwMode="auto">
            <a:xfrm>
              <a:off x="3916633" y="3163362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0" name="Oval 1714"/>
            <p:cNvSpPr>
              <a:spLocks noChangeArrowheads="1"/>
            </p:cNvSpPr>
            <p:nvPr/>
          </p:nvSpPr>
          <p:spPr bwMode="auto">
            <a:xfrm>
              <a:off x="3867603" y="3226401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1" name="Oval 1715"/>
            <p:cNvSpPr>
              <a:spLocks noChangeArrowheads="1"/>
            </p:cNvSpPr>
            <p:nvPr/>
          </p:nvSpPr>
          <p:spPr bwMode="auto">
            <a:xfrm>
              <a:off x="3925972" y="337932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2" name="Oval 1716"/>
            <p:cNvSpPr>
              <a:spLocks noChangeArrowheads="1"/>
            </p:cNvSpPr>
            <p:nvPr/>
          </p:nvSpPr>
          <p:spPr bwMode="auto">
            <a:xfrm>
              <a:off x="3867603" y="34061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3" name="Oval 1717"/>
            <p:cNvSpPr>
              <a:spLocks noChangeArrowheads="1"/>
            </p:cNvSpPr>
            <p:nvPr/>
          </p:nvSpPr>
          <p:spPr bwMode="auto">
            <a:xfrm>
              <a:off x="3829079" y="33699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4" name="Oval 1718"/>
            <p:cNvSpPr>
              <a:spLocks noChangeArrowheads="1"/>
            </p:cNvSpPr>
            <p:nvPr/>
          </p:nvSpPr>
          <p:spPr bwMode="auto">
            <a:xfrm>
              <a:off x="3975002" y="3334968"/>
              <a:ext cx="39691" cy="1751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5" name="Oval 1719"/>
            <p:cNvSpPr>
              <a:spLocks noChangeArrowheads="1"/>
            </p:cNvSpPr>
            <p:nvPr/>
          </p:nvSpPr>
          <p:spPr bwMode="auto">
            <a:xfrm>
              <a:off x="3945817" y="340617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6" name="Oval 1720"/>
            <p:cNvSpPr>
              <a:spLocks noChangeArrowheads="1"/>
            </p:cNvSpPr>
            <p:nvPr/>
          </p:nvSpPr>
          <p:spPr bwMode="auto">
            <a:xfrm>
              <a:off x="3878109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7" name="Oval 1721"/>
            <p:cNvSpPr>
              <a:spLocks noChangeArrowheads="1"/>
            </p:cNvSpPr>
            <p:nvPr/>
          </p:nvSpPr>
          <p:spPr bwMode="auto">
            <a:xfrm>
              <a:off x="3848925" y="3325629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8" name="Oval 1722"/>
            <p:cNvSpPr>
              <a:spLocks noChangeArrowheads="1"/>
            </p:cNvSpPr>
            <p:nvPr/>
          </p:nvSpPr>
          <p:spPr bwMode="auto">
            <a:xfrm>
              <a:off x="3925972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9" name="Oval 1723"/>
            <p:cNvSpPr>
              <a:spLocks noChangeArrowheads="1"/>
            </p:cNvSpPr>
            <p:nvPr/>
          </p:nvSpPr>
          <p:spPr bwMode="auto">
            <a:xfrm>
              <a:off x="3994847" y="3505405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0" name="Oval 1724"/>
            <p:cNvSpPr>
              <a:spLocks noChangeArrowheads="1"/>
            </p:cNvSpPr>
            <p:nvPr/>
          </p:nvSpPr>
          <p:spPr bwMode="auto">
            <a:xfrm>
              <a:off x="3907294" y="3199551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1" name="Oval 1725"/>
            <p:cNvSpPr>
              <a:spLocks noChangeArrowheads="1"/>
            </p:cNvSpPr>
            <p:nvPr/>
          </p:nvSpPr>
          <p:spPr bwMode="auto">
            <a:xfrm>
              <a:off x="3955156" y="3352478"/>
              <a:ext cx="1984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2" name="Oval 1726"/>
            <p:cNvSpPr>
              <a:spLocks noChangeArrowheads="1"/>
            </p:cNvSpPr>
            <p:nvPr/>
          </p:nvSpPr>
          <p:spPr bwMode="auto">
            <a:xfrm>
              <a:off x="3955156" y="3469217"/>
              <a:ext cx="49030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3" name="Oval 1727"/>
            <p:cNvSpPr>
              <a:spLocks noChangeArrowheads="1"/>
            </p:cNvSpPr>
            <p:nvPr/>
          </p:nvSpPr>
          <p:spPr bwMode="auto">
            <a:xfrm>
              <a:off x="3936478" y="32801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4" name="Oval 1728"/>
            <p:cNvSpPr>
              <a:spLocks noChangeArrowheads="1"/>
            </p:cNvSpPr>
            <p:nvPr/>
          </p:nvSpPr>
          <p:spPr bwMode="auto">
            <a:xfrm>
              <a:off x="3984341" y="3379328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5" name="Oval 1729"/>
            <p:cNvSpPr>
              <a:spLocks noChangeArrowheads="1"/>
            </p:cNvSpPr>
            <p:nvPr/>
          </p:nvSpPr>
          <p:spPr bwMode="auto">
            <a:xfrm>
              <a:off x="3887448" y="3469217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6" name="Oval 1730"/>
            <p:cNvSpPr>
              <a:spLocks noChangeArrowheads="1"/>
            </p:cNvSpPr>
            <p:nvPr/>
          </p:nvSpPr>
          <p:spPr bwMode="auto">
            <a:xfrm>
              <a:off x="3916633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7" name="Oval 1731"/>
            <p:cNvSpPr>
              <a:spLocks noChangeArrowheads="1"/>
            </p:cNvSpPr>
            <p:nvPr/>
          </p:nvSpPr>
          <p:spPr bwMode="auto">
            <a:xfrm>
              <a:off x="3994847" y="3442367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8" name="Oval 1732"/>
            <p:cNvSpPr>
              <a:spLocks noChangeArrowheads="1"/>
            </p:cNvSpPr>
            <p:nvPr/>
          </p:nvSpPr>
          <p:spPr bwMode="auto">
            <a:xfrm>
              <a:off x="3829079" y="34330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9" name="Oval 1733"/>
            <p:cNvSpPr>
              <a:spLocks noChangeArrowheads="1"/>
            </p:cNvSpPr>
            <p:nvPr/>
          </p:nvSpPr>
          <p:spPr bwMode="auto">
            <a:xfrm>
              <a:off x="3916633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0" name="Oval 1734"/>
            <p:cNvSpPr>
              <a:spLocks noChangeArrowheads="1"/>
            </p:cNvSpPr>
            <p:nvPr/>
          </p:nvSpPr>
          <p:spPr bwMode="auto">
            <a:xfrm>
              <a:off x="3925972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1" name="Oval 1735"/>
            <p:cNvSpPr>
              <a:spLocks noChangeArrowheads="1"/>
            </p:cNvSpPr>
            <p:nvPr/>
          </p:nvSpPr>
          <p:spPr bwMode="auto">
            <a:xfrm>
              <a:off x="3867603" y="362214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2" name="Oval 1736"/>
            <p:cNvSpPr>
              <a:spLocks noChangeArrowheads="1"/>
            </p:cNvSpPr>
            <p:nvPr/>
          </p:nvSpPr>
          <p:spPr bwMode="auto">
            <a:xfrm>
              <a:off x="3896787" y="370269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3" name="Oval 1737"/>
            <p:cNvSpPr>
              <a:spLocks noChangeArrowheads="1"/>
            </p:cNvSpPr>
            <p:nvPr/>
          </p:nvSpPr>
          <p:spPr bwMode="auto">
            <a:xfrm>
              <a:off x="3965663" y="3675843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4" name="Oval 1738"/>
            <p:cNvSpPr>
              <a:spLocks noChangeArrowheads="1"/>
            </p:cNvSpPr>
            <p:nvPr/>
          </p:nvSpPr>
          <p:spPr bwMode="auto">
            <a:xfrm>
              <a:off x="3945817" y="3603465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5" name="Oval 1739"/>
            <p:cNvSpPr>
              <a:spLocks noChangeArrowheads="1"/>
            </p:cNvSpPr>
            <p:nvPr/>
          </p:nvSpPr>
          <p:spPr bwMode="auto">
            <a:xfrm>
              <a:off x="3818573" y="3541594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6" name="Oval 1740"/>
            <p:cNvSpPr>
              <a:spLocks noChangeArrowheads="1"/>
            </p:cNvSpPr>
            <p:nvPr/>
          </p:nvSpPr>
          <p:spPr bwMode="auto">
            <a:xfrm>
              <a:off x="3916633" y="356844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7" name="Oval 1741"/>
            <p:cNvSpPr>
              <a:spLocks noChangeArrowheads="1"/>
            </p:cNvSpPr>
            <p:nvPr/>
          </p:nvSpPr>
          <p:spPr bwMode="auto">
            <a:xfrm>
              <a:off x="3799894" y="348672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8" name="Oval 1742"/>
            <p:cNvSpPr>
              <a:spLocks noChangeArrowheads="1"/>
            </p:cNvSpPr>
            <p:nvPr/>
          </p:nvSpPr>
          <p:spPr bwMode="auto">
            <a:xfrm>
              <a:off x="4169955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9" name="Oval 1743"/>
            <p:cNvSpPr>
              <a:spLocks noChangeArrowheads="1"/>
            </p:cNvSpPr>
            <p:nvPr/>
          </p:nvSpPr>
          <p:spPr bwMode="auto">
            <a:xfrm>
              <a:off x="4209646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0" name="Oval 1744"/>
            <p:cNvSpPr>
              <a:spLocks noChangeArrowheads="1"/>
            </p:cNvSpPr>
            <p:nvPr/>
          </p:nvSpPr>
          <p:spPr bwMode="auto">
            <a:xfrm>
              <a:off x="4228324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1" name="Oval 1745"/>
            <p:cNvSpPr>
              <a:spLocks noChangeArrowheads="1"/>
            </p:cNvSpPr>
            <p:nvPr/>
          </p:nvSpPr>
          <p:spPr bwMode="auto">
            <a:xfrm>
              <a:off x="4209646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2" name="Oval 1746"/>
            <p:cNvSpPr>
              <a:spLocks noChangeArrowheads="1"/>
            </p:cNvSpPr>
            <p:nvPr/>
          </p:nvSpPr>
          <p:spPr bwMode="auto">
            <a:xfrm>
              <a:off x="4257508" y="3379328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3" name="Oval 1747"/>
            <p:cNvSpPr>
              <a:spLocks noChangeArrowheads="1"/>
            </p:cNvSpPr>
            <p:nvPr/>
          </p:nvSpPr>
          <p:spPr bwMode="auto">
            <a:xfrm>
              <a:off x="4209646" y="3406178"/>
              <a:ext cx="18678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4" name="Oval 1748"/>
            <p:cNvSpPr>
              <a:spLocks noChangeArrowheads="1"/>
            </p:cNvSpPr>
            <p:nvPr/>
          </p:nvSpPr>
          <p:spPr bwMode="auto">
            <a:xfrm>
              <a:off x="4160616" y="3369989"/>
              <a:ext cx="38524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5" name="Oval 1749"/>
            <p:cNvSpPr>
              <a:spLocks noChangeArrowheads="1"/>
            </p:cNvSpPr>
            <p:nvPr/>
          </p:nvSpPr>
          <p:spPr bwMode="auto">
            <a:xfrm>
              <a:off x="4209646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6" name="Oval 1750"/>
            <p:cNvSpPr>
              <a:spLocks noChangeArrowheads="1"/>
            </p:cNvSpPr>
            <p:nvPr/>
          </p:nvSpPr>
          <p:spPr bwMode="auto">
            <a:xfrm>
              <a:off x="4189800" y="332562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7" name="Oval 1751"/>
            <p:cNvSpPr>
              <a:spLocks noChangeArrowheads="1"/>
            </p:cNvSpPr>
            <p:nvPr/>
          </p:nvSpPr>
          <p:spPr bwMode="auto">
            <a:xfrm>
              <a:off x="4257508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8" name="Oval 1752"/>
            <p:cNvSpPr>
              <a:spLocks noChangeArrowheads="1"/>
            </p:cNvSpPr>
            <p:nvPr/>
          </p:nvSpPr>
          <p:spPr bwMode="auto">
            <a:xfrm>
              <a:off x="4228324" y="3469217"/>
              <a:ext cx="1984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9" name="Oval 1753"/>
            <p:cNvSpPr>
              <a:spLocks noChangeArrowheads="1"/>
            </p:cNvSpPr>
            <p:nvPr/>
          </p:nvSpPr>
          <p:spPr bwMode="auto">
            <a:xfrm>
              <a:off x="4257508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0" name="Oval 1754"/>
            <p:cNvSpPr>
              <a:spLocks noChangeArrowheads="1"/>
            </p:cNvSpPr>
            <p:nvPr/>
          </p:nvSpPr>
          <p:spPr bwMode="auto">
            <a:xfrm>
              <a:off x="4169955" y="343302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1" name="Oval 1755"/>
            <p:cNvSpPr>
              <a:spLocks noChangeArrowheads="1"/>
            </p:cNvSpPr>
            <p:nvPr/>
          </p:nvSpPr>
          <p:spPr bwMode="auto">
            <a:xfrm>
              <a:off x="4248169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2" name="Oval 1756"/>
            <p:cNvSpPr>
              <a:spLocks noChangeArrowheads="1"/>
            </p:cNvSpPr>
            <p:nvPr/>
          </p:nvSpPr>
          <p:spPr bwMode="auto">
            <a:xfrm>
              <a:off x="4257508" y="3496066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3" name="Oval 1757"/>
            <p:cNvSpPr>
              <a:spLocks noChangeArrowheads="1"/>
            </p:cNvSpPr>
            <p:nvPr/>
          </p:nvSpPr>
          <p:spPr bwMode="auto">
            <a:xfrm>
              <a:off x="4687105" y="3253251"/>
              <a:ext cx="1984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4" name="Oval 1758"/>
            <p:cNvSpPr>
              <a:spLocks noChangeArrowheads="1"/>
            </p:cNvSpPr>
            <p:nvPr/>
          </p:nvSpPr>
          <p:spPr bwMode="auto">
            <a:xfrm>
              <a:off x="4716290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5" name="Oval 1759"/>
            <p:cNvSpPr>
              <a:spLocks noChangeArrowheads="1"/>
            </p:cNvSpPr>
            <p:nvPr/>
          </p:nvSpPr>
          <p:spPr bwMode="auto">
            <a:xfrm>
              <a:off x="4736135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6" name="Oval 1760"/>
            <p:cNvSpPr>
              <a:spLocks noChangeArrowheads="1"/>
            </p:cNvSpPr>
            <p:nvPr/>
          </p:nvSpPr>
          <p:spPr bwMode="auto">
            <a:xfrm>
              <a:off x="4716290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7" name="Oval 1761"/>
            <p:cNvSpPr>
              <a:spLocks noChangeArrowheads="1"/>
            </p:cNvSpPr>
            <p:nvPr/>
          </p:nvSpPr>
          <p:spPr bwMode="auto">
            <a:xfrm>
              <a:off x="4765320" y="33793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8" name="Oval 1762"/>
            <p:cNvSpPr>
              <a:spLocks noChangeArrowheads="1"/>
            </p:cNvSpPr>
            <p:nvPr/>
          </p:nvSpPr>
          <p:spPr bwMode="auto">
            <a:xfrm>
              <a:off x="4716290" y="3406178"/>
              <a:ext cx="1984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9" name="Oval 1763"/>
            <p:cNvSpPr>
              <a:spLocks noChangeArrowheads="1"/>
            </p:cNvSpPr>
            <p:nvPr/>
          </p:nvSpPr>
          <p:spPr bwMode="auto">
            <a:xfrm>
              <a:off x="4667259" y="3369989"/>
              <a:ext cx="39691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0" name="Oval 1764"/>
            <p:cNvSpPr>
              <a:spLocks noChangeArrowheads="1"/>
            </p:cNvSpPr>
            <p:nvPr/>
          </p:nvSpPr>
          <p:spPr bwMode="auto">
            <a:xfrm>
              <a:off x="4716290" y="3369989"/>
              <a:ext cx="38524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1" name="Oval 1765"/>
            <p:cNvSpPr>
              <a:spLocks noChangeArrowheads="1"/>
            </p:cNvSpPr>
            <p:nvPr/>
          </p:nvSpPr>
          <p:spPr bwMode="auto">
            <a:xfrm>
              <a:off x="4696444" y="3325629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2" name="Oval 1766"/>
            <p:cNvSpPr>
              <a:spLocks noChangeArrowheads="1"/>
            </p:cNvSpPr>
            <p:nvPr/>
          </p:nvSpPr>
          <p:spPr bwMode="auto">
            <a:xfrm>
              <a:off x="4774659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3" name="Oval 1767"/>
            <p:cNvSpPr>
              <a:spLocks noChangeArrowheads="1"/>
            </p:cNvSpPr>
            <p:nvPr/>
          </p:nvSpPr>
          <p:spPr bwMode="auto">
            <a:xfrm>
              <a:off x="4736135" y="3469217"/>
              <a:ext cx="18678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4" name="Oval 1768"/>
            <p:cNvSpPr>
              <a:spLocks noChangeArrowheads="1"/>
            </p:cNvSpPr>
            <p:nvPr/>
          </p:nvSpPr>
          <p:spPr bwMode="auto">
            <a:xfrm>
              <a:off x="4765320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5" name="Oval 1769"/>
            <p:cNvSpPr>
              <a:spLocks noChangeArrowheads="1"/>
            </p:cNvSpPr>
            <p:nvPr/>
          </p:nvSpPr>
          <p:spPr bwMode="auto">
            <a:xfrm>
              <a:off x="4676599" y="3433028"/>
              <a:ext cx="30352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6" name="Oval 1770"/>
            <p:cNvSpPr>
              <a:spLocks noChangeArrowheads="1"/>
            </p:cNvSpPr>
            <p:nvPr/>
          </p:nvSpPr>
          <p:spPr bwMode="auto">
            <a:xfrm>
              <a:off x="4754813" y="3442367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7" name="Oval 1771"/>
            <p:cNvSpPr>
              <a:spLocks noChangeArrowheads="1"/>
            </p:cNvSpPr>
            <p:nvPr/>
          </p:nvSpPr>
          <p:spPr bwMode="auto">
            <a:xfrm>
              <a:off x="4774659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8" name="Oval 1772"/>
            <p:cNvSpPr>
              <a:spLocks noChangeArrowheads="1"/>
            </p:cNvSpPr>
            <p:nvPr/>
          </p:nvSpPr>
          <p:spPr bwMode="auto">
            <a:xfrm>
              <a:off x="4443122" y="325325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9" name="Oval 1773"/>
            <p:cNvSpPr>
              <a:spLocks noChangeArrowheads="1"/>
            </p:cNvSpPr>
            <p:nvPr/>
          </p:nvSpPr>
          <p:spPr bwMode="auto">
            <a:xfrm>
              <a:off x="4472307" y="3306950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0" name="Oval 1774"/>
            <p:cNvSpPr>
              <a:spLocks noChangeArrowheads="1"/>
            </p:cNvSpPr>
            <p:nvPr/>
          </p:nvSpPr>
          <p:spPr bwMode="auto">
            <a:xfrm>
              <a:off x="4492152" y="3262590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1" name="Oval 1775"/>
            <p:cNvSpPr>
              <a:spLocks noChangeArrowheads="1"/>
            </p:cNvSpPr>
            <p:nvPr/>
          </p:nvSpPr>
          <p:spPr bwMode="auto">
            <a:xfrm>
              <a:off x="4472307" y="3226401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2" name="Oval 1776"/>
            <p:cNvSpPr>
              <a:spLocks noChangeArrowheads="1"/>
            </p:cNvSpPr>
            <p:nvPr/>
          </p:nvSpPr>
          <p:spPr bwMode="auto">
            <a:xfrm>
              <a:off x="4521337" y="33793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3" name="Oval 1777"/>
            <p:cNvSpPr>
              <a:spLocks noChangeArrowheads="1"/>
            </p:cNvSpPr>
            <p:nvPr/>
          </p:nvSpPr>
          <p:spPr bwMode="auto">
            <a:xfrm>
              <a:off x="4472307" y="3406178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4" name="Oval 1778"/>
            <p:cNvSpPr>
              <a:spLocks noChangeArrowheads="1"/>
            </p:cNvSpPr>
            <p:nvPr/>
          </p:nvSpPr>
          <p:spPr bwMode="auto">
            <a:xfrm>
              <a:off x="4433783" y="3369989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5" name="Oval 1779"/>
            <p:cNvSpPr>
              <a:spLocks noChangeArrowheads="1"/>
            </p:cNvSpPr>
            <p:nvPr/>
          </p:nvSpPr>
          <p:spPr bwMode="auto">
            <a:xfrm>
              <a:off x="4481646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6" name="Oval 1780"/>
            <p:cNvSpPr>
              <a:spLocks noChangeArrowheads="1"/>
            </p:cNvSpPr>
            <p:nvPr/>
          </p:nvSpPr>
          <p:spPr bwMode="auto">
            <a:xfrm>
              <a:off x="4452461" y="3325629"/>
              <a:ext cx="39691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7" name="Oval 1781"/>
            <p:cNvSpPr>
              <a:spLocks noChangeArrowheads="1"/>
            </p:cNvSpPr>
            <p:nvPr/>
          </p:nvSpPr>
          <p:spPr bwMode="auto">
            <a:xfrm>
              <a:off x="4530676" y="3226401"/>
              <a:ext cx="29185" cy="45528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8" name="Oval 1782"/>
            <p:cNvSpPr>
              <a:spLocks noChangeArrowheads="1"/>
            </p:cNvSpPr>
            <p:nvPr/>
          </p:nvSpPr>
          <p:spPr bwMode="auto">
            <a:xfrm>
              <a:off x="4492152" y="3469217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9" name="Oval 1783"/>
            <p:cNvSpPr>
              <a:spLocks noChangeArrowheads="1"/>
            </p:cNvSpPr>
            <p:nvPr/>
          </p:nvSpPr>
          <p:spPr bwMode="auto">
            <a:xfrm>
              <a:off x="4521337" y="3316290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0" name="Oval 1784"/>
            <p:cNvSpPr>
              <a:spLocks noChangeArrowheads="1"/>
            </p:cNvSpPr>
            <p:nvPr/>
          </p:nvSpPr>
          <p:spPr bwMode="auto">
            <a:xfrm>
              <a:off x="4433783" y="3433028"/>
              <a:ext cx="38524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1" name="Oval 1785"/>
            <p:cNvSpPr>
              <a:spLocks noChangeArrowheads="1"/>
            </p:cNvSpPr>
            <p:nvPr/>
          </p:nvSpPr>
          <p:spPr bwMode="auto">
            <a:xfrm>
              <a:off x="4510830" y="3442367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2" name="Oval 1786"/>
            <p:cNvSpPr>
              <a:spLocks noChangeArrowheads="1"/>
            </p:cNvSpPr>
            <p:nvPr/>
          </p:nvSpPr>
          <p:spPr bwMode="auto">
            <a:xfrm>
              <a:off x="4530676" y="3496066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3" name="Oval 1787"/>
            <p:cNvSpPr>
              <a:spLocks noChangeArrowheads="1"/>
            </p:cNvSpPr>
            <p:nvPr/>
          </p:nvSpPr>
          <p:spPr bwMode="auto">
            <a:xfrm>
              <a:off x="4823689" y="3603465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4" name="Oval 1788"/>
            <p:cNvSpPr>
              <a:spLocks noChangeArrowheads="1"/>
            </p:cNvSpPr>
            <p:nvPr/>
          </p:nvSpPr>
          <p:spPr bwMode="auto">
            <a:xfrm>
              <a:off x="4852873" y="3559105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5" name="Oval 1789"/>
            <p:cNvSpPr>
              <a:spLocks noChangeArrowheads="1"/>
            </p:cNvSpPr>
            <p:nvPr/>
          </p:nvSpPr>
          <p:spPr bwMode="auto">
            <a:xfrm>
              <a:off x="4872719" y="3603465"/>
              <a:ext cx="29185" cy="28017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6" name="Oval 1790"/>
            <p:cNvSpPr>
              <a:spLocks noChangeArrowheads="1"/>
            </p:cNvSpPr>
            <p:nvPr/>
          </p:nvSpPr>
          <p:spPr bwMode="auto">
            <a:xfrm>
              <a:off x="4852873" y="3631483"/>
              <a:ext cx="29185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7" name="Oval 1791"/>
            <p:cNvSpPr>
              <a:spLocks noChangeArrowheads="1"/>
            </p:cNvSpPr>
            <p:nvPr/>
          </p:nvSpPr>
          <p:spPr bwMode="auto">
            <a:xfrm>
              <a:off x="4901903" y="3478556"/>
              <a:ext cx="38524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8" name="Oval 1792"/>
            <p:cNvSpPr>
              <a:spLocks noChangeArrowheads="1"/>
            </p:cNvSpPr>
            <p:nvPr/>
          </p:nvSpPr>
          <p:spPr bwMode="auto">
            <a:xfrm>
              <a:off x="4852873" y="3451706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9" name="Oval 1793"/>
            <p:cNvSpPr>
              <a:spLocks noChangeArrowheads="1"/>
            </p:cNvSpPr>
            <p:nvPr/>
          </p:nvSpPr>
          <p:spPr bwMode="auto">
            <a:xfrm>
              <a:off x="4813182" y="348672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0" name="Oval 1794"/>
            <p:cNvSpPr>
              <a:spLocks noChangeArrowheads="1"/>
            </p:cNvSpPr>
            <p:nvPr/>
          </p:nvSpPr>
          <p:spPr bwMode="auto">
            <a:xfrm>
              <a:off x="4862212" y="3496066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1" name="Oval 1795"/>
            <p:cNvSpPr>
              <a:spLocks noChangeArrowheads="1"/>
            </p:cNvSpPr>
            <p:nvPr/>
          </p:nvSpPr>
          <p:spPr bwMode="auto">
            <a:xfrm>
              <a:off x="4833028" y="3541594"/>
              <a:ext cx="39691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2" name="Oval 1796"/>
            <p:cNvSpPr>
              <a:spLocks noChangeArrowheads="1"/>
            </p:cNvSpPr>
            <p:nvPr/>
          </p:nvSpPr>
          <p:spPr bwMode="auto">
            <a:xfrm>
              <a:off x="4911242" y="3631483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3" name="Oval 1797"/>
            <p:cNvSpPr>
              <a:spLocks noChangeArrowheads="1"/>
            </p:cNvSpPr>
            <p:nvPr/>
          </p:nvSpPr>
          <p:spPr bwMode="auto">
            <a:xfrm>
              <a:off x="4872719" y="3388667"/>
              <a:ext cx="29185" cy="36189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4" name="Oval 1798"/>
            <p:cNvSpPr>
              <a:spLocks noChangeArrowheads="1"/>
            </p:cNvSpPr>
            <p:nvPr/>
          </p:nvSpPr>
          <p:spPr bwMode="auto">
            <a:xfrm>
              <a:off x="4901903" y="3541594"/>
              <a:ext cx="29185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5" name="Oval 1799"/>
            <p:cNvSpPr>
              <a:spLocks noChangeArrowheads="1"/>
            </p:cNvSpPr>
            <p:nvPr/>
          </p:nvSpPr>
          <p:spPr bwMode="auto">
            <a:xfrm>
              <a:off x="4813182" y="3424856"/>
              <a:ext cx="39691" cy="4436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6" name="Oval 1800"/>
            <p:cNvSpPr>
              <a:spLocks noChangeArrowheads="1"/>
            </p:cNvSpPr>
            <p:nvPr/>
          </p:nvSpPr>
          <p:spPr bwMode="auto">
            <a:xfrm>
              <a:off x="4891397" y="3424856"/>
              <a:ext cx="39691" cy="35021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7" name="Oval 1801"/>
            <p:cNvSpPr>
              <a:spLocks noChangeArrowheads="1"/>
            </p:cNvSpPr>
            <p:nvPr/>
          </p:nvSpPr>
          <p:spPr bwMode="auto">
            <a:xfrm>
              <a:off x="4911242" y="3369989"/>
              <a:ext cx="29185" cy="26850"/>
            </a:xfrm>
            <a:prstGeom prst="ellips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8" name="Line 1803"/>
            <p:cNvSpPr>
              <a:spLocks noChangeShapeType="1"/>
            </p:cNvSpPr>
            <p:nvPr/>
          </p:nvSpPr>
          <p:spPr bwMode="auto">
            <a:xfrm flipH="1">
              <a:off x="2648038" y="1313062"/>
              <a:ext cx="141370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9" name="Line 1804"/>
            <p:cNvSpPr>
              <a:spLocks noChangeShapeType="1"/>
            </p:cNvSpPr>
            <p:nvPr/>
          </p:nvSpPr>
          <p:spPr bwMode="auto">
            <a:xfrm flipH="1">
              <a:off x="2648038" y="1052736"/>
              <a:ext cx="1413700" cy="116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0" name="Freeform 1805"/>
            <p:cNvSpPr>
              <a:spLocks/>
            </p:cNvSpPr>
            <p:nvPr/>
          </p:nvSpPr>
          <p:spPr bwMode="auto">
            <a:xfrm>
              <a:off x="2608347" y="1052736"/>
              <a:ext cx="78215" cy="260326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67" y="62"/>
                </a:cxn>
                <a:cxn ang="0">
                  <a:pos x="0" y="108"/>
                </a:cxn>
                <a:cxn ang="0">
                  <a:pos x="59" y="177"/>
                </a:cxn>
                <a:cxn ang="0">
                  <a:pos x="9" y="215"/>
                </a:cxn>
                <a:cxn ang="0">
                  <a:pos x="34" y="223"/>
                </a:cxn>
              </a:cxnLst>
              <a:rect l="0" t="0" r="r" b="b"/>
              <a:pathLst>
                <a:path w="67" h="223">
                  <a:moveTo>
                    <a:pt x="34" y="0"/>
                  </a:moveTo>
                  <a:lnTo>
                    <a:pt x="67" y="62"/>
                  </a:lnTo>
                  <a:lnTo>
                    <a:pt x="0" y="108"/>
                  </a:lnTo>
                  <a:lnTo>
                    <a:pt x="59" y="177"/>
                  </a:lnTo>
                  <a:lnTo>
                    <a:pt x="9" y="215"/>
                  </a:lnTo>
                  <a:lnTo>
                    <a:pt x="34" y="22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1" name="Line 1806"/>
            <p:cNvSpPr>
              <a:spLocks noChangeShapeType="1"/>
            </p:cNvSpPr>
            <p:nvPr/>
          </p:nvSpPr>
          <p:spPr bwMode="auto">
            <a:xfrm>
              <a:off x="4061738" y="1052736"/>
              <a:ext cx="1167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2" name="Line 1807"/>
            <p:cNvSpPr>
              <a:spLocks noChangeShapeType="1"/>
            </p:cNvSpPr>
            <p:nvPr/>
          </p:nvSpPr>
          <p:spPr bwMode="auto">
            <a:xfrm flipV="1">
              <a:off x="2726253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3" name="Line 1808"/>
            <p:cNvSpPr>
              <a:spLocks noChangeShapeType="1"/>
            </p:cNvSpPr>
            <p:nvPr/>
          </p:nvSpPr>
          <p:spPr bwMode="auto">
            <a:xfrm flipV="1">
              <a:off x="3934493" y="1052736"/>
              <a:ext cx="58369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4" name="Line 1809"/>
            <p:cNvSpPr>
              <a:spLocks noChangeShapeType="1"/>
            </p:cNvSpPr>
            <p:nvPr/>
          </p:nvSpPr>
          <p:spPr bwMode="auto">
            <a:xfrm flipV="1">
              <a:off x="2852330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5" name="Line 1810"/>
            <p:cNvSpPr>
              <a:spLocks noChangeShapeType="1"/>
            </p:cNvSpPr>
            <p:nvPr/>
          </p:nvSpPr>
          <p:spPr bwMode="auto">
            <a:xfrm flipV="1">
              <a:off x="2969068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6" name="Line 1811"/>
            <p:cNvSpPr>
              <a:spLocks noChangeShapeType="1"/>
            </p:cNvSpPr>
            <p:nvPr/>
          </p:nvSpPr>
          <p:spPr bwMode="auto">
            <a:xfrm flipV="1">
              <a:off x="3086974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7" name="Line 1813"/>
            <p:cNvSpPr>
              <a:spLocks noChangeShapeType="1"/>
            </p:cNvSpPr>
            <p:nvPr/>
          </p:nvSpPr>
          <p:spPr bwMode="auto">
            <a:xfrm flipV="1">
              <a:off x="3203711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8" name="Line 1814"/>
            <p:cNvSpPr>
              <a:spLocks noChangeShapeType="1"/>
            </p:cNvSpPr>
            <p:nvPr/>
          </p:nvSpPr>
          <p:spPr bwMode="auto">
            <a:xfrm flipV="1">
              <a:off x="3329789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9" name="Line 1815"/>
            <p:cNvSpPr>
              <a:spLocks noChangeShapeType="1"/>
            </p:cNvSpPr>
            <p:nvPr/>
          </p:nvSpPr>
          <p:spPr bwMode="auto">
            <a:xfrm flipV="1">
              <a:off x="3447694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0" name="Line 1816"/>
            <p:cNvSpPr>
              <a:spLocks noChangeShapeType="1"/>
            </p:cNvSpPr>
            <p:nvPr/>
          </p:nvSpPr>
          <p:spPr bwMode="auto">
            <a:xfrm flipV="1">
              <a:off x="3564432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1" name="Line 1817"/>
            <p:cNvSpPr>
              <a:spLocks noChangeShapeType="1"/>
            </p:cNvSpPr>
            <p:nvPr/>
          </p:nvSpPr>
          <p:spPr bwMode="auto">
            <a:xfrm flipV="1">
              <a:off x="3690510" y="1052736"/>
              <a:ext cx="68876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2" name="Line 1818"/>
            <p:cNvSpPr>
              <a:spLocks noChangeShapeType="1"/>
            </p:cNvSpPr>
            <p:nvPr/>
          </p:nvSpPr>
          <p:spPr bwMode="auto">
            <a:xfrm flipV="1">
              <a:off x="3808415" y="1052736"/>
              <a:ext cx="67708" cy="2603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3" name="Freeform 1819"/>
            <p:cNvSpPr>
              <a:spLocks/>
            </p:cNvSpPr>
            <p:nvPr/>
          </p:nvSpPr>
          <p:spPr bwMode="auto">
            <a:xfrm>
              <a:off x="2579162" y="1151963"/>
              <a:ext cx="1540944" cy="5370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320" y="0"/>
                </a:cxn>
                <a:cxn ang="0">
                  <a:pos x="1320" y="46"/>
                </a:cxn>
                <a:cxn ang="0">
                  <a:pos x="17" y="46"/>
                </a:cxn>
                <a:cxn ang="0">
                  <a:pos x="0" y="30"/>
                </a:cxn>
                <a:cxn ang="0">
                  <a:pos x="25" y="15"/>
                </a:cxn>
                <a:cxn ang="0">
                  <a:pos x="17" y="0"/>
                </a:cxn>
              </a:cxnLst>
              <a:rect l="0" t="0" r="r" b="b"/>
              <a:pathLst>
                <a:path w="1320" h="46">
                  <a:moveTo>
                    <a:pt x="17" y="0"/>
                  </a:moveTo>
                  <a:lnTo>
                    <a:pt x="1320" y="0"/>
                  </a:lnTo>
                  <a:lnTo>
                    <a:pt x="1320" y="46"/>
                  </a:lnTo>
                  <a:lnTo>
                    <a:pt x="17" y="46"/>
                  </a:lnTo>
                  <a:lnTo>
                    <a:pt x="0" y="30"/>
                  </a:lnTo>
                  <a:lnTo>
                    <a:pt x="25" y="15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4" name="Freeform 1820"/>
            <p:cNvSpPr>
              <a:spLocks/>
            </p:cNvSpPr>
            <p:nvPr/>
          </p:nvSpPr>
          <p:spPr bwMode="auto">
            <a:xfrm>
              <a:off x="2628192" y="1241852"/>
              <a:ext cx="1511760" cy="1831622"/>
            </a:xfrm>
            <a:custGeom>
              <a:avLst/>
              <a:gdLst/>
              <a:ahLst/>
              <a:cxnLst>
                <a:cxn ang="0">
                  <a:pos x="1253" y="92"/>
                </a:cxn>
                <a:cxn ang="0">
                  <a:pos x="1261" y="138"/>
                </a:cxn>
                <a:cxn ang="0">
                  <a:pos x="1244" y="200"/>
                </a:cxn>
                <a:cxn ang="0">
                  <a:pos x="1244" y="246"/>
                </a:cxn>
                <a:cxn ang="0">
                  <a:pos x="1244" y="269"/>
                </a:cxn>
                <a:cxn ang="0">
                  <a:pos x="1244" y="330"/>
                </a:cxn>
                <a:cxn ang="0">
                  <a:pos x="1253" y="415"/>
                </a:cxn>
                <a:cxn ang="0">
                  <a:pos x="1244" y="461"/>
                </a:cxn>
                <a:cxn ang="0">
                  <a:pos x="1244" y="507"/>
                </a:cxn>
                <a:cxn ang="0">
                  <a:pos x="1244" y="538"/>
                </a:cxn>
                <a:cxn ang="0">
                  <a:pos x="1253" y="684"/>
                </a:cxn>
                <a:cxn ang="0">
                  <a:pos x="1244" y="754"/>
                </a:cxn>
                <a:cxn ang="0">
                  <a:pos x="1261" y="823"/>
                </a:cxn>
                <a:cxn ang="0">
                  <a:pos x="1244" y="846"/>
                </a:cxn>
                <a:cxn ang="0">
                  <a:pos x="1244" y="877"/>
                </a:cxn>
                <a:cxn ang="0">
                  <a:pos x="1253" y="931"/>
                </a:cxn>
                <a:cxn ang="0">
                  <a:pos x="1253" y="985"/>
                </a:cxn>
                <a:cxn ang="0">
                  <a:pos x="1244" y="1031"/>
                </a:cxn>
                <a:cxn ang="0">
                  <a:pos x="1244" y="1062"/>
                </a:cxn>
                <a:cxn ang="0">
                  <a:pos x="1253" y="1100"/>
                </a:cxn>
                <a:cxn ang="0">
                  <a:pos x="1236" y="1169"/>
                </a:cxn>
                <a:cxn ang="0">
                  <a:pos x="1261" y="1254"/>
                </a:cxn>
                <a:cxn ang="0">
                  <a:pos x="1244" y="1323"/>
                </a:cxn>
                <a:cxn ang="0">
                  <a:pos x="1253" y="1415"/>
                </a:cxn>
                <a:cxn ang="0">
                  <a:pos x="1244" y="1469"/>
                </a:cxn>
                <a:cxn ang="0">
                  <a:pos x="1253" y="1508"/>
                </a:cxn>
                <a:cxn ang="0">
                  <a:pos x="1253" y="1539"/>
                </a:cxn>
                <a:cxn ang="0">
                  <a:pos x="1270" y="1554"/>
                </a:cxn>
                <a:cxn ang="0">
                  <a:pos x="1278" y="1508"/>
                </a:cxn>
                <a:cxn ang="0">
                  <a:pos x="1270" y="1446"/>
                </a:cxn>
                <a:cxn ang="0">
                  <a:pos x="1286" y="1354"/>
                </a:cxn>
                <a:cxn ang="0">
                  <a:pos x="1278" y="1300"/>
                </a:cxn>
                <a:cxn ang="0">
                  <a:pos x="1286" y="1200"/>
                </a:cxn>
                <a:cxn ang="0">
                  <a:pos x="1270" y="1115"/>
                </a:cxn>
                <a:cxn ang="0">
                  <a:pos x="1270" y="1031"/>
                </a:cxn>
                <a:cxn ang="0">
                  <a:pos x="1286" y="931"/>
                </a:cxn>
                <a:cxn ang="0">
                  <a:pos x="1261" y="823"/>
                </a:cxn>
                <a:cxn ang="0">
                  <a:pos x="1278" y="777"/>
                </a:cxn>
                <a:cxn ang="0">
                  <a:pos x="1270" y="723"/>
                </a:cxn>
                <a:cxn ang="0">
                  <a:pos x="1270" y="654"/>
                </a:cxn>
                <a:cxn ang="0">
                  <a:pos x="1295" y="554"/>
                </a:cxn>
                <a:cxn ang="0">
                  <a:pos x="1270" y="492"/>
                </a:cxn>
                <a:cxn ang="0">
                  <a:pos x="1270" y="423"/>
                </a:cxn>
                <a:cxn ang="0">
                  <a:pos x="1278" y="354"/>
                </a:cxn>
                <a:cxn ang="0">
                  <a:pos x="1270" y="269"/>
                </a:cxn>
                <a:cxn ang="0">
                  <a:pos x="1278" y="169"/>
                </a:cxn>
                <a:cxn ang="0">
                  <a:pos x="1278" y="123"/>
                </a:cxn>
                <a:cxn ang="0">
                  <a:pos x="1244" y="15"/>
                </a:cxn>
                <a:cxn ang="0">
                  <a:pos x="1169" y="7"/>
                </a:cxn>
                <a:cxn ang="0">
                  <a:pos x="1036" y="0"/>
                </a:cxn>
                <a:cxn ang="0">
                  <a:pos x="935" y="7"/>
                </a:cxn>
                <a:cxn ang="0">
                  <a:pos x="793" y="0"/>
                </a:cxn>
                <a:cxn ang="0">
                  <a:pos x="677" y="7"/>
                </a:cxn>
                <a:cxn ang="0">
                  <a:pos x="518" y="7"/>
                </a:cxn>
                <a:cxn ang="0">
                  <a:pos x="418" y="0"/>
                </a:cxn>
                <a:cxn ang="0">
                  <a:pos x="351" y="0"/>
                </a:cxn>
                <a:cxn ang="0">
                  <a:pos x="301" y="0"/>
                </a:cxn>
                <a:cxn ang="0">
                  <a:pos x="100" y="0"/>
                </a:cxn>
                <a:cxn ang="0">
                  <a:pos x="33" y="0"/>
                </a:cxn>
                <a:cxn ang="0">
                  <a:pos x="17" y="61"/>
                </a:cxn>
              </a:cxnLst>
              <a:rect l="0" t="0" r="r" b="b"/>
              <a:pathLst>
                <a:path w="1295" h="1569">
                  <a:moveTo>
                    <a:pt x="1228" y="61"/>
                  </a:moveTo>
                  <a:lnTo>
                    <a:pt x="1228" y="61"/>
                  </a:lnTo>
                  <a:lnTo>
                    <a:pt x="1236" y="77"/>
                  </a:lnTo>
                  <a:lnTo>
                    <a:pt x="1253" y="92"/>
                  </a:lnTo>
                  <a:lnTo>
                    <a:pt x="1253" y="107"/>
                  </a:lnTo>
                  <a:lnTo>
                    <a:pt x="1261" y="123"/>
                  </a:lnTo>
                  <a:lnTo>
                    <a:pt x="1261" y="130"/>
                  </a:lnTo>
                  <a:lnTo>
                    <a:pt x="1261" y="138"/>
                  </a:lnTo>
                  <a:lnTo>
                    <a:pt x="1261" y="146"/>
                  </a:lnTo>
                  <a:lnTo>
                    <a:pt x="1253" y="161"/>
                  </a:lnTo>
                  <a:lnTo>
                    <a:pt x="1244" y="192"/>
                  </a:lnTo>
                  <a:lnTo>
                    <a:pt x="1244" y="200"/>
                  </a:lnTo>
                  <a:lnTo>
                    <a:pt x="1244" y="207"/>
                  </a:lnTo>
                  <a:lnTo>
                    <a:pt x="1244" y="223"/>
                  </a:lnTo>
                  <a:lnTo>
                    <a:pt x="1244" y="238"/>
                  </a:lnTo>
                  <a:lnTo>
                    <a:pt x="1244" y="246"/>
                  </a:lnTo>
                  <a:lnTo>
                    <a:pt x="1244" y="246"/>
                  </a:lnTo>
                  <a:lnTo>
                    <a:pt x="1244" y="254"/>
                  </a:lnTo>
                  <a:lnTo>
                    <a:pt x="1244" y="261"/>
                  </a:lnTo>
                  <a:lnTo>
                    <a:pt x="1244" y="269"/>
                  </a:lnTo>
                  <a:lnTo>
                    <a:pt x="1253" y="284"/>
                  </a:lnTo>
                  <a:lnTo>
                    <a:pt x="1261" y="300"/>
                  </a:lnTo>
                  <a:lnTo>
                    <a:pt x="1253" y="307"/>
                  </a:lnTo>
                  <a:lnTo>
                    <a:pt x="1244" y="330"/>
                  </a:lnTo>
                  <a:lnTo>
                    <a:pt x="1244" y="346"/>
                  </a:lnTo>
                  <a:lnTo>
                    <a:pt x="1244" y="361"/>
                  </a:lnTo>
                  <a:lnTo>
                    <a:pt x="1253" y="392"/>
                  </a:lnTo>
                  <a:lnTo>
                    <a:pt x="1253" y="415"/>
                  </a:lnTo>
                  <a:lnTo>
                    <a:pt x="1253" y="430"/>
                  </a:lnTo>
                  <a:lnTo>
                    <a:pt x="1253" y="438"/>
                  </a:lnTo>
                  <a:lnTo>
                    <a:pt x="1253" y="446"/>
                  </a:lnTo>
                  <a:lnTo>
                    <a:pt x="1244" y="461"/>
                  </a:lnTo>
                  <a:lnTo>
                    <a:pt x="1244" y="469"/>
                  </a:lnTo>
                  <a:lnTo>
                    <a:pt x="1244" y="484"/>
                  </a:lnTo>
                  <a:lnTo>
                    <a:pt x="1244" y="500"/>
                  </a:lnTo>
                  <a:lnTo>
                    <a:pt x="1244" y="507"/>
                  </a:lnTo>
                  <a:lnTo>
                    <a:pt x="1244" y="507"/>
                  </a:lnTo>
                  <a:lnTo>
                    <a:pt x="1244" y="523"/>
                  </a:lnTo>
                  <a:lnTo>
                    <a:pt x="1244" y="531"/>
                  </a:lnTo>
                  <a:lnTo>
                    <a:pt x="1244" y="538"/>
                  </a:lnTo>
                  <a:lnTo>
                    <a:pt x="1253" y="631"/>
                  </a:lnTo>
                  <a:lnTo>
                    <a:pt x="1253" y="661"/>
                  </a:lnTo>
                  <a:lnTo>
                    <a:pt x="1253" y="677"/>
                  </a:lnTo>
                  <a:lnTo>
                    <a:pt x="1253" y="684"/>
                  </a:lnTo>
                  <a:lnTo>
                    <a:pt x="1253" y="692"/>
                  </a:lnTo>
                  <a:lnTo>
                    <a:pt x="1253" y="700"/>
                  </a:lnTo>
                  <a:lnTo>
                    <a:pt x="1244" y="731"/>
                  </a:lnTo>
                  <a:lnTo>
                    <a:pt x="1244" y="754"/>
                  </a:lnTo>
                  <a:lnTo>
                    <a:pt x="1244" y="761"/>
                  </a:lnTo>
                  <a:lnTo>
                    <a:pt x="1236" y="777"/>
                  </a:lnTo>
                  <a:lnTo>
                    <a:pt x="1253" y="808"/>
                  </a:lnTo>
                  <a:lnTo>
                    <a:pt x="1261" y="823"/>
                  </a:lnTo>
                  <a:lnTo>
                    <a:pt x="1261" y="823"/>
                  </a:lnTo>
                  <a:lnTo>
                    <a:pt x="1261" y="831"/>
                  </a:lnTo>
                  <a:lnTo>
                    <a:pt x="1244" y="838"/>
                  </a:lnTo>
                  <a:lnTo>
                    <a:pt x="1244" y="846"/>
                  </a:lnTo>
                  <a:lnTo>
                    <a:pt x="1244" y="854"/>
                  </a:lnTo>
                  <a:lnTo>
                    <a:pt x="1244" y="861"/>
                  </a:lnTo>
                  <a:lnTo>
                    <a:pt x="1244" y="869"/>
                  </a:lnTo>
                  <a:lnTo>
                    <a:pt x="1244" y="877"/>
                  </a:lnTo>
                  <a:lnTo>
                    <a:pt x="1244" y="885"/>
                  </a:lnTo>
                  <a:lnTo>
                    <a:pt x="1253" y="900"/>
                  </a:lnTo>
                  <a:lnTo>
                    <a:pt x="1253" y="923"/>
                  </a:lnTo>
                  <a:lnTo>
                    <a:pt x="1253" y="931"/>
                  </a:lnTo>
                  <a:lnTo>
                    <a:pt x="1253" y="938"/>
                  </a:lnTo>
                  <a:lnTo>
                    <a:pt x="1244" y="961"/>
                  </a:lnTo>
                  <a:lnTo>
                    <a:pt x="1244" y="977"/>
                  </a:lnTo>
                  <a:lnTo>
                    <a:pt x="1253" y="985"/>
                  </a:lnTo>
                  <a:lnTo>
                    <a:pt x="1253" y="1008"/>
                  </a:lnTo>
                  <a:lnTo>
                    <a:pt x="1253" y="1015"/>
                  </a:lnTo>
                  <a:lnTo>
                    <a:pt x="1244" y="1023"/>
                  </a:lnTo>
                  <a:lnTo>
                    <a:pt x="1244" y="1031"/>
                  </a:lnTo>
                  <a:lnTo>
                    <a:pt x="1244" y="1038"/>
                  </a:lnTo>
                  <a:lnTo>
                    <a:pt x="1244" y="1046"/>
                  </a:lnTo>
                  <a:lnTo>
                    <a:pt x="1244" y="1054"/>
                  </a:lnTo>
                  <a:lnTo>
                    <a:pt x="1244" y="1062"/>
                  </a:lnTo>
                  <a:lnTo>
                    <a:pt x="1244" y="1069"/>
                  </a:lnTo>
                  <a:lnTo>
                    <a:pt x="1253" y="1085"/>
                  </a:lnTo>
                  <a:lnTo>
                    <a:pt x="1253" y="1092"/>
                  </a:lnTo>
                  <a:lnTo>
                    <a:pt x="1253" y="1100"/>
                  </a:lnTo>
                  <a:lnTo>
                    <a:pt x="1244" y="1115"/>
                  </a:lnTo>
                  <a:lnTo>
                    <a:pt x="1244" y="1131"/>
                  </a:lnTo>
                  <a:lnTo>
                    <a:pt x="1244" y="1154"/>
                  </a:lnTo>
                  <a:lnTo>
                    <a:pt x="1236" y="1169"/>
                  </a:lnTo>
                  <a:lnTo>
                    <a:pt x="1236" y="1177"/>
                  </a:lnTo>
                  <a:lnTo>
                    <a:pt x="1236" y="1177"/>
                  </a:lnTo>
                  <a:lnTo>
                    <a:pt x="1244" y="1215"/>
                  </a:lnTo>
                  <a:lnTo>
                    <a:pt x="1261" y="1254"/>
                  </a:lnTo>
                  <a:lnTo>
                    <a:pt x="1261" y="1269"/>
                  </a:lnTo>
                  <a:lnTo>
                    <a:pt x="1261" y="1277"/>
                  </a:lnTo>
                  <a:lnTo>
                    <a:pt x="1261" y="1285"/>
                  </a:lnTo>
                  <a:lnTo>
                    <a:pt x="1244" y="1323"/>
                  </a:lnTo>
                  <a:lnTo>
                    <a:pt x="1244" y="1346"/>
                  </a:lnTo>
                  <a:lnTo>
                    <a:pt x="1236" y="1362"/>
                  </a:lnTo>
                  <a:lnTo>
                    <a:pt x="1236" y="1369"/>
                  </a:lnTo>
                  <a:lnTo>
                    <a:pt x="1253" y="1415"/>
                  </a:lnTo>
                  <a:lnTo>
                    <a:pt x="1253" y="1431"/>
                  </a:lnTo>
                  <a:lnTo>
                    <a:pt x="1261" y="1446"/>
                  </a:lnTo>
                  <a:lnTo>
                    <a:pt x="1261" y="1454"/>
                  </a:lnTo>
                  <a:lnTo>
                    <a:pt x="1244" y="1469"/>
                  </a:lnTo>
                  <a:lnTo>
                    <a:pt x="1244" y="1477"/>
                  </a:lnTo>
                  <a:lnTo>
                    <a:pt x="1244" y="1485"/>
                  </a:lnTo>
                  <a:lnTo>
                    <a:pt x="1253" y="1500"/>
                  </a:lnTo>
                  <a:lnTo>
                    <a:pt x="1253" y="1508"/>
                  </a:lnTo>
                  <a:lnTo>
                    <a:pt x="1253" y="1516"/>
                  </a:lnTo>
                  <a:lnTo>
                    <a:pt x="1253" y="1523"/>
                  </a:lnTo>
                  <a:lnTo>
                    <a:pt x="1253" y="1531"/>
                  </a:lnTo>
                  <a:lnTo>
                    <a:pt x="1253" y="1539"/>
                  </a:lnTo>
                  <a:lnTo>
                    <a:pt x="1253" y="1546"/>
                  </a:lnTo>
                  <a:lnTo>
                    <a:pt x="1253" y="1569"/>
                  </a:lnTo>
                  <a:lnTo>
                    <a:pt x="1261" y="1569"/>
                  </a:lnTo>
                  <a:lnTo>
                    <a:pt x="1270" y="1554"/>
                  </a:lnTo>
                  <a:lnTo>
                    <a:pt x="1278" y="1539"/>
                  </a:lnTo>
                  <a:lnTo>
                    <a:pt x="1278" y="1523"/>
                  </a:lnTo>
                  <a:lnTo>
                    <a:pt x="1278" y="1516"/>
                  </a:lnTo>
                  <a:lnTo>
                    <a:pt x="1278" y="1508"/>
                  </a:lnTo>
                  <a:lnTo>
                    <a:pt x="1278" y="1492"/>
                  </a:lnTo>
                  <a:lnTo>
                    <a:pt x="1270" y="1477"/>
                  </a:lnTo>
                  <a:lnTo>
                    <a:pt x="1270" y="1462"/>
                  </a:lnTo>
                  <a:lnTo>
                    <a:pt x="1270" y="1446"/>
                  </a:lnTo>
                  <a:lnTo>
                    <a:pt x="1278" y="1431"/>
                  </a:lnTo>
                  <a:lnTo>
                    <a:pt x="1278" y="1423"/>
                  </a:lnTo>
                  <a:lnTo>
                    <a:pt x="1286" y="1377"/>
                  </a:lnTo>
                  <a:lnTo>
                    <a:pt x="1286" y="1354"/>
                  </a:lnTo>
                  <a:lnTo>
                    <a:pt x="1286" y="1339"/>
                  </a:lnTo>
                  <a:lnTo>
                    <a:pt x="1286" y="1331"/>
                  </a:lnTo>
                  <a:lnTo>
                    <a:pt x="1286" y="1331"/>
                  </a:lnTo>
                  <a:lnTo>
                    <a:pt x="1278" y="1300"/>
                  </a:lnTo>
                  <a:lnTo>
                    <a:pt x="1270" y="1285"/>
                  </a:lnTo>
                  <a:lnTo>
                    <a:pt x="1261" y="1269"/>
                  </a:lnTo>
                  <a:lnTo>
                    <a:pt x="1278" y="1246"/>
                  </a:lnTo>
                  <a:lnTo>
                    <a:pt x="1286" y="1200"/>
                  </a:lnTo>
                  <a:lnTo>
                    <a:pt x="1286" y="1192"/>
                  </a:lnTo>
                  <a:lnTo>
                    <a:pt x="1286" y="1177"/>
                  </a:lnTo>
                  <a:lnTo>
                    <a:pt x="1278" y="1154"/>
                  </a:lnTo>
                  <a:lnTo>
                    <a:pt x="1270" y="1115"/>
                  </a:lnTo>
                  <a:lnTo>
                    <a:pt x="1261" y="1092"/>
                  </a:lnTo>
                  <a:lnTo>
                    <a:pt x="1261" y="1085"/>
                  </a:lnTo>
                  <a:lnTo>
                    <a:pt x="1261" y="1069"/>
                  </a:lnTo>
                  <a:lnTo>
                    <a:pt x="1270" y="1031"/>
                  </a:lnTo>
                  <a:lnTo>
                    <a:pt x="1286" y="985"/>
                  </a:lnTo>
                  <a:lnTo>
                    <a:pt x="1286" y="977"/>
                  </a:lnTo>
                  <a:lnTo>
                    <a:pt x="1286" y="961"/>
                  </a:lnTo>
                  <a:lnTo>
                    <a:pt x="1286" y="931"/>
                  </a:lnTo>
                  <a:lnTo>
                    <a:pt x="1278" y="885"/>
                  </a:lnTo>
                  <a:lnTo>
                    <a:pt x="1278" y="861"/>
                  </a:lnTo>
                  <a:lnTo>
                    <a:pt x="1261" y="838"/>
                  </a:lnTo>
                  <a:lnTo>
                    <a:pt x="1261" y="823"/>
                  </a:lnTo>
                  <a:lnTo>
                    <a:pt x="1270" y="808"/>
                  </a:lnTo>
                  <a:lnTo>
                    <a:pt x="1278" y="792"/>
                  </a:lnTo>
                  <a:lnTo>
                    <a:pt x="1278" y="784"/>
                  </a:lnTo>
                  <a:lnTo>
                    <a:pt x="1278" y="777"/>
                  </a:lnTo>
                  <a:lnTo>
                    <a:pt x="1278" y="769"/>
                  </a:lnTo>
                  <a:lnTo>
                    <a:pt x="1278" y="761"/>
                  </a:lnTo>
                  <a:lnTo>
                    <a:pt x="1270" y="746"/>
                  </a:lnTo>
                  <a:lnTo>
                    <a:pt x="1270" y="723"/>
                  </a:lnTo>
                  <a:lnTo>
                    <a:pt x="1261" y="692"/>
                  </a:lnTo>
                  <a:lnTo>
                    <a:pt x="1261" y="684"/>
                  </a:lnTo>
                  <a:lnTo>
                    <a:pt x="1261" y="669"/>
                  </a:lnTo>
                  <a:lnTo>
                    <a:pt x="1270" y="654"/>
                  </a:lnTo>
                  <a:lnTo>
                    <a:pt x="1286" y="615"/>
                  </a:lnTo>
                  <a:lnTo>
                    <a:pt x="1286" y="577"/>
                  </a:lnTo>
                  <a:lnTo>
                    <a:pt x="1295" y="561"/>
                  </a:lnTo>
                  <a:lnTo>
                    <a:pt x="1295" y="554"/>
                  </a:lnTo>
                  <a:lnTo>
                    <a:pt x="1295" y="546"/>
                  </a:lnTo>
                  <a:lnTo>
                    <a:pt x="1286" y="531"/>
                  </a:lnTo>
                  <a:lnTo>
                    <a:pt x="1286" y="523"/>
                  </a:lnTo>
                  <a:lnTo>
                    <a:pt x="1270" y="492"/>
                  </a:lnTo>
                  <a:lnTo>
                    <a:pt x="1270" y="469"/>
                  </a:lnTo>
                  <a:lnTo>
                    <a:pt x="1261" y="454"/>
                  </a:lnTo>
                  <a:lnTo>
                    <a:pt x="1261" y="446"/>
                  </a:lnTo>
                  <a:lnTo>
                    <a:pt x="1270" y="423"/>
                  </a:lnTo>
                  <a:lnTo>
                    <a:pt x="1286" y="392"/>
                  </a:lnTo>
                  <a:lnTo>
                    <a:pt x="1286" y="384"/>
                  </a:lnTo>
                  <a:lnTo>
                    <a:pt x="1278" y="369"/>
                  </a:lnTo>
                  <a:lnTo>
                    <a:pt x="1278" y="354"/>
                  </a:lnTo>
                  <a:lnTo>
                    <a:pt x="1270" y="323"/>
                  </a:lnTo>
                  <a:lnTo>
                    <a:pt x="1270" y="300"/>
                  </a:lnTo>
                  <a:lnTo>
                    <a:pt x="1261" y="284"/>
                  </a:lnTo>
                  <a:lnTo>
                    <a:pt x="1270" y="269"/>
                  </a:lnTo>
                  <a:lnTo>
                    <a:pt x="1278" y="215"/>
                  </a:lnTo>
                  <a:lnTo>
                    <a:pt x="1278" y="192"/>
                  </a:lnTo>
                  <a:lnTo>
                    <a:pt x="1278" y="177"/>
                  </a:lnTo>
                  <a:lnTo>
                    <a:pt x="1278" y="169"/>
                  </a:lnTo>
                  <a:lnTo>
                    <a:pt x="1278" y="161"/>
                  </a:lnTo>
                  <a:lnTo>
                    <a:pt x="1278" y="153"/>
                  </a:lnTo>
                  <a:lnTo>
                    <a:pt x="1278" y="146"/>
                  </a:lnTo>
                  <a:lnTo>
                    <a:pt x="1278" y="123"/>
                  </a:lnTo>
                  <a:lnTo>
                    <a:pt x="1270" y="77"/>
                  </a:lnTo>
                  <a:lnTo>
                    <a:pt x="1261" y="53"/>
                  </a:lnTo>
                  <a:lnTo>
                    <a:pt x="1261" y="23"/>
                  </a:lnTo>
                  <a:lnTo>
                    <a:pt x="1244" y="15"/>
                  </a:lnTo>
                  <a:lnTo>
                    <a:pt x="1219" y="7"/>
                  </a:lnTo>
                  <a:lnTo>
                    <a:pt x="1203" y="7"/>
                  </a:lnTo>
                  <a:lnTo>
                    <a:pt x="1186" y="7"/>
                  </a:lnTo>
                  <a:lnTo>
                    <a:pt x="1169" y="7"/>
                  </a:lnTo>
                  <a:lnTo>
                    <a:pt x="1153" y="7"/>
                  </a:lnTo>
                  <a:lnTo>
                    <a:pt x="1144" y="7"/>
                  </a:lnTo>
                  <a:lnTo>
                    <a:pt x="1077" y="0"/>
                  </a:lnTo>
                  <a:lnTo>
                    <a:pt x="1036" y="0"/>
                  </a:lnTo>
                  <a:lnTo>
                    <a:pt x="1011" y="0"/>
                  </a:lnTo>
                  <a:lnTo>
                    <a:pt x="1002" y="0"/>
                  </a:lnTo>
                  <a:lnTo>
                    <a:pt x="994" y="0"/>
                  </a:lnTo>
                  <a:lnTo>
                    <a:pt x="935" y="7"/>
                  </a:lnTo>
                  <a:lnTo>
                    <a:pt x="919" y="7"/>
                  </a:lnTo>
                  <a:lnTo>
                    <a:pt x="902" y="7"/>
                  </a:lnTo>
                  <a:lnTo>
                    <a:pt x="860" y="7"/>
                  </a:lnTo>
                  <a:lnTo>
                    <a:pt x="793" y="0"/>
                  </a:lnTo>
                  <a:lnTo>
                    <a:pt x="768" y="0"/>
                  </a:lnTo>
                  <a:lnTo>
                    <a:pt x="743" y="0"/>
                  </a:lnTo>
                  <a:lnTo>
                    <a:pt x="693" y="7"/>
                  </a:lnTo>
                  <a:lnTo>
                    <a:pt x="677" y="7"/>
                  </a:lnTo>
                  <a:lnTo>
                    <a:pt x="651" y="7"/>
                  </a:lnTo>
                  <a:lnTo>
                    <a:pt x="610" y="7"/>
                  </a:lnTo>
                  <a:lnTo>
                    <a:pt x="551" y="7"/>
                  </a:lnTo>
                  <a:lnTo>
                    <a:pt x="518" y="7"/>
                  </a:lnTo>
                  <a:lnTo>
                    <a:pt x="509" y="7"/>
                  </a:lnTo>
                  <a:lnTo>
                    <a:pt x="501" y="7"/>
                  </a:lnTo>
                  <a:lnTo>
                    <a:pt x="493" y="7"/>
                  </a:lnTo>
                  <a:lnTo>
                    <a:pt x="418" y="0"/>
                  </a:lnTo>
                  <a:lnTo>
                    <a:pt x="384" y="0"/>
                  </a:lnTo>
                  <a:lnTo>
                    <a:pt x="367" y="0"/>
                  </a:lnTo>
                  <a:lnTo>
                    <a:pt x="359" y="0"/>
                  </a:lnTo>
                  <a:lnTo>
                    <a:pt x="351" y="0"/>
                  </a:lnTo>
                  <a:lnTo>
                    <a:pt x="326" y="0"/>
                  </a:lnTo>
                  <a:lnTo>
                    <a:pt x="317" y="0"/>
                  </a:lnTo>
                  <a:lnTo>
                    <a:pt x="309" y="0"/>
                  </a:lnTo>
                  <a:lnTo>
                    <a:pt x="301" y="0"/>
                  </a:lnTo>
                  <a:lnTo>
                    <a:pt x="251" y="0"/>
                  </a:lnTo>
                  <a:lnTo>
                    <a:pt x="184" y="7"/>
                  </a:lnTo>
                  <a:lnTo>
                    <a:pt x="125" y="0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33" y="0"/>
                  </a:lnTo>
                  <a:lnTo>
                    <a:pt x="25" y="0"/>
                  </a:lnTo>
                  <a:lnTo>
                    <a:pt x="42" y="15"/>
                  </a:lnTo>
                  <a:lnTo>
                    <a:pt x="0" y="53"/>
                  </a:lnTo>
                  <a:lnTo>
                    <a:pt x="17" y="61"/>
                  </a:lnTo>
                  <a:lnTo>
                    <a:pt x="1228" y="61"/>
                  </a:lnTo>
                  <a:lnTo>
                    <a:pt x="1228" y="61"/>
                  </a:lnTo>
                  <a:close/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5" name="Line 1821"/>
            <p:cNvSpPr>
              <a:spLocks noChangeShapeType="1"/>
            </p:cNvSpPr>
            <p:nvPr/>
          </p:nvSpPr>
          <p:spPr bwMode="auto">
            <a:xfrm>
              <a:off x="2677222" y="1052736"/>
              <a:ext cx="58369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6" name="Line 1822"/>
            <p:cNvSpPr>
              <a:spLocks noChangeShapeType="1"/>
            </p:cNvSpPr>
            <p:nvPr/>
          </p:nvSpPr>
          <p:spPr bwMode="auto">
            <a:xfrm>
              <a:off x="3154681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7" name="Line 1823"/>
            <p:cNvSpPr>
              <a:spLocks noChangeShapeType="1"/>
            </p:cNvSpPr>
            <p:nvPr/>
          </p:nvSpPr>
          <p:spPr bwMode="auto">
            <a:xfrm>
              <a:off x="3398664" y="1062075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8" name="Line 1824"/>
            <p:cNvSpPr>
              <a:spLocks noChangeShapeType="1"/>
            </p:cNvSpPr>
            <p:nvPr/>
          </p:nvSpPr>
          <p:spPr bwMode="auto">
            <a:xfrm>
              <a:off x="3515402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9" name="Line 1825"/>
            <p:cNvSpPr>
              <a:spLocks noChangeShapeType="1"/>
            </p:cNvSpPr>
            <p:nvPr/>
          </p:nvSpPr>
          <p:spPr bwMode="auto">
            <a:xfrm>
              <a:off x="3632141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0" name="Line 1826"/>
            <p:cNvSpPr>
              <a:spLocks noChangeShapeType="1"/>
            </p:cNvSpPr>
            <p:nvPr/>
          </p:nvSpPr>
          <p:spPr bwMode="auto">
            <a:xfrm>
              <a:off x="3759385" y="1062075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1" name="Line 1827"/>
            <p:cNvSpPr>
              <a:spLocks noChangeShapeType="1"/>
            </p:cNvSpPr>
            <p:nvPr/>
          </p:nvSpPr>
          <p:spPr bwMode="auto">
            <a:xfrm>
              <a:off x="3876123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2" name="Line 1828"/>
            <p:cNvSpPr>
              <a:spLocks noChangeShapeType="1"/>
            </p:cNvSpPr>
            <p:nvPr/>
          </p:nvSpPr>
          <p:spPr bwMode="auto">
            <a:xfrm>
              <a:off x="4003368" y="1052736"/>
              <a:ext cx="47863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3" name="Line 1829"/>
            <p:cNvSpPr>
              <a:spLocks noChangeShapeType="1"/>
            </p:cNvSpPr>
            <p:nvPr/>
          </p:nvSpPr>
          <p:spPr bwMode="auto">
            <a:xfrm>
              <a:off x="3271420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4" name="Line 1830"/>
            <p:cNvSpPr>
              <a:spLocks noChangeShapeType="1"/>
            </p:cNvSpPr>
            <p:nvPr/>
          </p:nvSpPr>
          <p:spPr bwMode="auto">
            <a:xfrm>
              <a:off x="2793960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5" name="Line 1831"/>
            <p:cNvSpPr>
              <a:spLocks noChangeShapeType="1"/>
            </p:cNvSpPr>
            <p:nvPr/>
          </p:nvSpPr>
          <p:spPr bwMode="auto">
            <a:xfrm>
              <a:off x="2910698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6" name="Line 1832"/>
            <p:cNvSpPr>
              <a:spLocks noChangeShapeType="1"/>
            </p:cNvSpPr>
            <p:nvPr/>
          </p:nvSpPr>
          <p:spPr bwMode="auto">
            <a:xfrm>
              <a:off x="3037943" y="1052736"/>
              <a:ext cx="49030" cy="25098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7" name="Line 12"/>
            <p:cNvSpPr>
              <a:spLocks noChangeShapeType="1"/>
            </p:cNvSpPr>
            <p:nvPr/>
          </p:nvSpPr>
          <p:spPr bwMode="auto">
            <a:xfrm>
              <a:off x="3743325" y="1678781"/>
              <a:ext cx="8337" cy="193850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8" name="Freeform 629"/>
            <p:cNvSpPr>
              <a:spLocks/>
            </p:cNvSpPr>
            <p:nvPr/>
          </p:nvSpPr>
          <p:spPr bwMode="auto">
            <a:xfrm rot="20180047">
              <a:off x="3734243" y="1608502"/>
              <a:ext cx="119265" cy="45719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67" y="0"/>
                </a:cxn>
                <a:cxn ang="0">
                  <a:pos x="51" y="7"/>
                </a:cxn>
                <a:cxn ang="0">
                  <a:pos x="26" y="7"/>
                </a:cxn>
                <a:cxn ang="0">
                  <a:pos x="0" y="15"/>
                </a:cxn>
              </a:cxnLst>
              <a:rect l="0" t="0" r="r" b="b"/>
              <a:pathLst>
                <a:path w="92" h="15">
                  <a:moveTo>
                    <a:pt x="92" y="0"/>
                  </a:moveTo>
                  <a:lnTo>
                    <a:pt x="67" y="0"/>
                  </a:lnTo>
                  <a:lnTo>
                    <a:pt x="51" y="7"/>
                  </a:lnTo>
                  <a:lnTo>
                    <a:pt x="26" y="7"/>
                  </a:lnTo>
                  <a:lnTo>
                    <a:pt x="0" y="15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9" name="Line 716"/>
            <p:cNvSpPr>
              <a:spLocks noChangeShapeType="1"/>
            </p:cNvSpPr>
            <p:nvPr/>
          </p:nvSpPr>
          <p:spPr bwMode="auto">
            <a:xfrm>
              <a:off x="3876714" y="1387326"/>
              <a:ext cx="1167" cy="12491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0" name="Line 717"/>
            <p:cNvSpPr>
              <a:spLocks noChangeShapeType="1"/>
            </p:cNvSpPr>
            <p:nvPr/>
          </p:nvSpPr>
          <p:spPr bwMode="auto">
            <a:xfrm>
              <a:off x="3887221" y="1387326"/>
              <a:ext cx="1167" cy="1342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1" name="Line 718"/>
            <p:cNvSpPr>
              <a:spLocks noChangeShapeType="1"/>
            </p:cNvSpPr>
            <p:nvPr/>
          </p:nvSpPr>
          <p:spPr bwMode="auto">
            <a:xfrm>
              <a:off x="3905899" y="1387326"/>
              <a:ext cx="1167" cy="1610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2" name="Line 719"/>
            <p:cNvSpPr>
              <a:spLocks noChangeShapeType="1"/>
            </p:cNvSpPr>
            <p:nvPr/>
          </p:nvSpPr>
          <p:spPr bwMode="auto">
            <a:xfrm>
              <a:off x="3896560" y="1387326"/>
              <a:ext cx="1167" cy="14358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3" name="Line 720"/>
            <p:cNvSpPr>
              <a:spLocks noChangeShapeType="1"/>
            </p:cNvSpPr>
            <p:nvPr/>
          </p:nvSpPr>
          <p:spPr bwMode="auto">
            <a:xfrm>
              <a:off x="3926912" y="1388815"/>
              <a:ext cx="2151" cy="1542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4" name="Rectangle 730"/>
            <p:cNvSpPr>
              <a:spLocks noChangeArrowheads="1"/>
            </p:cNvSpPr>
            <p:nvPr/>
          </p:nvSpPr>
          <p:spPr bwMode="auto">
            <a:xfrm>
              <a:off x="3847530" y="1368648"/>
              <a:ext cx="78215" cy="1867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5" name="Line 735"/>
            <p:cNvSpPr>
              <a:spLocks noChangeShapeType="1"/>
            </p:cNvSpPr>
            <p:nvPr/>
          </p:nvSpPr>
          <p:spPr bwMode="auto">
            <a:xfrm>
              <a:off x="4279279" y="1578669"/>
              <a:ext cx="402259" cy="167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6" name="Grupp 1777"/>
          <p:cNvGrpSpPr/>
          <p:nvPr/>
        </p:nvGrpSpPr>
        <p:grpSpPr>
          <a:xfrm>
            <a:off x="4932040" y="1700808"/>
            <a:ext cx="3600400" cy="1384995"/>
            <a:chOff x="4932040" y="1700808"/>
            <a:chExt cx="3600400" cy="1384995"/>
          </a:xfrm>
        </p:grpSpPr>
        <p:sp>
          <p:nvSpPr>
            <p:cNvPr id="1687" name="TextBox 1806"/>
            <p:cNvSpPr txBox="1"/>
            <p:nvPr/>
          </p:nvSpPr>
          <p:spPr>
            <a:xfrm>
              <a:off x="6588224" y="1700808"/>
              <a:ext cx="19442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Fumes</a:t>
              </a:r>
            </a:p>
            <a:p>
              <a:r>
                <a:rPr lang="en-US" sz="1400" dirty="0" smtClean="0"/>
                <a:t>Zinc</a:t>
              </a:r>
            </a:p>
            <a:p>
              <a:r>
                <a:rPr lang="en-US" sz="1400" dirty="0" smtClean="0"/>
                <a:t>Lead</a:t>
              </a:r>
            </a:p>
            <a:p>
              <a:r>
                <a:rPr lang="en-US" sz="1400" dirty="0" smtClean="0"/>
                <a:t>Silver</a:t>
              </a:r>
            </a:p>
            <a:p>
              <a:r>
                <a:rPr lang="en-US" sz="1400" dirty="0" smtClean="0"/>
                <a:t>Tin</a:t>
              </a:r>
            </a:p>
            <a:p>
              <a:r>
                <a:rPr lang="en-US" sz="1400" dirty="0" smtClean="0"/>
                <a:t>Germanium, Indium etc.</a:t>
              </a:r>
            </a:p>
          </p:txBody>
        </p:sp>
        <p:cxnSp>
          <p:nvCxnSpPr>
            <p:cNvPr id="1688" name="Rak 1772"/>
            <p:cNvCxnSpPr/>
            <p:nvPr/>
          </p:nvCxnSpPr>
          <p:spPr>
            <a:xfrm rot="5400000">
              <a:off x="4824028" y="1952836"/>
              <a:ext cx="216024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9" name="Rak 1773"/>
            <p:cNvCxnSpPr/>
            <p:nvPr/>
          </p:nvCxnSpPr>
          <p:spPr>
            <a:xfrm>
              <a:off x="4932040" y="1844824"/>
              <a:ext cx="1656184" cy="0"/>
            </a:xfrm>
            <a:prstGeom prst="line">
              <a:avLst/>
            </a:prstGeom>
            <a:ln w="28575" cap="rnd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0" name="Grupp 1782"/>
          <p:cNvGrpSpPr/>
          <p:nvPr/>
        </p:nvGrpSpPr>
        <p:grpSpPr>
          <a:xfrm>
            <a:off x="4716016" y="4417367"/>
            <a:ext cx="3744416" cy="307777"/>
            <a:chOff x="-252536" y="3841303"/>
            <a:chExt cx="3744416" cy="307777"/>
          </a:xfrm>
        </p:grpSpPr>
        <p:sp>
          <p:nvSpPr>
            <p:cNvPr id="1691" name="TextBox 1828"/>
            <p:cNvSpPr txBox="1"/>
            <p:nvPr/>
          </p:nvSpPr>
          <p:spPr>
            <a:xfrm>
              <a:off x="1115616" y="3841303"/>
              <a:ext cx="2376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Slag =&gt; Mineral product</a:t>
              </a:r>
              <a:endParaRPr lang="en-US" sz="1400" dirty="0"/>
            </a:p>
          </p:txBody>
        </p:sp>
        <p:cxnSp>
          <p:nvCxnSpPr>
            <p:cNvPr id="1692" name="Rak 1778"/>
            <p:cNvCxnSpPr/>
            <p:nvPr/>
          </p:nvCxnSpPr>
          <p:spPr>
            <a:xfrm rot="10800000">
              <a:off x="-252536" y="3985319"/>
              <a:ext cx="1296144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3" name="Grupp 1799"/>
          <p:cNvGrpSpPr/>
          <p:nvPr/>
        </p:nvGrpSpPr>
        <p:grpSpPr>
          <a:xfrm>
            <a:off x="827584" y="4509120"/>
            <a:ext cx="3312368" cy="1815882"/>
            <a:chOff x="827584" y="4509120"/>
            <a:chExt cx="3312368" cy="1815882"/>
          </a:xfrm>
        </p:grpSpPr>
        <p:sp>
          <p:nvSpPr>
            <p:cNvPr id="1697" name="TextBox 1814"/>
            <p:cNvSpPr txBox="1"/>
            <p:nvPr/>
          </p:nvSpPr>
          <p:spPr>
            <a:xfrm>
              <a:off x="827584" y="4509120"/>
              <a:ext cx="1584176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Metal/ Matte </a:t>
              </a:r>
            </a:p>
            <a:p>
              <a:r>
                <a:rPr lang="en-US" sz="1400" dirty="0" smtClean="0"/>
                <a:t>Nickel </a:t>
              </a:r>
            </a:p>
            <a:p>
              <a:r>
                <a:rPr lang="en-US" sz="1400" dirty="0" smtClean="0"/>
                <a:t>Copper </a:t>
              </a:r>
            </a:p>
            <a:p>
              <a:r>
                <a:rPr lang="en-US" sz="1400" dirty="0" smtClean="0"/>
                <a:t>Cobalt </a:t>
              </a:r>
            </a:p>
            <a:p>
              <a:r>
                <a:rPr lang="en-US" sz="1400" dirty="0" smtClean="0"/>
                <a:t>Tin</a:t>
              </a:r>
            </a:p>
            <a:p>
              <a:r>
                <a:rPr lang="en-US" sz="1400" dirty="0" smtClean="0"/>
                <a:t>Gold</a:t>
              </a:r>
            </a:p>
            <a:p>
              <a:r>
                <a:rPr lang="en-US" sz="1400" dirty="0" smtClean="0"/>
                <a:t>Silver</a:t>
              </a:r>
            </a:p>
            <a:p>
              <a:r>
                <a:rPr lang="en-US" sz="1400" dirty="0" smtClean="0"/>
                <a:t>Precious metals</a:t>
              </a:r>
              <a:endParaRPr lang="en-US" sz="1400" dirty="0"/>
            </a:p>
          </p:txBody>
        </p:sp>
        <p:cxnSp>
          <p:nvCxnSpPr>
            <p:cNvPr id="1695" name="Rak 1795"/>
            <p:cNvCxnSpPr/>
            <p:nvPr/>
          </p:nvCxnSpPr>
          <p:spPr>
            <a:xfrm rot="5400000">
              <a:off x="3959932" y="4833156"/>
              <a:ext cx="360040" cy="0"/>
            </a:xfrm>
            <a:prstGeom prst="line">
              <a:avLst/>
            </a:prstGeom>
            <a:ln w="28575" cap="rnd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6" name="Rak 1796"/>
            <p:cNvCxnSpPr/>
            <p:nvPr/>
          </p:nvCxnSpPr>
          <p:spPr>
            <a:xfrm>
              <a:off x="2339752" y="4653136"/>
              <a:ext cx="1800200" cy="0"/>
            </a:xfrm>
            <a:prstGeom prst="line">
              <a:avLst/>
            </a:prstGeom>
            <a:ln w="28575" cap="rnd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27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g Valorisation 2017" id="{35023620-8D83-A641-B269-265444D2E42D}" vid="{B87F1FEE-1C63-9B42-A603-83AD020C0BA4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</TotalTime>
  <Words>750</Words>
  <Application>Microsoft Macintosh PowerPoint</Application>
  <PresentationFormat>On-screen Show (4:3)</PresentationFormat>
  <Paragraphs>211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ＭＳ Ｐゴシック</vt:lpstr>
      <vt:lpstr>Times New Roman</vt:lpstr>
      <vt:lpstr>Arial</vt:lpstr>
      <vt:lpstr>Office-tema</vt:lpstr>
      <vt:lpstr>PowerPoint Presentation</vt:lpstr>
      <vt:lpstr>What shall I talk about?</vt:lpstr>
      <vt:lpstr>ScanArc Plasma Technologies AB</vt:lpstr>
      <vt:lpstr>ScanArc Pilot Plant</vt:lpstr>
      <vt:lpstr>ScanArc’s Involvements</vt:lpstr>
      <vt:lpstr>How do we work?</vt:lpstr>
      <vt:lpstr>Where are ScanArc in slag valorisation?</vt:lpstr>
      <vt:lpstr>ArcFume – Principle</vt:lpstr>
      <vt:lpstr>ArcFume - Values</vt:lpstr>
      <vt:lpstr>ArcFume - Model</vt:lpstr>
      <vt:lpstr>ArcFume – Basic fuming</vt:lpstr>
      <vt:lpstr>ArcFume – Basic smelting</vt:lpstr>
      <vt:lpstr>ArcFume – Challenges Deep Cleaning of slag</vt:lpstr>
      <vt:lpstr>Questions ?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 1</dc:title>
  <dc:creator>Maria Swartling</dc:creator>
  <cp:lastModifiedBy>Bror Magnus Heegaard</cp:lastModifiedBy>
  <cp:revision>52</cp:revision>
  <dcterms:modified xsi:type="dcterms:W3CDTF">2017-03-31T07:43:58Z</dcterms:modified>
</cp:coreProperties>
</file>