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sldIdLst>
    <p:sldId id="256" r:id="rId2"/>
    <p:sldId id="258" r:id="rId3"/>
    <p:sldId id="259" r:id="rId4"/>
    <p:sldId id="260" r:id="rId5"/>
    <p:sldId id="262" r:id="rId6"/>
    <p:sldId id="293" r:id="rId7"/>
    <p:sldId id="263" r:id="rId8"/>
    <p:sldId id="294" r:id="rId9"/>
    <p:sldId id="29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04" r:id="rId30"/>
    <p:sldId id="305" r:id="rId31"/>
    <p:sldId id="306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307" r:id="rId43"/>
    <p:sldId id="300" r:id="rId44"/>
    <p:sldId id="303" r:id="rId45"/>
    <p:sldId id="257" r:id="rId46"/>
    <p:sldId id="297" r:id="rId4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42" y="-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kahiroMIKI\Desktop\Slag%20valor\&#32113;&#3533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kahiroMIKI\Desktop\Slag%20valor\&#32113;&#3533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2473;&#12521;&#12464;&#32113;&#35336;\uchiwake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2414;&#12392;&#12417;\P&#12450;&#12522;1400\P&#12450;&#12522;1400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2414;&#12392;&#12417;\P&#12450;&#12522;1400\P&#12450;&#12522;1400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5585913734452786"/>
                  <c:y val="-2.5356378026963134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400" dirty="0">
                        <a:solidFill>
                          <a:schemeClr val="bg1"/>
                        </a:solidFill>
                      </a:rPr>
                      <a:t>China
49%</a:t>
                    </a:r>
                    <a:endParaRPr lang="en-US" alt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z="1400">
                        <a:solidFill>
                          <a:schemeClr val="bg1"/>
                        </a:solidFill>
                      </a:rPr>
                      <a:t>Japan
7%</a:t>
                    </a:r>
                    <a:endParaRPr lang="en-US" alt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Sheet1!$A$2:$A$12</c:f>
              <c:strCache>
                <c:ptCount val="11"/>
                <c:pt idx="0">
                  <c:v>China</c:v>
                </c:pt>
                <c:pt idx="1">
                  <c:v>Japan</c:v>
                </c:pt>
                <c:pt idx="2">
                  <c:v>United States</c:v>
                </c:pt>
                <c:pt idx="3">
                  <c:v>India</c:v>
                </c:pt>
                <c:pt idx="4">
                  <c:v>Russia</c:v>
                </c:pt>
                <c:pt idx="5">
                  <c:v>South Korea</c:v>
                </c:pt>
                <c:pt idx="6">
                  <c:v>Germany</c:v>
                </c:pt>
                <c:pt idx="7">
                  <c:v>Turkey</c:v>
                </c:pt>
                <c:pt idx="8">
                  <c:v>Brazil</c:v>
                </c:pt>
                <c:pt idx="9">
                  <c:v>Ukraine</c:v>
                </c:pt>
                <c:pt idx="10">
                  <c:v>Other Countries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779</c:v>
                </c:pt>
                <c:pt idx="1">
                  <c:v>111</c:v>
                </c:pt>
                <c:pt idx="2">
                  <c:v>87</c:v>
                </c:pt>
                <c:pt idx="3">
                  <c:v>81</c:v>
                </c:pt>
                <c:pt idx="4">
                  <c:v>69</c:v>
                </c:pt>
                <c:pt idx="5">
                  <c:v>66</c:v>
                </c:pt>
                <c:pt idx="6">
                  <c:v>43</c:v>
                </c:pt>
                <c:pt idx="7">
                  <c:v>35</c:v>
                </c:pt>
                <c:pt idx="8">
                  <c:v>34</c:v>
                </c:pt>
                <c:pt idx="9">
                  <c:v>33</c:v>
                </c:pt>
                <c:pt idx="10">
                  <c:v>269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"/>
          <c:dLbls>
            <c:dLbl>
              <c:idx val="0"/>
              <c:layout>
                <c:manualLayout>
                  <c:x val="-0.27010883279692866"/>
                  <c:y val="-0.1094956880389952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400">
                        <a:solidFill>
                          <a:schemeClr val="bg1"/>
                        </a:solidFill>
                      </a:rPr>
                      <a:t>Asia
68%</a:t>
                    </a:r>
                    <a:endParaRPr lang="en-US" alt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dirty="0">
                        <a:solidFill>
                          <a:schemeClr val="bg1"/>
                        </a:solidFill>
                      </a:rPr>
                      <a:t>European Union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dirty="0">
                        <a:solidFill>
                          <a:schemeClr val="bg1"/>
                        </a:solidFill>
                      </a:rPr>
                      <a:t>C.I.S
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en-US" dirty="0">
                        <a:solidFill>
                          <a:schemeClr val="bg1"/>
                        </a:solidFill>
                      </a:rPr>
                      <a:t>North America
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Sheet1!$D$2:$D$10</c:f>
              <c:strCache>
                <c:ptCount val="9"/>
                <c:pt idx="0">
                  <c:v>Asia</c:v>
                </c:pt>
                <c:pt idx="1">
                  <c:v>European Union</c:v>
                </c:pt>
                <c:pt idx="2">
                  <c:v>C.I.S</c:v>
                </c:pt>
                <c:pt idx="3">
                  <c:v>Other Europe</c:v>
                </c:pt>
                <c:pt idx="4">
                  <c:v>North America</c:v>
                </c:pt>
                <c:pt idx="5">
                  <c:v>South America</c:v>
                </c:pt>
                <c:pt idx="6">
                  <c:v>Middle East</c:v>
                </c:pt>
                <c:pt idx="7">
                  <c:v>Africa</c:v>
                </c:pt>
                <c:pt idx="8">
                  <c:v>Oceania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1136</c:v>
                </c:pt>
                <c:pt idx="1">
                  <c:v>169</c:v>
                </c:pt>
                <c:pt idx="2">
                  <c:v>106</c:v>
                </c:pt>
                <c:pt idx="3">
                  <c:v>38</c:v>
                </c:pt>
                <c:pt idx="4">
                  <c:v>121</c:v>
                </c:pt>
                <c:pt idx="5">
                  <c:v>45</c:v>
                </c:pt>
                <c:pt idx="6">
                  <c:v>28</c:v>
                </c:pt>
                <c:pt idx="7">
                  <c:v>15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2"/>
            <c:bubble3D val="0"/>
            <c:explosion val="3"/>
          </c:dPt>
          <c:dLbls>
            <c:dLbl>
              <c:idx val="0"/>
              <c:layout>
                <c:manualLayout>
                  <c:x val="-0.18766994345261173"/>
                  <c:y val="5.14451885644456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1762294773273856E-2"/>
                  <c:y val="-0.15612695779508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229191577583671"/>
                  <c:y val="-5.27800391516355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37865707953354"/>
                  <c:y val="4.03934705176587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製鋼スラグ!$O$8:$O$15</c:f>
              <c:numCache>
                <c:formatCode>#,##0</c:formatCode>
                <c:ptCount val="8"/>
                <c:pt idx="0">
                  <c:v>4344</c:v>
                </c:pt>
                <c:pt idx="1">
                  <c:v>2873</c:v>
                </c:pt>
                <c:pt idx="2">
                  <c:v>1647</c:v>
                </c:pt>
                <c:pt idx="3">
                  <c:v>1226</c:v>
                </c:pt>
                <c:pt idx="4" formatCode="General">
                  <c:v>550</c:v>
                </c:pt>
                <c:pt idx="5" formatCode="General">
                  <c:v>276</c:v>
                </c:pt>
                <c:pt idx="6" formatCode="General">
                  <c:v>84</c:v>
                </c:pt>
                <c:pt idx="7" formatCode="General">
                  <c:v>859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644501497562444"/>
          <c:y val="3.7253513781915604E-2"/>
          <c:w val="0.79921331267097084"/>
          <c:h val="0.81152207577842828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FF0000"/>
              </a:solidFill>
            </a:ln>
          </c:spPr>
          <c:marker>
            <c:symbol val="circle"/>
            <c:size val="8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Sheet4!$A$3:$D$3</c:f>
              <c:strCache>
                <c:ptCount val="4"/>
                <c:pt idx="0">
                  <c:v>1523 K </c:v>
                </c:pt>
                <c:pt idx="1">
                  <c:v>1573 K </c:v>
                </c:pt>
                <c:pt idx="2">
                  <c:v>1623 K </c:v>
                </c:pt>
                <c:pt idx="3">
                  <c:v>1673 K </c:v>
                </c:pt>
              </c:strCache>
            </c:strRef>
          </c:cat>
          <c:val>
            <c:numRef>
              <c:f>Sheet4!$A$4:$D$4</c:f>
              <c:numCache>
                <c:formatCode>General</c:formatCode>
                <c:ptCount val="4"/>
                <c:pt idx="0">
                  <c:v>0.67000000000000381</c:v>
                </c:pt>
                <c:pt idx="1">
                  <c:v>0.61300000000000165</c:v>
                </c:pt>
                <c:pt idx="2">
                  <c:v>0.56799999999999995</c:v>
                </c:pt>
                <c:pt idx="3">
                  <c:v>0.62000000000000288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907136"/>
        <c:axId val="107746816"/>
      </c:lineChart>
      <c:catAx>
        <c:axId val="889071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/>
            </a:pPr>
            <a:endParaRPr lang="ja-JP"/>
          </a:p>
        </c:txPr>
        <c:crossAx val="107746816"/>
        <c:crosses val="autoZero"/>
        <c:auto val="1"/>
        <c:lblAlgn val="ctr"/>
        <c:lblOffset val="100"/>
        <c:noMultiLvlLbl val="0"/>
      </c:catAx>
      <c:valAx>
        <c:axId val="107746816"/>
        <c:scaling>
          <c:orientation val="minMax"/>
          <c:max val="1.5"/>
          <c:min val="0"/>
        </c:scaling>
        <c:delete val="0"/>
        <c:axPos val="l"/>
        <c:numFmt formatCode="#,##0.0_);\(#,##0.0\)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ja-JP"/>
          </a:p>
        </c:txPr>
        <c:crossAx val="88907136"/>
        <c:crosses val="autoZero"/>
        <c:crossBetween val="between"/>
        <c:majorUnit val="0.5"/>
      </c:valAx>
      <c:spPr>
        <a:noFill/>
        <a:ln w="19050"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344912943396226E-2"/>
          <c:y val="4.0716143133717984E-2"/>
          <c:w val="0.7994523512981988"/>
          <c:h val="0.80899921530788588"/>
        </c:manualLayout>
      </c:layout>
      <c:lineChart>
        <c:grouping val="standard"/>
        <c:varyColors val="0"/>
        <c:ser>
          <c:idx val="0"/>
          <c:order val="0"/>
          <c:spPr>
            <a:ln w="25400"/>
          </c:spPr>
          <c:marker>
            <c:symbol val="circle"/>
            <c:size val="8"/>
            <c:spPr>
              <a:ln>
                <a:solidFill>
                  <a:schemeClr val="tx1"/>
                </a:solidFill>
              </a:ln>
            </c:spPr>
          </c:marker>
          <c:cat>
            <c:strRef>
              <c:f>Sheet4!$A$3:$D$3</c:f>
              <c:strCache>
                <c:ptCount val="4"/>
                <c:pt idx="0">
                  <c:v>1523 K </c:v>
                </c:pt>
                <c:pt idx="1">
                  <c:v>1573 K </c:v>
                </c:pt>
                <c:pt idx="2">
                  <c:v>1623 K </c:v>
                </c:pt>
                <c:pt idx="3">
                  <c:v>1673 K </c:v>
                </c:pt>
              </c:strCache>
            </c:strRef>
          </c:cat>
          <c:val>
            <c:numRef>
              <c:f>Sheet4!$A$6:$D$6</c:f>
              <c:numCache>
                <c:formatCode>General</c:formatCode>
                <c:ptCount val="4"/>
                <c:pt idx="0">
                  <c:v>2.4</c:v>
                </c:pt>
                <c:pt idx="1">
                  <c:v>3.6</c:v>
                </c:pt>
                <c:pt idx="2">
                  <c:v>3.4</c:v>
                </c:pt>
                <c:pt idx="3">
                  <c:v>2.2000000000000002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790720"/>
        <c:axId val="107792640"/>
      </c:lineChart>
      <c:catAx>
        <c:axId val="1077907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/>
            </a:pPr>
            <a:endParaRPr lang="ja-JP"/>
          </a:p>
        </c:txPr>
        <c:crossAx val="107792640"/>
        <c:crosses val="autoZero"/>
        <c:auto val="1"/>
        <c:lblAlgn val="ctr"/>
        <c:lblOffset val="100"/>
        <c:noMultiLvlLbl val="0"/>
      </c:catAx>
      <c:valAx>
        <c:axId val="107792640"/>
        <c:scaling>
          <c:orientation val="minMax"/>
          <c:max val="6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ja-JP"/>
          </a:p>
        </c:txPr>
        <c:crossAx val="107790720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B937A-F577-4682-9169-86D95E09EAE4}" type="datetimeFigureOut">
              <a:rPr kumimoji="1" lang="ja-JP" altLang="en-US" smtClean="0"/>
              <a:pPr/>
              <a:t>2015/5/7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681A7-F165-4E76-8DD7-F0A8EFE7690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3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CEF887-7715-4003-BC0D-E3B438E152CE}" type="slidenum">
              <a:rPr lang="en-US" altLang="ja-JP" smtClean="0">
                <a:ea typeface="ＭＳ Ｐゴシック" charset="-128"/>
              </a:rPr>
              <a:pPr/>
              <a:t>5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7B27F-56A3-4F01-9367-14B9E018A9F8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7B27F-56A3-4F01-9367-14B9E018A9F8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7B27F-56A3-4F01-9367-14B9E018A9F8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7B27F-56A3-4F01-9367-14B9E018A9F8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7B27F-56A3-4F01-9367-14B9E018A9F8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BCB68-DEAD-440E-A8F6-F018A2C79AAD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46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FEA3C-5CCF-49C2-8392-B49B4991054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2008/07/17</a:t>
            </a: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東北大学 松八重（横山）一代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FD7DF-69FA-482C-9D35-77C7B249E7C7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3934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7B27F-56A3-4F01-9367-14B9E018A9F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7B27F-56A3-4F01-9367-14B9E018A9F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7B27F-56A3-4F01-9367-14B9E018A9F8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7B27F-56A3-4F01-9367-14B9E018A9F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7B27F-56A3-4F01-9367-14B9E018A9F8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7B27F-56A3-4F01-9367-14B9E018A9F8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2015/4/16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4th International Slag Valorisation Symposium | Takahiro MIKI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2015/4/16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4th International Slag Valorisation Symposium | Takahiro MIKI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2015/4/16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4th International Slag Valorisation Symposium | Takahiro MIKI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2015/4/16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4th International Slag Valorisation Symposium | Takahiro MIKI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2015/4/16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4th International Slag Valorisation Symposium | Takahiro MIKI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2015/4/16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4th International Slag Valorisation Symposium | Takahiro MIKI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2015/4/16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4th International Slag Valorisation Symposium | Takahiro MIKI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2015/4/16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4th International Slag Valorisation Symposium | Takahiro MIKI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2015/4/16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4th International Slag Valorisation Symposium | Takahiro MIKI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2015/4/16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4th International Slag Valorisation Symposium | Takahiro MIKI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2015/4/16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4th International Slag Valorisation Symposium | Takahiro MIKI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2015/4/16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4th International Slag Valorisation Symposium | Takahiro MIKI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1BBE9-47DA-4361-A3CF-6781F4EBCC0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slideLayout" Target="../slideLayouts/slideLayout7.xml"/><Relationship Id="rId7" Type="http://schemas.openxmlformats.org/officeDocument/2006/relationships/chart" Target="../charts/chart4.xml"/><Relationship Id="rId12" Type="http://schemas.openxmlformats.org/officeDocument/2006/relationships/oleObject" Target="../embeddings/oleObject6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1.wmf"/><Relationship Id="rId4" Type="http://schemas.openxmlformats.org/officeDocument/2006/relationships/notesSlide" Target="../notesSlides/notesSlide10.xml"/><Relationship Id="rId9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7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01076" y="1196752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400" dirty="0" smtClean="0"/>
              <a:t>Solidification </a:t>
            </a:r>
            <a:r>
              <a:rPr lang="en-US" altLang="ja-JP" sz="4400" dirty="0"/>
              <a:t>of metallurgical slags for higher added value </a:t>
            </a:r>
            <a:r>
              <a:rPr lang="en-US" altLang="ja-JP" sz="4400" dirty="0" smtClean="0"/>
              <a:t>applications</a:t>
            </a:r>
          </a:p>
          <a:p>
            <a:pPr algn="ctr"/>
            <a:endParaRPr lang="en-US" altLang="ja-JP" sz="800" dirty="0" smtClean="0"/>
          </a:p>
          <a:p>
            <a:pPr algn="ctr"/>
            <a:r>
              <a:rPr lang="en-US" altLang="ja-JP" sz="3200" dirty="0" smtClean="0"/>
              <a:t>-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Separation </a:t>
            </a:r>
            <a:r>
              <a:rPr lang="en-US" altLang="ja-JP" sz="3200" dirty="0"/>
              <a:t>of </a:t>
            </a:r>
            <a:r>
              <a:rPr lang="en-US" altLang="ja-JP" sz="3200" dirty="0" err="1"/>
              <a:t>FeO</a:t>
            </a:r>
            <a:r>
              <a:rPr lang="en-US" altLang="ja-JP" sz="3200" dirty="0"/>
              <a:t> and P</a:t>
            </a:r>
            <a:r>
              <a:rPr lang="en-US" altLang="ja-JP" sz="3200" baseline="-25000" dirty="0"/>
              <a:t>2</a:t>
            </a:r>
            <a:r>
              <a:rPr lang="en-US" altLang="ja-JP" sz="3200" dirty="0"/>
              <a:t>O</a:t>
            </a:r>
            <a:r>
              <a:rPr lang="en-US" altLang="ja-JP" sz="3200" baseline="-25000" dirty="0"/>
              <a:t>5</a:t>
            </a:r>
            <a:r>
              <a:rPr lang="en-US" altLang="ja-JP" sz="3200" dirty="0"/>
              <a:t> from steelmaking </a:t>
            </a:r>
            <a:r>
              <a:rPr lang="en-US" altLang="ja-JP" sz="3200" dirty="0" smtClean="0"/>
              <a:t>slags </a:t>
            </a:r>
            <a:r>
              <a:rPr lang="en-US" altLang="ja-JP" sz="3200" dirty="0"/>
              <a:t>by solid phase </a:t>
            </a:r>
            <a:r>
              <a:rPr lang="en-US" altLang="ja-JP" sz="3200" dirty="0" smtClean="0"/>
              <a:t>precipitation -  </a:t>
            </a:r>
            <a:endParaRPr lang="en-US" altLang="ja-JP" sz="3200" dirty="0"/>
          </a:p>
          <a:p>
            <a:endParaRPr lang="en-US" altLang="ja-JP" sz="3200" dirty="0" smtClean="0"/>
          </a:p>
          <a:p>
            <a:pPr algn="ctr"/>
            <a:r>
              <a:rPr lang="en-US" altLang="ja-JP" sz="3200" dirty="0" smtClean="0"/>
              <a:t>Takahiro MIKI, Tohoku </a:t>
            </a:r>
            <a:r>
              <a:rPr lang="en-US" altLang="ja-JP" sz="3200" dirty="0"/>
              <a:t>University (Japan)</a:t>
            </a:r>
            <a:endParaRPr lang="ja-JP" altLang="en-US" sz="32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44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 17"/>
          <p:cNvGraphicFramePr>
            <a:graphicFrameLocks noGrp="1"/>
          </p:cNvGraphicFramePr>
          <p:nvPr/>
        </p:nvGraphicFramePr>
        <p:xfrm>
          <a:off x="4139534" y="672951"/>
          <a:ext cx="4932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err="1"/>
                        <a:t>CaO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/>
                        <a:t>SiO</a:t>
                      </a:r>
                      <a:r>
                        <a:rPr lang="en-GB" sz="1600" b="1" u="none" strike="noStrike" baseline="-25000" dirty="0"/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/>
                        <a:t>T-Fe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/>
                        <a:t>MgO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/>
                        <a:t>Al</a:t>
                      </a:r>
                      <a:r>
                        <a:rPr lang="en-GB" sz="1600" u="none" strike="noStrike" baseline="-25000" dirty="0"/>
                        <a:t>2</a:t>
                      </a:r>
                      <a:r>
                        <a:rPr lang="en-GB" sz="1600" u="none" strike="noStrike" dirty="0"/>
                        <a:t>O</a:t>
                      </a:r>
                      <a:r>
                        <a:rPr lang="en-GB" sz="1600" u="none" strike="noStrike" baseline="-25000" dirty="0"/>
                        <a:t>3</a:t>
                      </a:r>
                      <a:endParaRPr lang="en-GB" sz="1600" b="0" i="0" u="none" strike="noStrike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/>
                        <a:t>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/>
                        <a:t>P</a:t>
                      </a:r>
                      <a:r>
                        <a:rPr lang="en-GB" sz="1600" u="none" strike="noStrike" baseline="-25000" dirty="0"/>
                        <a:t>2</a:t>
                      </a:r>
                      <a:r>
                        <a:rPr lang="en-GB" sz="1600" u="none" strike="noStrike" dirty="0"/>
                        <a:t>O</a:t>
                      </a:r>
                      <a:r>
                        <a:rPr lang="en-GB" sz="1600" u="none" strike="noStrike" baseline="-25000" dirty="0"/>
                        <a:t>5</a:t>
                      </a:r>
                      <a:endParaRPr lang="en-GB" sz="1600" b="0" i="0" u="none" strike="noStrike" baseline="-25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/>
                        <a:t>MnO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BOF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45.8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11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17.4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6.5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1.9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/>
                        <a:t>0.06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1.7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5.3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EAF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/>
                        <a:t>22.8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12.1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29.5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4.8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6.8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0.2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0.3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7.9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4211542" y="44624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Compositions of Basic Oxygen Furnace(BOF) and Electric Arc Furnace(EAF) slag.</a:t>
            </a:r>
            <a:endParaRPr kumimoji="1" lang="ja-JP" altLang="en-US" sz="1600" dirty="0"/>
          </a:p>
        </p:txBody>
      </p:sp>
      <p:graphicFrame>
        <p:nvGraphicFramePr>
          <p:cNvPr id="20" name="表 19"/>
          <p:cNvGraphicFramePr>
            <a:graphicFrameLocks noGrp="1"/>
          </p:cNvGraphicFramePr>
          <p:nvPr/>
        </p:nvGraphicFramePr>
        <p:xfrm>
          <a:off x="4139534" y="672951"/>
          <a:ext cx="4932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err="1"/>
                        <a:t>CaO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/>
                        <a:t>SiO</a:t>
                      </a:r>
                      <a:r>
                        <a:rPr lang="en-GB" sz="1600" b="1" u="none" strike="noStrike" baseline="-25000" dirty="0"/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/>
                        <a:t>T-Fe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/>
                        <a:t>MgO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/>
                        <a:t>Al</a:t>
                      </a:r>
                      <a:r>
                        <a:rPr lang="en-GB" sz="1600" u="none" strike="noStrike" baseline="-25000" dirty="0"/>
                        <a:t>2</a:t>
                      </a:r>
                      <a:r>
                        <a:rPr lang="en-GB" sz="1600" u="none" strike="noStrike" dirty="0"/>
                        <a:t>O</a:t>
                      </a:r>
                      <a:r>
                        <a:rPr lang="en-GB" sz="1600" u="none" strike="noStrike" baseline="-25000" dirty="0"/>
                        <a:t>3</a:t>
                      </a:r>
                      <a:endParaRPr lang="en-GB" sz="1600" b="0" i="0" u="none" strike="noStrike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/>
                        <a:t>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/>
                        <a:t>P</a:t>
                      </a:r>
                      <a:r>
                        <a:rPr lang="en-GB" sz="1600" u="none" strike="noStrike" baseline="-25000" dirty="0"/>
                        <a:t>2</a:t>
                      </a:r>
                      <a:r>
                        <a:rPr lang="en-GB" sz="1600" u="none" strike="noStrike" dirty="0"/>
                        <a:t>O</a:t>
                      </a:r>
                      <a:r>
                        <a:rPr lang="en-GB" sz="1600" u="none" strike="noStrike" baseline="-25000" dirty="0"/>
                        <a:t>5</a:t>
                      </a:r>
                      <a:endParaRPr lang="en-GB" sz="1600" b="0" i="0" u="none" strike="noStrike" baseline="-25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/>
                        <a:t>MnO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BOF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45.8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11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17.4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6.5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1.9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/>
                        <a:t>0.06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1.7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5.3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EAF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/>
                        <a:t>22.8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12.1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29.5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4.8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6.8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0.2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0.3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7.9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2" name="図 11" descr="CaO-FeO-SiO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6080" y="2242357"/>
            <a:ext cx="4751967" cy="4282987"/>
          </a:xfrm>
          <a:prstGeom prst="rect">
            <a:avLst/>
          </a:prstGeom>
        </p:spPr>
      </p:pic>
      <p:sp>
        <p:nvSpPr>
          <p:cNvPr id="14" name="フリーフォーム 13"/>
          <p:cNvSpPr/>
          <p:nvPr/>
        </p:nvSpPr>
        <p:spPr>
          <a:xfrm>
            <a:off x="4971680" y="4474357"/>
            <a:ext cx="2872471" cy="1475053"/>
          </a:xfrm>
          <a:custGeom>
            <a:avLst/>
            <a:gdLst>
              <a:gd name="connsiteX0" fmla="*/ 283368 w 3181350"/>
              <a:gd name="connsiteY0" fmla="*/ 0 h 1657350"/>
              <a:gd name="connsiteX1" fmla="*/ 478631 w 3181350"/>
              <a:gd name="connsiteY1" fmla="*/ 50006 h 1657350"/>
              <a:gd name="connsiteX2" fmla="*/ 647700 w 3181350"/>
              <a:gd name="connsiteY2" fmla="*/ 107156 h 1657350"/>
              <a:gd name="connsiteX3" fmla="*/ 828675 w 3181350"/>
              <a:gd name="connsiteY3" fmla="*/ 164306 h 1657350"/>
              <a:gd name="connsiteX4" fmla="*/ 1000125 w 3181350"/>
              <a:gd name="connsiteY4" fmla="*/ 228600 h 1657350"/>
              <a:gd name="connsiteX5" fmla="*/ 1188243 w 3181350"/>
              <a:gd name="connsiteY5" fmla="*/ 297656 h 1657350"/>
              <a:gd name="connsiteX6" fmla="*/ 1328737 w 3181350"/>
              <a:gd name="connsiteY6" fmla="*/ 361950 h 1657350"/>
              <a:gd name="connsiteX7" fmla="*/ 1421606 w 3181350"/>
              <a:gd name="connsiteY7" fmla="*/ 404812 h 1657350"/>
              <a:gd name="connsiteX8" fmla="*/ 1526381 w 3181350"/>
              <a:gd name="connsiteY8" fmla="*/ 464344 h 1657350"/>
              <a:gd name="connsiteX9" fmla="*/ 1664493 w 3181350"/>
              <a:gd name="connsiteY9" fmla="*/ 545306 h 1657350"/>
              <a:gd name="connsiteX10" fmla="*/ 1757362 w 3181350"/>
              <a:gd name="connsiteY10" fmla="*/ 616744 h 1657350"/>
              <a:gd name="connsiteX11" fmla="*/ 1847850 w 3181350"/>
              <a:gd name="connsiteY11" fmla="*/ 692944 h 1657350"/>
              <a:gd name="connsiteX12" fmla="*/ 1995487 w 3181350"/>
              <a:gd name="connsiteY12" fmla="*/ 795337 h 1657350"/>
              <a:gd name="connsiteX13" fmla="*/ 2228850 w 3181350"/>
              <a:gd name="connsiteY13" fmla="*/ 947737 h 1657350"/>
              <a:gd name="connsiteX14" fmla="*/ 2495550 w 3181350"/>
              <a:gd name="connsiteY14" fmla="*/ 1112044 h 1657350"/>
              <a:gd name="connsiteX15" fmla="*/ 2931318 w 3181350"/>
              <a:gd name="connsiteY15" fmla="*/ 1385887 h 1657350"/>
              <a:gd name="connsiteX16" fmla="*/ 3093243 w 3181350"/>
              <a:gd name="connsiteY16" fmla="*/ 1483519 h 1657350"/>
              <a:gd name="connsiteX17" fmla="*/ 3167062 w 3181350"/>
              <a:gd name="connsiteY17" fmla="*/ 1535906 h 1657350"/>
              <a:gd name="connsiteX18" fmla="*/ 3181350 w 3181350"/>
              <a:gd name="connsiteY18" fmla="*/ 1557337 h 1657350"/>
              <a:gd name="connsiteX19" fmla="*/ 3176587 w 3181350"/>
              <a:gd name="connsiteY19" fmla="*/ 1626394 h 1657350"/>
              <a:gd name="connsiteX20" fmla="*/ 3145631 w 3181350"/>
              <a:gd name="connsiteY20" fmla="*/ 1643062 h 1657350"/>
              <a:gd name="connsiteX21" fmla="*/ 3059906 w 3181350"/>
              <a:gd name="connsiteY21" fmla="*/ 1657350 h 1657350"/>
              <a:gd name="connsiteX22" fmla="*/ 2893218 w 3181350"/>
              <a:gd name="connsiteY22" fmla="*/ 1652587 h 1657350"/>
              <a:gd name="connsiteX23" fmla="*/ 2728912 w 3181350"/>
              <a:gd name="connsiteY23" fmla="*/ 1643062 h 1657350"/>
              <a:gd name="connsiteX24" fmla="*/ 2562225 w 3181350"/>
              <a:gd name="connsiteY24" fmla="*/ 1633537 h 1657350"/>
              <a:gd name="connsiteX25" fmla="*/ 2381250 w 3181350"/>
              <a:gd name="connsiteY25" fmla="*/ 1612106 h 1657350"/>
              <a:gd name="connsiteX26" fmla="*/ 2250281 w 3181350"/>
              <a:gd name="connsiteY26" fmla="*/ 1616869 h 1657350"/>
              <a:gd name="connsiteX27" fmla="*/ 2069306 w 3181350"/>
              <a:gd name="connsiteY27" fmla="*/ 1590675 h 1657350"/>
              <a:gd name="connsiteX28" fmla="*/ 1821656 w 3181350"/>
              <a:gd name="connsiteY28" fmla="*/ 1526381 h 1657350"/>
              <a:gd name="connsiteX29" fmla="*/ 1712118 w 3181350"/>
              <a:gd name="connsiteY29" fmla="*/ 1495425 h 1657350"/>
              <a:gd name="connsiteX30" fmla="*/ 1445418 w 3181350"/>
              <a:gd name="connsiteY30" fmla="*/ 1402556 h 1657350"/>
              <a:gd name="connsiteX31" fmla="*/ 1119187 w 3181350"/>
              <a:gd name="connsiteY31" fmla="*/ 1254919 h 1657350"/>
              <a:gd name="connsiteX32" fmla="*/ 931068 w 3181350"/>
              <a:gd name="connsiteY32" fmla="*/ 1162050 h 1657350"/>
              <a:gd name="connsiteX33" fmla="*/ 583406 w 3181350"/>
              <a:gd name="connsiteY33" fmla="*/ 971550 h 1657350"/>
              <a:gd name="connsiteX34" fmla="*/ 407193 w 3181350"/>
              <a:gd name="connsiteY34" fmla="*/ 871537 h 1657350"/>
              <a:gd name="connsiteX35" fmla="*/ 240506 w 3181350"/>
              <a:gd name="connsiteY35" fmla="*/ 759619 h 1657350"/>
              <a:gd name="connsiteX36" fmla="*/ 85725 w 3181350"/>
              <a:gd name="connsiteY36" fmla="*/ 657225 h 1657350"/>
              <a:gd name="connsiteX37" fmla="*/ 0 w 3181350"/>
              <a:gd name="connsiteY37" fmla="*/ 600075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146497 w 3242122"/>
              <a:gd name="connsiteY36" fmla="*/ 657225 h 1657350"/>
              <a:gd name="connsiteX37" fmla="*/ 0 w 3242122"/>
              <a:gd name="connsiteY37" fmla="*/ 532333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146497 w 3242122"/>
              <a:gd name="connsiteY36" fmla="*/ 657225 h 1657350"/>
              <a:gd name="connsiteX37" fmla="*/ 0 w 3242122"/>
              <a:gd name="connsiteY37" fmla="*/ 532333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146497 w 3242122"/>
              <a:gd name="connsiteY36" fmla="*/ 657225 h 1657350"/>
              <a:gd name="connsiteX37" fmla="*/ 0 w 3242122"/>
              <a:gd name="connsiteY37" fmla="*/ 532333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146497 w 3242122"/>
              <a:gd name="connsiteY36" fmla="*/ 657225 h 1657350"/>
              <a:gd name="connsiteX37" fmla="*/ 0 w 3242122"/>
              <a:gd name="connsiteY37" fmla="*/ 532333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146497 w 3242122"/>
              <a:gd name="connsiteY36" fmla="*/ 657225 h 1657350"/>
              <a:gd name="connsiteX37" fmla="*/ 0 w 3242122"/>
              <a:gd name="connsiteY37" fmla="*/ 532333 h 1657350"/>
              <a:gd name="connsiteX38" fmla="*/ 344140 w 3242122"/>
              <a:gd name="connsiteY38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146497 w 3242122"/>
              <a:gd name="connsiteY36" fmla="*/ 657225 h 1657350"/>
              <a:gd name="connsiteX37" fmla="*/ 0 w 3242122"/>
              <a:gd name="connsiteY37" fmla="*/ 532333 h 1657350"/>
              <a:gd name="connsiteX38" fmla="*/ 344140 w 3242122"/>
              <a:gd name="connsiteY38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146497 w 3242122"/>
              <a:gd name="connsiteY36" fmla="*/ 657225 h 1657350"/>
              <a:gd name="connsiteX37" fmla="*/ 0 w 3242122"/>
              <a:gd name="connsiteY37" fmla="*/ 532333 h 1657350"/>
              <a:gd name="connsiteX38" fmla="*/ 344140 w 3242122"/>
              <a:gd name="connsiteY38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146497 w 3242122"/>
              <a:gd name="connsiteY36" fmla="*/ 657225 h 1657350"/>
              <a:gd name="connsiteX37" fmla="*/ 0 w 3242122"/>
              <a:gd name="connsiteY37" fmla="*/ 532333 h 1657350"/>
              <a:gd name="connsiteX38" fmla="*/ 344140 w 3242122"/>
              <a:gd name="connsiteY38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146497 w 3242122"/>
              <a:gd name="connsiteY36" fmla="*/ 657225 h 1657350"/>
              <a:gd name="connsiteX37" fmla="*/ 0 w 3242122"/>
              <a:gd name="connsiteY37" fmla="*/ 532333 h 1657350"/>
              <a:gd name="connsiteX38" fmla="*/ 344140 w 3242122"/>
              <a:gd name="connsiteY38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146497 w 3242122"/>
              <a:gd name="connsiteY36" fmla="*/ 657225 h 1657350"/>
              <a:gd name="connsiteX37" fmla="*/ 0 w 3242122"/>
              <a:gd name="connsiteY37" fmla="*/ 604341 h 1657350"/>
              <a:gd name="connsiteX38" fmla="*/ 344140 w 3242122"/>
              <a:gd name="connsiteY38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146497 w 3242122"/>
              <a:gd name="connsiteY36" fmla="*/ 657225 h 1657350"/>
              <a:gd name="connsiteX37" fmla="*/ 0 w 3242122"/>
              <a:gd name="connsiteY37" fmla="*/ 532333 h 1657350"/>
              <a:gd name="connsiteX38" fmla="*/ 344140 w 3242122"/>
              <a:gd name="connsiteY38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146497 w 3242122"/>
              <a:gd name="connsiteY36" fmla="*/ 657225 h 1657350"/>
              <a:gd name="connsiteX37" fmla="*/ 0 w 3242122"/>
              <a:gd name="connsiteY37" fmla="*/ 532333 h 1657350"/>
              <a:gd name="connsiteX38" fmla="*/ 344140 w 3242122"/>
              <a:gd name="connsiteY38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288032 w 3242122"/>
              <a:gd name="connsiteY36" fmla="*/ 748357 h 1657350"/>
              <a:gd name="connsiteX37" fmla="*/ 0 w 3242122"/>
              <a:gd name="connsiteY37" fmla="*/ 532333 h 1657350"/>
              <a:gd name="connsiteX38" fmla="*/ 344140 w 3242122"/>
              <a:gd name="connsiteY38" fmla="*/ 0 h 1657350"/>
              <a:gd name="connsiteX0" fmla="*/ 272132 w 3170114"/>
              <a:gd name="connsiteY0" fmla="*/ 0 h 1657350"/>
              <a:gd name="connsiteX1" fmla="*/ 467395 w 3170114"/>
              <a:gd name="connsiteY1" fmla="*/ 50006 h 1657350"/>
              <a:gd name="connsiteX2" fmla="*/ 636464 w 3170114"/>
              <a:gd name="connsiteY2" fmla="*/ 107156 h 1657350"/>
              <a:gd name="connsiteX3" fmla="*/ 817439 w 3170114"/>
              <a:gd name="connsiteY3" fmla="*/ 164306 h 1657350"/>
              <a:gd name="connsiteX4" fmla="*/ 988889 w 3170114"/>
              <a:gd name="connsiteY4" fmla="*/ 228600 h 1657350"/>
              <a:gd name="connsiteX5" fmla="*/ 1177007 w 3170114"/>
              <a:gd name="connsiteY5" fmla="*/ 297656 h 1657350"/>
              <a:gd name="connsiteX6" fmla="*/ 1317501 w 3170114"/>
              <a:gd name="connsiteY6" fmla="*/ 361950 h 1657350"/>
              <a:gd name="connsiteX7" fmla="*/ 1410370 w 3170114"/>
              <a:gd name="connsiteY7" fmla="*/ 404812 h 1657350"/>
              <a:gd name="connsiteX8" fmla="*/ 1515145 w 3170114"/>
              <a:gd name="connsiteY8" fmla="*/ 464344 h 1657350"/>
              <a:gd name="connsiteX9" fmla="*/ 1653257 w 3170114"/>
              <a:gd name="connsiteY9" fmla="*/ 545306 h 1657350"/>
              <a:gd name="connsiteX10" fmla="*/ 1746126 w 3170114"/>
              <a:gd name="connsiteY10" fmla="*/ 616744 h 1657350"/>
              <a:gd name="connsiteX11" fmla="*/ 1836614 w 3170114"/>
              <a:gd name="connsiteY11" fmla="*/ 692944 h 1657350"/>
              <a:gd name="connsiteX12" fmla="*/ 1984251 w 3170114"/>
              <a:gd name="connsiteY12" fmla="*/ 795337 h 1657350"/>
              <a:gd name="connsiteX13" fmla="*/ 2217614 w 3170114"/>
              <a:gd name="connsiteY13" fmla="*/ 947737 h 1657350"/>
              <a:gd name="connsiteX14" fmla="*/ 2484314 w 3170114"/>
              <a:gd name="connsiteY14" fmla="*/ 1112044 h 1657350"/>
              <a:gd name="connsiteX15" fmla="*/ 2920082 w 3170114"/>
              <a:gd name="connsiteY15" fmla="*/ 1385887 h 1657350"/>
              <a:gd name="connsiteX16" fmla="*/ 3082007 w 3170114"/>
              <a:gd name="connsiteY16" fmla="*/ 1483519 h 1657350"/>
              <a:gd name="connsiteX17" fmla="*/ 3155826 w 3170114"/>
              <a:gd name="connsiteY17" fmla="*/ 1535906 h 1657350"/>
              <a:gd name="connsiteX18" fmla="*/ 3170114 w 3170114"/>
              <a:gd name="connsiteY18" fmla="*/ 1557337 h 1657350"/>
              <a:gd name="connsiteX19" fmla="*/ 3165351 w 3170114"/>
              <a:gd name="connsiteY19" fmla="*/ 1626394 h 1657350"/>
              <a:gd name="connsiteX20" fmla="*/ 3134395 w 3170114"/>
              <a:gd name="connsiteY20" fmla="*/ 1643062 h 1657350"/>
              <a:gd name="connsiteX21" fmla="*/ 3048670 w 3170114"/>
              <a:gd name="connsiteY21" fmla="*/ 1657350 h 1657350"/>
              <a:gd name="connsiteX22" fmla="*/ 2881982 w 3170114"/>
              <a:gd name="connsiteY22" fmla="*/ 1652587 h 1657350"/>
              <a:gd name="connsiteX23" fmla="*/ 2717676 w 3170114"/>
              <a:gd name="connsiteY23" fmla="*/ 1643062 h 1657350"/>
              <a:gd name="connsiteX24" fmla="*/ 2550989 w 3170114"/>
              <a:gd name="connsiteY24" fmla="*/ 1633537 h 1657350"/>
              <a:gd name="connsiteX25" fmla="*/ 2370014 w 3170114"/>
              <a:gd name="connsiteY25" fmla="*/ 1612106 h 1657350"/>
              <a:gd name="connsiteX26" fmla="*/ 2239045 w 3170114"/>
              <a:gd name="connsiteY26" fmla="*/ 1616869 h 1657350"/>
              <a:gd name="connsiteX27" fmla="*/ 2058070 w 3170114"/>
              <a:gd name="connsiteY27" fmla="*/ 1590675 h 1657350"/>
              <a:gd name="connsiteX28" fmla="*/ 1810420 w 3170114"/>
              <a:gd name="connsiteY28" fmla="*/ 1526381 h 1657350"/>
              <a:gd name="connsiteX29" fmla="*/ 1700882 w 3170114"/>
              <a:gd name="connsiteY29" fmla="*/ 1495425 h 1657350"/>
              <a:gd name="connsiteX30" fmla="*/ 1434182 w 3170114"/>
              <a:gd name="connsiteY30" fmla="*/ 1402556 h 1657350"/>
              <a:gd name="connsiteX31" fmla="*/ 1107951 w 3170114"/>
              <a:gd name="connsiteY31" fmla="*/ 1254919 h 1657350"/>
              <a:gd name="connsiteX32" fmla="*/ 919832 w 3170114"/>
              <a:gd name="connsiteY32" fmla="*/ 1162050 h 1657350"/>
              <a:gd name="connsiteX33" fmla="*/ 572170 w 3170114"/>
              <a:gd name="connsiteY33" fmla="*/ 971550 h 1657350"/>
              <a:gd name="connsiteX34" fmla="*/ 395957 w 3170114"/>
              <a:gd name="connsiteY34" fmla="*/ 871537 h 1657350"/>
              <a:gd name="connsiteX35" fmla="*/ 229270 w 3170114"/>
              <a:gd name="connsiteY35" fmla="*/ 759619 h 1657350"/>
              <a:gd name="connsiteX36" fmla="*/ 216024 w 3170114"/>
              <a:gd name="connsiteY36" fmla="*/ 748357 h 1657350"/>
              <a:gd name="connsiteX37" fmla="*/ 0 w 3170114"/>
              <a:gd name="connsiteY37" fmla="*/ 604341 h 1657350"/>
              <a:gd name="connsiteX38" fmla="*/ 272132 w 3170114"/>
              <a:gd name="connsiteY38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288032 w 3242122"/>
              <a:gd name="connsiteY36" fmla="*/ 748357 h 1657350"/>
              <a:gd name="connsiteX37" fmla="*/ 0 w 3242122"/>
              <a:gd name="connsiteY37" fmla="*/ 532333 h 1657350"/>
              <a:gd name="connsiteX38" fmla="*/ 344140 w 3242122"/>
              <a:gd name="connsiteY38" fmla="*/ 0 h 1657350"/>
              <a:gd name="connsiteX0" fmla="*/ 272132 w 3170114"/>
              <a:gd name="connsiteY0" fmla="*/ 0 h 1657350"/>
              <a:gd name="connsiteX1" fmla="*/ 467395 w 3170114"/>
              <a:gd name="connsiteY1" fmla="*/ 50006 h 1657350"/>
              <a:gd name="connsiteX2" fmla="*/ 636464 w 3170114"/>
              <a:gd name="connsiteY2" fmla="*/ 107156 h 1657350"/>
              <a:gd name="connsiteX3" fmla="*/ 817439 w 3170114"/>
              <a:gd name="connsiteY3" fmla="*/ 164306 h 1657350"/>
              <a:gd name="connsiteX4" fmla="*/ 988889 w 3170114"/>
              <a:gd name="connsiteY4" fmla="*/ 228600 h 1657350"/>
              <a:gd name="connsiteX5" fmla="*/ 1177007 w 3170114"/>
              <a:gd name="connsiteY5" fmla="*/ 297656 h 1657350"/>
              <a:gd name="connsiteX6" fmla="*/ 1317501 w 3170114"/>
              <a:gd name="connsiteY6" fmla="*/ 361950 h 1657350"/>
              <a:gd name="connsiteX7" fmla="*/ 1410370 w 3170114"/>
              <a:gd name="connsiteY7" fmla="*/ 404812 h 1657350"/>
              <a:gd name="connsiteX8" fmla="*/ 1515145 w 3170114"/>
              <a:gd name="connsiteY8" fmla="*/ 464344 h 1657350"/>
              <a:gd name="connsiteX9" fmla="*/ 1653257 w 3170114"/>
              <a:gd name="connsiteY9" fmla="*/ 545306 h 1657350"/>
              <a:gd name="connsiteX10" fmla="*/ 1746126 w 3170114"/>
              <a:gd name="connsiteY10" fmla="*/ 616744 h 1657350"/>
              <a:gd name="connsiteX11" fmla="*/ 1836614 w 3170114"/>
              <a:gd name="connsiteY11" fmla="*/ 692944 h 1657350"/>
              <a:gd name="connsiteX12" fmla="*/ 1984251 w 3170114"/>
              <a:gd name="connsiteY12" fmla="*/ 795337 h 1657350"/>
              <a:gd name="connsiteX13" fmla="*/ 2217614 w 3170114"/>
              <a:gd name="connsiteY13" fmla="*/ 947737 h 1657350"/>
              <a:gd name="connsiteX14" fmla="*/ 2484314 w 3170114"/>
              <a:gd name="connsiteY14" fmla="*/ 1112044 h 1657350"/>
              <a:gd name="connsiteX15" fmla="*/ 2920082 w 3170114"/>
              <a:gd name="connsiteY15" fmla="*/ 1385887 h 1657350"/>
              <a:gd name="connsiteX16" fmla="*/ 3082007 w 3170114"/>
              <a:gd name="connsiteY16" fmla="*/ 1483519 h 1657350"/>
              <a:gd name="connsiteX17" fmla="*/ 3155826 w 3170114"/>
              <a:gd name="connsiteY17" fmla="*/ 1535906 h 1657350"/>
              <a:gd name="connsiteX18" fmla="*/ 3170114 w 3170114"/>
              <a:gd name="connsiteY18" fmla="*/ 1557337 h 1657350"/>
              <a:gd name="connsiteX19" fmla="*/ 3165351 w 3170114"/>
              <a:gd name="connsiteY19" fmla="*/ 1626394 h 1657350"/>
              <a:gd name="connsiteX20" fmla="*/ 3134395 w 3170114"/>
              <a:gd name="connsiteY20" fmla="*/ 1643062 h 1657350"/>
              <a:gd name="connsiteX21" fmla="*/ 3048670 w 3170114"/>
              <a:gd name="connsiteY21" fmla="*/ 1657350 h 1657350"/>
              <a:gd name="connsiteX22" fmla="*/ 2881982 w 3170114"/>
              <a:gd name="connsiteY22" fmla="*/ 1652587 h 1657350"/>
              <a:gd name="connsiteX23" fmla="*/ 2717676 w 3170114"/>
              <a:gd name="connsiteY23" fmla="*/ 1643062 h 1657350"/>
              <a:gd name="connsiteX24" fmla="*/ 2550989 w 3170114"/>
              <a:gd name="connsiteY24" fmla="*/ 1633537 h 1657350"/>
              <a:gd name="connsiteX25" fmla="*/ 2370014 w 3170114"/>
              <a:gd name="connsiteY25" fmla="*/ 1612106 h 1657350"/>
              <a:gd name="connsiteX26" fmla="*/ 2239045 w 3170114"/>
              <a:gd name="connsiteY26" fmla="*/ 1616869 h 1657350"/>
              <a:gd name="connsiteX27" fmla="*/ 2058070 w 3170114"/>
              <a:gd name="connsiteY27" fmla="*/ 1590675 h 1657350"/>
              <a:gd name="connsiteX28" fmla="*/ 1810420 w 3170114"/>
              <a:gd name="connsiteY28" fmla="*/ 1526381 h 1657350"/>
              <a:gd name="connsiteX29" fmla="*/ 1700882 w 3170114"/>
              <a:gd name="connsiteY29" fmla="*/ 1495425 h 1657350"/>
              <a:gd name="connsiteX30" fmla="*/ 1434182 w 3170114"/>
              <a:gd name="connsiteY30" fmla="*/ 1402556 h 1657350"/>
              <a:gd name="connsiteX31" fmla="*/ 1107951 w 3170114"/>
              <a:gd name="connsiteY31" fmla="*/ 1254919 h 1657350"/>
              <a:gd name="connsiteX32" fmla="*/ 919832 w 3170114"/>
              <a:gd name="connsiteY32" fmla="*/ 1162050 h 1657350"/>
              <a:gd name="connsiteX33" fmla="*/ 572170 w 3170114"/>
              <a:gd name="connsiteY33" fmla="*/ 971550 h 1657350"/>
              <a:gd name="connsiteX34" fmla="*/ 395957 w 3170114"/>
              <a:gd name="connsiteY34" fmla="*/ 871537 h 1657350"/>
              <a:gd name="connsiteX35" fmla="*/ 229270 w 3170114"/>
              <a:gd name="connsiteY35" fmla="*/ 759619 h 1657350"/>
              <a:gd name="connsiteX36" fmla="*/ 216024 w 3170114"/>
              <a:gd name="connsiteY36" fmla="*/ 748357 h 1657350"/>
              <a:gd name="connsiteX37" fmla="*/ 0 w 3170114"/>
              <a:gd name="connsiteY37" fmla="*/ 604341 h 1657350"/>
              <a:gd name="connsiteX38" fmla="*/ 272132 w 3170114"/>
              <a:gd name="connsiteY38" fmla="*/ 0 h 1657350"/>
              <a:gd name="connsiteX0" fmla="*/ 296118 w 3194100"/>
              <a:gd name="connsiteY0" fmla="*/ 0 h 1657350"/>
              <a:gd name="connsiteX1" fmla="*/ 491381 w 3194100"/>
              <a:gd name="connsiteY1" fmla="*/ 50006 h 1657350"/>
              <a:gd name="connsiteX2" fmla="*/ 660450 w 3194100"/>
              <a:gd name="connsiteY2" fmla="*/ 107156 h 1657350"/>
              <a:gd name="connsiteX3" fmla="*/ 841425 w 3194100"/>
              <a:gd name="connsiteY3" fmla="*/ 164306 h 1657350"/>
              <a:gd name="connsiteX4" fmla="*/ 1012875 w 3194100"/>
              <a:gd name="connsiteY4" fmla="*/ 228600 h 1657350"/>
              <a:gd name="connsiteX5" fmla="*/ 1200993 w 3194100"/>
              <a:gd name="connsiteY5" fmla="*/ 297656 h 1657350"/>
              <a:gd name="connsiteX6" fmla="*/ 1341487 w 3194100"/>
              <a:gd name="connsiteY6" fmla="*/ 361950 h 1657350"/>
              <a:gd name="connsiteX7" fmla="*/ 1434356 w 3194100"/>
              <a:gd name="connsiteY7" fmla="*/ 404812 h 1657350"/>
              <a:gd name="connsiteX8" fmla="*/ 1539131 w 3194100"/>
              <a:gd name="connsiteY8" fmla="*/ 464344 h 1657350"/>
              <a:gd name="connsiteX9" fmla="*/ 1677243 w 3194100"/>
              <a:gd name="connsiteY9" fmla="*/ 545306 h 1657350"/>
              <a:gd name="connsiteX10" fmla="*/ 1770112 w 3194100"/>
              <a:gd name="connsiteY10" fmla="*/ 616744 h 1657350"/>
              <a:gd name="connsiteX11" fmla="*/ 1860600 w 3194100"/>
              <a:gd name="connsiteY11" fmla="*/ 692944 h 1657350"/>
              <a:gd name="connsiteX12" fmla="*/ 2008237 w 3194100"/>
              <a:gd name="connsiteY12" fmla="*/ 795337 h 1657350"/>
              <a:gd name="connsiteX13" fmla="*/ 2241600 w 3194100"/>
              <a:gd name="connsiteY13" fmla="*/ 947737 h 1657350"/>
              <a:gd name="connsiteX14" fmla="*/ 2508300 w 3194100"/>
              <a:gd name="connsiteY14" fmla="*/ 1112044 h 1657350"/>
              <a:gd name="connsiteX15" fmla="*/ 2944068 w 3194100"/>
              <a:gd name="connsiteY15" fmla="*/ 1385887 h 1657350"/>
              <a:gd name="connsiteX16" fmla="*/ 3105993 w 3194100"/>
              <a:gd name="connsiteY16" fmla="*/ 1483519 h 1657350"/>
              <a:gd name="connsiteX17" fmla="*/ 3179812 w 3194100"/>
              <a:gd name="connsiteY17" fmla="*/ 1535906 h 1657350"/>
              <a:gd name="connsiteX18" fmla="*/ 3194100 w 3194100"/>
              <a:gd name="connsiteY18" fmla="*/ 1557337 h 1657350"/>
              <a:gd name="connsiteX19" fmla="*/ 3189337 w 3194100"/>
              <a:gd name="connsiteY19" fmla="*/ 1626394 h 1657350"/>
              <a:gd name="connsiteX20" fmla="*/ 3158381 w 3194100"/>
              <a:gd name="connsiteY20" fmla="*/ 1643062 h 1657350"/>
              <a:gd name="connsiteX21" fmla="*/ 3072656 w 3194100"/>
              <a:gd name="connsiteY21" fmla="*/ 1657350 h 1657350"/>
              <a:gd name="connsiteX22" fmla="*/ 2905968 w 3194100"/>
              <a:gd name="connsiteY22" fmla="*/ 1652587 h 1657350"/>
              <a:gd name="connsiteX23" fmla="*/ 2741662 w 3194100"/>
              <a:gd name="connsiteY23" fmla="*/ 1643062 h 1657350"/>
              <a:gd name="connsiteX24" fmla="*/ 2574975 w 3194100"/>
              <a:gd name="connsiteY24" fmla="*/ 1633537 h 1657350"/>
              <a:gd name="connsiteX25" fmla="*/ 2394000 w 3194100"/>
              <a:gd name="connsiteY25" fmla="*/ 1612106 h 1657350"/>
              <a:gd name="connsiteX26" fmla="*/ 2263031 w 3194100"/>
              <a:gd name="connsiteY26" fmla="*/ 1616869 h 1657350"/>
              <a:gd name="connsiteX27" fmla="*/ 2082056 w 3194100"/>
              <a:gd name="connsiteY27" fmla="*/ 1590675 h 1657350"/>
              <a:gd name="connsiteX28" fmla="*/ 1834406 w 3194100"/>
              <a:gd name="connsiteY28" fmla="*/ 1526381 h 1657350"/>
              <a:gd name="connsiteX29" fmla="*/ 1724868 w 3194100"/>
              <a:gd name="connsiteY29" fmla="*/ 1495425 h 1657350"/>
              <a:gd name="connsiteX30" fmla="*/ 1458168 w 3194100"/>
              <a:gd name="connsiteY30" fmla="*/ 1402556 h 1657350"/>
              <a:gd name="connsiteX31" fmla="*/ 1131937 w 3194100"/>
              <a:gd name="connsiteY31" fmla="*/ 1254919 h 1657350"/>
              <a:gd name="connsiteX32" fmla="*/ 943818 w 3194100"/>
              <a:gd name="connsiteY32" fmla="*/ 1162050 h 1657350"/>
              <a:gd name="connsiteX33" fmla="*/ 596156 w 3194100"/>
              <a:gd name="connsiteY33" fmla="*/ 971550 h 1657350"/>
              <a:gd name="connsiteX34" fmla="*/ 419943 w 3194100"/>
              <a:gd name="connsiteY34" fmla="*/ 871537 h 1657350"/>
              <a:gd name="connsiteX35" fmla="*/ 253256 w 3194100"/>
              <a:gd name="connsiteY35" fmla="*/ 759619 h 1657350"/>
              <a:gd name="connsiteX36" fmla="*/ 240010 w 3194100"/>
              <a:gd name="connsiteY36" fmla="*/ 748357 h 1657350"/>
              <a:gd name="connsiteX37" fmla="*/ 23986 w 3194100"/>
              <a:gd name="connsiteY37" fmla="*/ 604341 h 1657350"/>
              <a:gd name="connsiteX38" fmla="*/ 96093 w 3194100"/>
              <a:gd name="connsiteY38" fmla="*/ 478631 h 1657350"/>
              <a:gd name="connsiteX39" fmla="*/ 296118 w 3194100"/>
              <a:gd name="connsiteY39" fmla="*/ 0 h 1657350"/>
              <a:gd name="connsiteX0" fmla="*/ 389495 w 3287477"/>
              <a:gd name="connsiteY0" fmla="*/ 0 h 1657350"/>
              <a:gd name="connsiteX1" fmla="*/ 584758 w 3287477"/>
              <a:gd name="connsiteY1" fmla="*/ 50006 h 1657350"/>
              <a:gd name="connsiteX2" fmla="*/ 753827 w 3287477"/>
              <a:gd name="connsiteY2" fmla="*/ 107156 h 1657350"/>
              <a:gd name="connsiteX3" fmla="*/ 934802 w 3287477"/>
              <a:gd name="connsiteY3" fmla="*/ 164306 h 1657350"/>
              <a:gd name="connsiteX4" fmla="*/ 1106252 w 3287477"/>
              <a:gd name="connsiteY4" fmla="*/ 228600 h 1657350"/>
              <a:gd name="connsiteX5" fmla="*/ 1294370 w 3287477"/>
              <a:gd name="connsiteY5" fmla="*/ 297656 h 1657350"/>
              <a:gd name="connsiteX6" fmla="*/ 1434864 w 3287477"/>
              <a:gd name="connsiteY6" fmla="*/ 361950 h 1657350"/>
              <a:gd name="connsiteX7" fmla="*/ 1527733 w 3287477"/>
              <a:gd name="connsiteY7" fmla="*/ 404812 h 1657350"/>
              <a:gd name="connsiteX8" fmla="*/ 1632508 w 3287477"/>
              <a:gd name="connsiteY8" fmla="*/ 464344 h 1657350"/>
              <a:gd name="connsiteX9" fmla="*/ 1770620 w 3287477"/>
              <a:gd name="connsiteY9" fmla="*/ 545306 h 1657350"/>
              <a:gd name="connsiteX10" fmla="*/ 1863489 w 3287477"/>
              <a:gd name="connsiteY10" fmla="*/ 616744 h 1657350"/>
              <a:gd name="connsiteX11" fmla="*/ 1953977 w 3287477"/>
              <a:gd name="connsiteY11" fmla="*/ 692944 h 1657350"/>
              <a:gd name="connsiteX12" fmla="*/ 2101614 w 3287477"/>
              <a:gd name="connsiteY12" fmla="*/ 795337 h 1657350"/>
              <a:gd name="connsiteX13" fmla="*/ 2334977 w 3287477"/>
              <a:gd name="connsiteY13" fmla="*/ 947737 h 1657350"/>
              <a:gd name="connsiteX14" fmla="*/ 2601677 w 3287477"/>
              <a:gd name="connsiteY14" fmla="*/ 1112044 h 1657350"/>
              <a:gd name="connsiteX15" fmla="*/ 3037445 w 3287477"/>
              <a:gd name="connsiteY15" fmla="*/ 1385887 h 1657350"/>
              <a:gd name="connsiteX16" fmla="*/ 3199370 w 3287477"/>
              <a:gd name="connsiteY16" fmla="*/ 1483519 h 1657350"/>
              <a:gd name="connsiteX17" fmla="*/ 3273189 w 3287477"/>
              <a:gd name="connsiteY17" fmla="*/ 1535906 h 1657350"/>
              <a:gd name="connsiteX18" fmla="*/ 3287477 w 3287477"/>
              <a:gd name="connsiteY18" fmla="*/ 1557337 h 1657350"/>
              <a:gd name="connsiteX19" fmla="*/ 3282714 w 3287477"/>
              <a:gd name="connsiteY19" fmla="*/ 1626394 h 1657350"/>
              <a:gd name="connsiteX20" fmla="*/ 3251758 w 3287477"/>
              <a:gd name="connsiteY20" fmla="*/ 1643062 h 1657350"/>
              <a:gd name="connsiteX21" fmla="*/ 3166033 w 3287477"/>
              <a:gd name="connsiteY21" fmla="*/ 1657350 h 1657350"/>
              <a:gd name="connsiteX22" fmla="*/ 2999345 w 3287477"/>
              <a:gd name="connsiteY22" fmla="*/ 1652587 h 1657350"/>
              <a:gd name="connsiteX23" fmla="*/ 2835039 w 3287477"/>
              <a:gd name="connsiteY23" fmla="*/ 1643062 h 1657350"/>
              <a:gd name="connsiteX24" fmla="*/ 2668352 w 3287477"/>
              <a:gd name="connsiteY24" fmla="*/ 1633537 h 1657350"/>
              <a:gd name="connsiteX25" fmla="*/ 2487377 w 3287477"/>
              <a:gd name="connsiteY25" fmla="*/ 1612106 h 1657350"/>
              <a:gd name="connsiteX26" fmla="*/ 2356408 w 3287477"/>
              <a:gd name="connsiteY26" fmla="*/ 1616869 h 1657350"/>
              <a:gd name="connsiteX27" fmla="*/ 2175433 w 3287477"/>
              <a:gd name="connsiteY27" fmla="*/ 1590675 h 1657350"/>
              <a:gd name="connsiteX28" fmla="*/ 1927783 w 3287477"/>
              <a:gd name="connsiteY28" fmla="*/ 1526381 h 1657350"/>
              <a:gd name="connsiteX29" fmla="*/ 1818245 w 3287477"/>
              <a:gd name="connsiteY29" fmla="*/ 1495425 h 1657350"/>
              <a:gd name="connsiteX30" fmla="*/ 1551545 w 3287477"/>
              <a:gd name="connsiteY30" fmla="*/ 1402556 h 1657350"/>
              <a:gd name="connsiteX31" fmla="*/ 1225314 w 3287477"/>
              <a:gd name="connsiteY31" fmla="*/ 1254919 h 1657350"/>
              <a:gd name="connsiteX32" fmla="*/ 1037195 w 3287477"/>
              <a:gd name="connsiteY32" fmla="*/ 1162050 h 1657350"/>
              <a:gd name="connsiteX33" fmla="*/ 689533 w 3287477"/>
              <a:gd name="connsiteY33" fmla="*/ 971550 h 1657350"/>
              <a:gd name="connsiteX34" fmla="*/ 513320 w 3287477"/>
              <a:gd name="connsiteY34" fmla="*/ 871537 h 1657350"/>
              <a:gd name="connsiteX35" fmla="*/ 346633 w 3287477"/>
              <a:gd name="connsiteY35" fmla="*/ 759619 h 1657350"/>
              <a:gd name="connsiteX36" fmla="*/ 333387 w 3287477"/>
              <a:gd name="connsiteY36" fmla="*/ 748357 h 1657350"/>
              <a:gd name="connsiteX37" fmla="*/ 117363 w 3287477"/>
              <a:gd name="connsiteY37" fmla="*/ 604341 h 1657350"/>
              <a:gd name="connsiteX38" fmla="*/ 45355 w 3287477"/>
              <a:gd name="connsiteY38" fmla="*/ 604341 h 1657350"/>
              <a:gd name="connsiteX39" fmla="*/ 389495 w 3287477"/>
              <a:gd name="connsiteY39" fmla="*/ 0 h 1657350"/>
              <a:gd name="connsiteX0" fmla="*/ 317486 w 3215468"/>
              <a:gd name="connsiteY0" fmla="*/ 0 h 1657350"/>
              <a:gd name="connsiteX1" fmla="*/ 512749 w 3215468"/>
              <a:gd name="connsiteY1" fmla="*/ 50006 h 1657350"/>
              <a:gd name="connsiteX2" fmla="*/ 681818 w 3215468"/>
              <a:gd name="connsiteY2" fmla="*/ 107156 h 1657350"/>
              <a:gd name="connsiteX3" fmla="*/ 862793 w 3215468"/>
              <a:gd name="connsiteY3" fmla="*/ 164306 h 1657350"/>
              <a:gd name="connsiteX4" fmla="*/ 1034243 w 3215468"/>
              <a:gd name="connsiteY4" fmla="*/ 228600 h 1657350"/>
              <a:gd name="connsiteX5" fmla="*/ 1222361 w 3215468"/>
              <a:gd name="connsiteY5" fmla="*/ 297656 h 1657350"/>
              <a:gd name="connsiteX6" fmla="*/ 1362855 w 3215468"/>
              <a:gd name="connsiteY6" fmla="*/ 361950 h 1657350"/>
              <a:gd name="connsiteX7" fmla="*/ 1455724 w 3215468"/>
              <a:gd name="connsiteY7" fmla="*/ 404812 h 1657350"/>
              <a:gd name="connsiteX8" fmla="*/ 1560499 w 3215468"/>
              <a:gd name="connsiteY8" fmla="*/ 464344 h 1657350"/>
              <a:gd name="connsiteX9" fmla="*/ 1698611 w 3215468"/>
              <a:gd name="connsiteY9" fmla="*/ 545306 h 1657350"/>
              <a:gd name="connsiteX10" fmla="*/ 1791480 w 3215468"/>
              <a:gd name="connsiteY10" fmla="*/ 616744 h 1657350"/>
              <a:gd name="connsiteX11" fmla="*/ 1881968 w 3215468"/>
              <a:gd name="connsiteY11" fmla="*/ 692944 h 1657350"/>
              <a:gd name="connsiteX12" fmla="*/ 2029605 w 3215468"/>
              <a:gd name="connsiteY12" fmla="*/ 795337 h 1657350"/>
              <a:gd name="connsiteX13" fmla="*/ 2262968 w 3215468"/>
              <a:gd name="connsiteY13" fmla="*/ 947737 h 1657350"/>
              <a:gd name="connsiteX14" fmla="*/ 2529668 w 3215468"/>
              <a:gd name="connsiteY14" fmla="*/ 1112044 h 1657350"/>
              <a:gd name="connsiteX15" fmla="*/ 2965436 w 3215468"/>
              <a:gd name="connsiteY15" fmla="*/ 1385887 h 1657350"/>
              <a:gd name="connsiteX16" fmla="*/ 3127361 w 3215468"/>
              <a:gd name="connsiteY16" fmla="*/ 1483519 h 1657350"/>
              <a:gd name="connsiteX17" fmla="*/ 3201180 w 3215468"/>
              <a:gd name="connsiteY17" fmla="*/ 1535906 h 1657350"/>
              <a:gd name="connsiteX18" fmla="*/ 3215468 w 3215468"/>
              <a:gd name="connsiteY18" fmla="*/ 1557337 h 1657350"/>
              <a:gd name="connsiteX19" fmla="*/ 3210705 w 3215468"/>
              <a:gd name="connsiteY19" fmla="*/ 1626394 h 1657350"/>
              <a:gd name="connsiteX20" fmla="*/ 3179749 w 3215468"/>
              <a:gd name="connsiteY20" fmla="*/ 1643062 h 1657350"/>
              <a:gd name="connsiteX21" fmla="*/ 3094024 w 3215468"/>
              <a:gd name="connsiteY21" fmla="*/ 1657350 h 1657350"/>
              <a:gd name="connsiteX22" fmla="*/ 2927336 w 3215468"/>
              <a:gd name="connsiteY22" fmla="*/ 1652587 h 1657350"/>
              <a:gd name="connsiteX23" fmla="*/ 2763030 w 3215468"/>
              <a:gd name="connsiteY23" fmla="*/ 1643062 h 1657350"/>
              <a:gd name="connsiteX24" fmla="*/ 2596343 w 3215468"/>
              <a:gd name="connsiteY24" fmla="*/ 1633537 h 1657350"/>
              <a:gd name="connsiteX25" fmla="*/ 2415368 w 3215468"/>
              <a:gd name="connsiteY25" fmla="*/ 1612106 h 1657350"/>
              <a:gd name="connsiteX26" fmla="*/ 2284399 w 3215468"/>
              <a:gd name="connsiteY26" fmla="*/ 1616869 h 1657350"/>
              <a:gd name="connsiteX27" fmla="*/ 2103424 w 3215468"/>
              <a:gd name="connsiteY27" fmla="*/ 1590675 h 1657350"/>
              <a:gd name="connsiteX28" fmla="*/ 1855774 w 3215468"/>
              <a:gd name="connsiteY28" fmla="*/ 1526381 h 1657350"/>
              <a:gd name="connsiteX29" fmla="*/ 1746236 w 3215468"/>
              <a:gd name="connsiteY29" fmla="*/ 1495425 h 1657350"/>
              <a:gd name="connsiteX30" fmla="*/ 1479536 w 3215468"/>
              <a:gd name="connsiteY30" fmla="*/ 1402556 h 1657350"/>
              <a:gd name="connsiteX31" fmla="*/ 1153305 w 3215468"/>
              <a:gd name="connsiteY31" fmla="*/ 1254919 h 1657350"/>
              <a:gd name="connsiteX32" fmla="*/ 965186 w 3215468"/>
              <a:gd name="connsiteY32" fmla="*/ 1162050 h 1657350"/>
              <a:gd name="connsiteX33" fmla="*/ 617524 w 3215468"/>
              <a:gd name="connsiteY33" fmla="*/ 971550 h 1657350"/>
              <a:gd name="connsiteX34" fmla="*/ 441311 w 3215468"/>
              <a:gd name="connsiteY34" fmla="*/ 871537 h 1657350"/>
              <a:gd name="connsiteX35" fmla="*/ 274624 w 3215468"/>
              <a:gd name="connsiteY35" fmla="*/ 759619 h 1657350"/>
              <a:gd name="connsiteX36" fmla="*/ 261378 w 3215468"/>
              <a:gd name="connsiteY36" fmla="*/ 748357 h 1657350"/>
              <a:gd name="connsiteX37" fmla="*/ 45354 w 3215468"/>
              <a:gd name="connsiteY37" fmla="*/ 604341 h 1657350"/>
              <a:gd name="connsiteX38" fmla="*/ 45355 w 3215468"/>
              <a:gd name="connsiteY38" fmla="*/ 460325 h 1657350"/>
              <a:gd name="connsiteX39" fmla="*/ 317486 w 3215468"/>
              <a:gd name="connsiteY39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288032 w 3242122"/>
              <a:gd name="connsiteY36" fmla="*/ 748357 h 1657350"/>
              <a:gd name="connsiteX37" fmla="*/ 72008 w 3242122"/>
              <a:gd name="connsiteY37" fmla="*/ 604341 h 1657350"/>
              <a:gd name="connsiteX38" fmla="*/ 0 w 3242122"/>
              <a:gd name="connsiteY38" fmla="*/ 532333 h 1657350"/>
              <a:gd name="connsiteX39" fmla="*/ 72009 w 3242122"/>
              <a:gd name="connsiteY39" fmla="*/ 460325 h 1657350"/>
              <a:gd name="connsiteX40" fmla="*/ 344140 w 3242122"/>
              <a:gd name="connsiteY40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288032 w 3242122"/>
              <a:gd name="connsiteY36" fmla="*/ 748357 h 1657350"/>
              <a:gd name="connsiteX37" fmla="*/ 72008 w 3242122"/>
              <a:gd name="connsiteY37" fmla="*/ 604341 h 1657350"/>
              <a:gd name="connsiteX38" fmla="*/ 0 w 3242122"/>
              <a:gd name="connsiteY38" fmla="*/ 532333 h 1657350"/>
              <a:gd name="connsiteX39" fmla="*/ 72009 w 3242122"/>
              <a:gd name="connsiteY39" fmla="*/ 460325 h 1657350"/>
              <a:gd name="connsiteX40" fmla="*/ 344140 w 3242122"/>
              <a:gd name="connsiteY40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288032 w 3242122"/>
              <a:gd name="connsiteY36" fmla="*/ 748357 h 1657350"/>
              <a:gd name="connsiteX37" fmla="*/ 72008 w 3242122"/>
              <a:gd name="connsiteY37" fmla="*/ 604341 h 1657350"/>
              <a:gd name="connsiteX38" fmla="*/ 0 w 3242122"/>
              <a:gd name="connsiteY38" fmla="*/ 532333 h 1657350"/>
              <a:gd name="connsiteX39" fmla="*/ 72009 w 3242122"/>
              <a:gd name="connsiteY39" fmla="*/ 460325 h 1657350"/>
              <a:gd name="connsiteX40" fmla="*/ 344140 w 3242122"/>
              <a:gd name="connsiteY40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288032 w 3242122"/>
              <a:gd name="connsiteY36" fmla="*/ 748357 h 1657350"/>
              <a:gd name="connsiteX37" fmla="*/ 72008 w 3242122"/>
              <a:gd name="connsiteY37" fmla="*/ 604341 h 1657350"/>
              <a:gd name="connsiteX38" fmla="*/ 0 w 3242122"/>
              <a:gd name="connsiteY38" fmla="*/ 604341 h 1657350"/>
              <a:gd name="connsiteX39" fmla="*/ 72009 w 3242122"/>
              <a:gd name="connsiteY39" fmla="*/ 460325 h 1657350"/>
              <a:gd name="connsiteX40" fmla="*/ 344140 w 3242122"/>
              <a:gd name="connsiteY40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288032 w 3242122"/>
              <a:gd name="connsiteY36" fmla="*/ 748357 h 1657350"/>
              <a:gd name="connsiteX37" fmla="*/ 72008 w 3242122"/>
              <a:gd name="connsiteY37" fmla="*/ 604341 h 1657350"/>
              <a:gd name="connsiteX38" fmla="*/ 0 w 3242122"/>
              <a:gd name="connsiteY38" fmla="*/ 604341 h 1657350"/>
              <a:gd name="connsiteX39" fmla="*/ 72009 w 3242122"/>
              <a:gd name="connsiteY39" fmla="*/ 460325 h 1657350"/>
              <a:gd name="connsiteX40" fmla="*/ 344140 w 3242122"/>
              <a:gd name="connsiteY40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288032 w 3242122"/>
              <a:gd name="connsiteY36" fmla="*/ 748357 h 1657350"/>
              <a:gd name="connsiteX37" fmla="*/ 72008 w 3242122"/>
              <a:gd name="connsiteY37" fmla="*/ 604341 h 1657350"/>
              <a:gd name="connsiteX38" fmla="*/ 0 w 3242122"/>
              <a:gd name="connsiteY38" fmla="*/ 604341 h 1657350"/>
              <a:gd name="connsiteX39" fmla="*/ 72009 w 3242122"/>
              <a:gd name="connsiteY39" fmla="*/ 460325 h 1657350"/>
              <a:gd name="connsiteX40" fmla="*/ 344140 w 3242122"/>
              <a:gd name="connsiteY40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288032 w 3242122"/>
              <a:gd name="connsiteY36" fmla="*/ 748357 h 1657350"/>
              <a:gd name="connsiteX37" fmla="*/ 72008 w 3242122"/>
              <a:gd name="connsiteY37" fmla="*/ 604341 h 1657350"/>
              <a:gd name="connsiteX38" fmla="*/ 0 w 3242122"/>
              <a:gd name="connsiteY38" fmla="*/ 604341 h 1657350"/>
              <a:gd name="connsiteX39" fmla="*/ 72009 w 3242122"/>
              <a:gd name="connsiteY39" fmla="*/ 460325 h 1657350"/>
              <a:gd name="connsiteX40" fmla="*/ 344140 w 3242122"/>
              <a:gd name="connsiteY40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288032 w 3242122"/>
              <a:gd name="connsiteY36" fmla="*/ 748357 h 1657350"/>
              <a:gd name="connsiteX37" fmla="*/ 72008 w 3242122"/>
              <a:gd name="connsiteY37" fmla="*/ 604341 h 1657350"/>
              <a:gd name="connsiteX38" fmla="*/ 0 w 3242122"/>
              <a:gd name="connsiteY38" fmla="*/ 532333 h 1657350"/>
              <a:gd name="connsiteX39" fmla="*/ 72009 w 3242122"/>
              <a:gd name="connsiteY39" fmla="*/ 460325 h 1657350"/>
              <a:gd name="connsiteX40" fmla="*/ 344140 w 3242122"/>
              <a:gd name="connsiteY40" fmla="*/ 0 h 1657350"/>
              <a:gd name="connsiteX0" fmla="*/ 344140 w 3242122"/>
              <a:gd name="connsiteY0" fmla="*/ 0 h 1657350"/>
              <a:gd name="connsiteX1" fmla="*/ 539403 w 3242122"/>
              <a:gd name="connsiteY1" fmla="*/ 50006 h 1657350"/>
              <a:gd name="connsiteX2" fmla="*/ 708472 w 3242122"/>
              <a:gd name="connsiteY2" fmla="*/ 107156 h 1657350"/>
              <a:gd name="connsiteX3" fmla="*/ 889447 w 3242122"/>
              <a:gd name="connsiteY3" fmla="*/ 164306 h 1657350"/>
              <a:gd name="connsiteX4" fmla="*/ 1060897 w 3242122"/>
              <a:gd name="connsiteY4" fmla="*/ 228600 h 1657350"/>
              <a:gd name="connsiteX5" fmla="*/ 1249015 w 3242122"/>
              <a:gd name="connsiteY5" fmla="*/ 297656 h 1657350"/>
              <a:gd name="connsiteX6" fmla="*/ 1389509 w 3242122"/>
              <a:gd name="connsiteY6" fmla="*/ 361950 h 1657350"/>
              <a:gd name="connsiteX7" fmla="*/ 1482378 w 3242122"/>
              <a:gd name="connsiteY7" fmla="*/ 404812 h 1657350"/>
              <a:gd name="connsiteX8" fmla="*/ 1587153 w 3242122"/>
              <a:gd name="connsiteY8" fmla="*/ 464344 h 1657350"/>
              <a:gd name="connsiteX9" fmla="*/ 1725265 w 3242122"/>
              <a:gd name="connsiteY9" fmla="*/ 545306 h 1657350"/>
              <a:gd name="connsiteX10" fmla="*/ 1818134 w 3242122"/>
              <a:gd name="connsiteY10" fmla="*/ 616744 h 1657350"/>
              <a:gd name="connsiteX11" fmla="*/ 1908622 w 3242122"/>
              <a:gd name="connsiteY11" fmla="*/ 692944 h 1657350"/>
              <a:gd name="connsiteX12" fmla="*/ 2056259 w 3242122"/>
              <a:gd name="connsiteY12" fmla="*/ 795337 h 1657350"/>
              <a:gd name="connsiteX13" fmla="*/ 2289622 w 3242122"/>
              <a:gd name="connsiteY13" fmla="*/ 947737 h 1657350"/>
              <a:gd name="connsiteX14" fmla="*/ 2556322 w 3242122"/>
              <a:gd name="connsiteY14" fmla="*/ 1112044 h 1657350"/>
              <a:gd name="connsiteX15" fmla="*/ 2992090 w 3242122"/>
              <a:gd name="connsiteY15" fmla="*/ 1385887 h 1657350"/>
              <a:gd name="connsiteX16" fmla="*/ 3154015 w 3242122"/>
              <a:gd name="connsiteY16" fmla="*/ 1483519 h 1657350"/>
              <a:gd name="connsiteX17" fmla="*/ 3227834 w 3242122"/>
              <a:gd name="connsiteY17" fmla="*/ 1535906 h 1657350"/>
              <a:gd name="connsiteX18" fmla="*/ 3242122 w 3242122"/>
              <a:gd name="connsiteY18" fmla="*/ 1557337 h 1657350"/>
              <a:gd name="connsiteX19" fmla="*/ 3237359 w 3242122"/>
              <a:gd name="connsiteY19" fmla="*/ 1626394 h 1657350"/>
              <a:gd name="connsiteX20" fmla="*/ 3206403 w 3242122"/>
              <a:gd name="connsiteY20" fmla="*/ 1643062 h 1657350"/>
              <a:gd name="connsiteX21" fmla="*/ 3120678 w 3242122"/>
              <a:gd name="connsiteY21" fmla="*/ 1657350 h 1657350"/>
              <a:gd name="connsiteX22" fmla="*/ 2953990 w 3242122"/>
              <a:gd name="connsiteY22" fmla="*/ 1652587 h 1657350"/>
              <a:gd name="connsiteX23" fmla="*/ 2789684 w 3242122"/>
              <a:gd name="connsiteY23" fmla="*/ 1643062 h 1657350"/>
              <a:gd name="connsiteX24" fmla="*/ 2622997 w 3242122"/>
              <a:gd name="connsiteY24" fmla="*/ 1633537 h 1657350"/>
              <a:gd name="connsiteX25" fmla="*/ 2442022 w 3242122"/>
              <a:gd name="connsiteY25" fmla="*/ 1612106 h 1657350"/>
              <a:gd name="connsiteX26" fmla="*/ 2311053 w 3242122"/>
              <a:gd name="connsiteY26" fmla="*/ 1616869 h 1657350"/>
              <a:gd name="connsiteX27" fmla="*/ 2130078 w 3242122"/>
              <a:gd name="connsiteY27" fmla="*/ 1590675 h 1657350"/>
              <a:gd name="connsiteX28" fmla="*/ 1882428 w 3242122"/>
              <a:gd name="connsiteY28" fmla="*/ 1526381 h 1657350"/>
              <a:gd name="connsiteX29" fmla="*/ 1772890 w 3242122"/>
              <a:gd name="connsiteY29" fmla="*/ 1495425 h 1657350"/>
              <a:gd name="connsiteX30" fmla="*/ 1506190 w 3242122"/>
              <a:gd name="connsiteY30" fmla="*/ 1402556 h 1657350"/>
              <a:gd name="connsiteX31" fmla="*/ 1179959 w 3242122"/>
              <a:gd name="connsiteY31" fmla="*/ 1254919 h 1657350"/>
              <a:gd name="connsiteX32" fmla="*/ 991840 w 3242122"/>
              <a:gd name="connsiteY32" fmla="*/ 1162050 h 1657350"/>
              <a:gd name="connsiteX33" fmla="*/ 644178 w 3242122"/>
              <a:gd name="connsiteY33" fmla="*/ 971550 h 1657350"/>
              <a:gd name="connsiteX34" fmla="*/ 467965 w 3242122"/>
              <a:gd name="connsiteY34" fmla="*/ 871537 h 1657350"/>
              <a:gd name="connsiteX35" fmla="*/ 301278 w 3242122"/>
              <a:gd name="connsiteY35" fmla="*/ 759619 h 1657350"/>
              <a:gd name="connsiteX36" fmla="*/ 288032 w 3242122"/>
              <a:gd name="connsiteY36" fmla="*/ 748357 h 1657350"/>
              <a:gd name="connsiteX37" fmla="*/ 72008 w 3242122"/>
              <a:gd name="connsiteY37" fmla="*/ 604341 h 1657350"/>
              <a:gd name="connsiteX38" fmla="*/ 0 w 3242122"/>
              <a:gd name="connsiteY38" fmla="*/ 532333 h 1657350"/>
              <a:gd name="connsiteX39" fmla="*/ 72009 w 3242122"/>
              <a:gd name="connsiteY39" fmla="*/ 460325 h 1657350"/>
              <a:gd name="connsiteX40" fmla="*/ 344140 w 3242122"/>
              <a:gd name="connsiteY40" fmla="*/ 0 h 1657350"/>
              <a:gd name="connsiteX0" fmla="*/ 329488 w 3227470"/>
              <a:gd name="connsiteY0" fmla="*/ 0 h 1657350"/>
              <a:gd name="connsiteX1" fmla="*/ 524751 w 3227470"/>
              <a:gd name="connsiteY1" fmla="*/ 50006 h 1657350"/>
              <a:gd name="connsiteX2" fmla="*/ 693820 w 3227470"/>
              <a:gd name="connsiteY2" fmla="*/ 107156 h 1657350"/>
              <a:gd name="connsiteX3" fmla="*/ 874795 w 3227470"/>
              <a:gd name="connsiteY3" fmla="*/ 164306 h 1657350"/>
              <a:gd name="connsiteX4" fmla="*/ 1046245 w 3227470"/>
              <a:gd name="connsiteY4" fmla="*/ 228600 h 1657350"/>
              <a:gd name="connsiteX5" fmla="*/ 1234363 w 3227470"/>
              <a:gd name="connsiteY5" fmla="*/ 297656 h 1657350"/>
              <a:gd name="connsiteX6" fmla="*/ 1374857 w 3227470"/>
              <a:gd name="connsiteY6" fmla="*/ 361950 h 1657350"/>
              <a:gd name="connsiteX7" fmla="*/ 1467726 w 3227470"/>
              <a:gd name="connsiteY7" fmla="*/ 404812 h 1657350"/>
              <a:gd name="connsiteX8" fmla="*/ 1572501 w 3227470"/>
              <a:gd name="connsiteY8" fmla="*/ 464344 h 1657350"/>
              <a:gd name="connsiteX9" fmla="*/ 1710613 w 3227470"/>
              <a:gd name="connsiteY9" fmla="*/ 545306 h 1657350"/>
              <a:gd name="connsiteX10" fmla="*/ 1803482 w 3227470"/>
              <a:gd name="connsiteY10" fmla="*/ 616744 h 1657350"/>
              <a:gd name="connsiteX11" fmla="*/ 1893970 w 3227470"/>
              <a:gd name="connsiteY11" fmla="*/ 692944 h 1657350"/>
              <a:gd name="connsiteX12" fmla="*/ 2041607 w 3227470"/>
              <a:gd name="connsiteY12" fmla="*/ 795337 h 1657350"/>
              <a:gd name="connsiteX13" fmla="*/ 2274970 w 3227470"/>
              <a:gd name="connsiteY13" fmla="*/ 947737 h 1657350"/>
              <a:gd name="connsiteX14" fmla="*/ 2541670 w 3227470"/>
              <a:gd name="connsiteY14" fmla="*/ 1112044 h 1657350"/>
              <a:gd name="connsiteX15" fmla="*/ 2977438 w 3227470"/>
              <a:gd name="connsiteY15" fmla="*/ 1385887 h 1657350"/>
              <a:gd name="connsiteX16" fmla="*/ 3139363 w 3227470"/>
              <a:gd name="connsiteY16" fmla="*/ 1483519 h 1657350"/>
              <a:gd name="connsiteX17" fmla="*/ 3213182 w 3227470"/>
              <a:gd name="connsiteY17" fmla="*/ 1535906 h 1657350"/>
              <a:gd name="connsiteX18" fmla="*/ 3227470 w 3227470"/>
              <a:gd name="connsiteY18" fmla="*/ 1557337 h 1657350"/>
              <a:gd name="connsiteX19" fmla="*/ 3222707 w 3227470"/>
              <a:gd name="connsiteY19" fmla="*/ 1626394 h 1657350"/>
              <a:gd name="connsiteX20" fmla="*/ 3191751 w 3227470"/>
              <a:gd name="connsiteY20" fmla="*/ 1643062 h 1657350"/>
              <a:gd name="connsiteX21" fmla="*/ 3106026 w 3227470"/>
              <a:gd name="connsiteY21" fmla="*/ 1657350 h 1657350"/>
              <a:gd name="connsiteX22" fmla="*/ 2939338 w 3227470"/>
              <a:gd name="connsiteY22" fmla="*/ 1652587 h 1657350"/>
              <a:gd name="connsiteX23" fmla="*/ 2775032 w 3227470"/>
              <a:gd name="connsiteY23" fmla="*/ 1643062 h 1657350"/>
              <a:gd name="connsiteX24" fmla="*/ 2608345 w 3227470"/>
              <a:gd name="connsiteY24" fmla="*/ 1633537 h 1657350"/>
              <a:gd name="connsiteX25" fmla="*/ 2427370 w 3227470"/>
              <a:gd name="connsiteY25" fmla="*/ 1612106 h 1657350"/>
              <a:gd name="connsiteX26" fmla="*/ 2296401 w 3227470"/>
              <a:gd name="connsiteY26" fmla="*/ 1616869 h 1657350"/>
              <a:gd name="connsiteX27" fmla="*/ 2115426 w 3227470"/>
              <a:gd name="connsiteY27" fmla="*/ 1590675 h 1657350"/>
              <a:gd name="connsiteX28" fmla="*/ 1867776 w 3227470"/>
              <a:gd name="connsiteY28" fmla="*/ 1526381 h 1657350"/>
              <a:gd name="connsiteX29" fmla="*/ 1758238 w 3227470"/>
              <a:gd name="connsiteY29" fmla="*/ 1495425 h 1657350"/>
              <a:gd name="connsiteX30" fmla="*/ 1491538 w 3227470"/>
              <a:gd name="connsiteY30" fmla="*/ 1402556 h 1657350"/>
              <a:gd name="connsiteX31" fmla="*/ 1165307 w 3227470"/>
              <a:gd name="connsiteY31" fmla="*/ 1254919 h 1657350"/>
              <a:gd name="connsiteX32" fmla="*/ 977188 w 3227470"/>
              <a:gd name="connsiteY32" fmla="*/ 1162050 h 1657350"/>
              <a:gd name="connsiteX33" fmla="*/ 629526 w 3227470"/>
              <a:gd name="connsiteY33" fmla="*/ 971550 h 1657350"/>
              <a:gd name="connsiteX34" fmla="*/ 453313 w 3227470"/>
              <a:gd name="connsiteY34" fmla="*/ 871537 h 1657350"/>
              <a:gd name="connsiteX35" fmla="*/ 286626 w 3227470"/>
              <a:gd name="connsiteY35" fmla="*/ 759619 h 1657350"/>
              <a:gd name="connsiteX36" fmla="*/ 273380 w 3227470"/>
              <a:gd name="connsiteY36" fmla="*/ 748357 h 1657350"/>
              <a:gd name="connsiteX37" fmla="*/ 57356 w 3227470"/>
              <a:gd name="connsiteY37" fmla="*/ 604341 h 1657350"/>
              <a:gd name="connsiteX38" fmla="*/ 57356 w 3227470"/>
              <a:gd name="connsiteY38" fmla="*/ 604341 h 1657350"/>
              <a:gd name="connsiteX39" fmla="*/ 57357 w 3227470"/>
              <a:gd name="connsiteY39" fmla="*/ 460325 h 1657350"/>
              <a:gd name="connsiteX40" fmla="*/ 329488 w 3227470"/>
              <a:gd name="connsiteY40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27470" h="1657350">
                <a:moveTo>
                  <a:pt x="329488" y="0"/>
                </a:moveTo>
                <a:lnTo>
                  <a:pt x="524751" y="50006"/>
                </a:lnTo>
                <a:lnTo>
                  <a:pt x="693820" y="107156"/>
                </a:lnTo>
                <a:lnTo>
                  <a:pt x="874795" y="164306"/>
                </a:lnTo>
                <a:lnTo>
                  <a:pt x="1046245" y="228600"/>
                </a:lnTo>
                <a:lnTo>
                  <a:pt x="1234363" y="297656"/>
                </a:lnTo>
                <a:lnTo>
                  <a:pt x="1374857" y="361950"/>
                </a:lnTo>
                <a:lnTo>
                  <a:pt x="1467726" y="404812"/>
                </a:lnTo>
                <a:lnTo>
                  <a:pt x="1572501" y="464344"/>
                </a:lnTo>
                <a:lnTo>
                  <a:pt x="1710613" y="545306"/>
                </a:lnTo>
                <a:lnTo>
                  <a:pt x="1803482" y="616744"/>
                </a:lnTo>
                <a:lnTo>
                  <a:pt x="1893970" y="692944"/>
                </a:lnTo>
                <a:lnTo>
                  <a:pt x="2041607" y="795337"/>
                </a:lnTo>
                <a:lnTo>
                  <a:pt x="2274970" y="947737"/>
                </a:lnTo>
                <a:lnTo>
                  <a:pt x="2541670" y="1112044"/>
                </a:lnTo>
                <a:lnTo>
                  <a:pt x="2977438" y="1385887"/>
                </a:lnTo>
                <a:lnTo>
                  <a:pt x="3139363" y="1483519"/>
                </a:lnTo>
                <a:lnTo>
                  <a:pt x="3213182" y="1535906"/>
                </a:lnTo>
                <a:lnTo>
                  <a:pt x="3227470" y="1557337"/>
                </a:lnTo>
                <a:lnTo>
                  <a:pt x="3222707" y="1626394"/>
                </a:lnTo>
                <a:lnTo>
                  <a:pt x="3191751" y="1643062"/>
                </a:lnTo>
                <a:lnTo>
                  <a:pt x="3106026" y="1657350"/>
                </a:lnTo>
                <a:lnTo>
                  <a:pt x="2939338" y="1652587"/>
                </a:lnTo>
                <a:lnTo>
                  <a:pt x="2775032" y="1643062"/>
                </a:lnTo>
                <a:lnTo>
                  <a:pt x="2608345" y="1633537"/>
                </a:lnTo>
                <a:lnTo>
                  <a:pt x="2427370" y="1612106"/>
                </a:lnTo>
                <a:lnTo>
                  <a:pt x="2296401" y="1616869"/>
                </a:lnTo>
                <a:lnTo>
                  <a:pt x="2115426" y="1590675"/>
                </a:lnTo>
                <a:lnTo>
                  <a:pt x="1867776" y="1526381"/>
                </a:lnTo>
                <a:lnTo>
                  <a:pt x="1758238" y="1495425"/>
                </a:lnTo>
                <a:lnTo>
                  <a:pt x="1491538" y="1402556"/>
                </a:lnTo>
                <a:lnTo>
                  <a:pt x="1165307" y="1254919"/>
                </a:lnTo>
                <a:lnTo>
                  <a:pt x="977188" y="1162050"/>
                </a:lnTo>
                <a:lnTo>
                  <a:pt x="629526" y="971550"/>
                </a:lnTo>
                <a:lnTo>
                  <a:pt x="453313" y="871537"/>
                </a:lnTo>
                <a:lnTo>
                  <a:pt x="286626" y="759619"/>
                </a:lnTo>
                <a:lnTo>
                  <a:pt x="273380" y="748357"/>
                </a:lnTo>
                <a:cubicBezTo>
                  <a:pt x="224548" y="706726"/>
                  <a:pt x="137913" y="684321"/>
                  <a:pt x="57356" y="604341"/>
                </a:cubicBezTo>
                <a:lnTo>
                  <a:pt x="57356" y="604341"/>
                </a:lnTo>
                <a:cubicBezTo>
                  <a:pt x="57356" y="580338"/>
                  <a:pt x="0" y="549047"/>
                  <a:pt x="57357" y="460325"/>
                </a:cubicBezTo>
                <a:cubicBezTo>
                  <a:pt x="114714" y="359602"/>
                  <a:pt x="263607" y="71438"/>
                  <a:pt x="329488" y="0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 rot="1090511">
            <a:off x="5348681" y="4884757"/>
            <a:ext cx="1211149" cy="739187"/>
          </a:xfrm>
          <a:prstGeom prst="ellipse">
            <a:avLst/>
          </a:prstGeom>
          <a:blipFill dpi="0" rotWithShape="1">
            <a:blip r:embed="rId5" cstate="print">
              <a:alphaModFix amt="5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 rot="1858521">
            <a:off x="5944077" y="4985557"/>
            <a:ext cx="1230088" cy="35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2CaO</a:t>
            </a:r>
            <a:r>
              <a:rPr kumimoji="1" lang="ja-JP" altLang="en-US" sz="2000" dirty="0" smtClean="0"/>
              <a:t>･</a:t>
            </a:r>
            <a:r>
              <a:rPr kumimoji="1" lang="en-US" altLang="ja-JP" sz="2000" dirty="0" smtClean="0"/>
              <a:t>SiO</a:t>
            </a:r>
            <a:r>
              <a:rPr kumimoji="1" lang="en-US" altLang="ja-JP" sz="2000" baseline="-25000" dirty="0" smtClean="0"/>
              <a:t>2</a:t>
            </a:r>
            <a:endParaRPr kumimoji="1" lang="ja-JP" altLang="en-US" sz="2000" baseline="-25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091862" y="1825079"/>
            <a:ext cx="2016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Nippon Slag Association.</a:t>
            </a:r>
            <a:endParaRPr kumimoji="1" lang="ja-JP" altLang="en-US" sz="1400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0" y="0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Background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427984" y="6402814"/>
            <a:ext cx="3020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CaO</a:t>
            </a:r>
            <a:r>
              <a:rPr kumimoji="1" lang="en-US" altLang="ja-JP" sz="1600" dirty="0" smtClean="0"/>
              <a:t> – </a:t>
            </a:r>
            <a:r>
              <a:rPr kumimoji="1" lang="en-US" altLang="ja-JP" sz="1600" dirty="0" err="1" smtClean="0"/>
              <a:t>FeO</a:t>
            </a:r>
            <a:r>
              <a:rPr kumimoji="1" lang="en-US" altLang="ja-JP" sz="1600" dirty="0" smtClean="0"/>
              <a:t> – SiO</a:t>
            </a:r>
            <a:r>
              <a:rPr kumimoji="1" lang="en-US" altLang="ja-JP" sz="1600" baseline="-25000" dirty="0" smtClean="0"/>
              <a:t>2</a:t>
            </a:r>
            <a:r>
              <a:rPr kumimoji="1" lang="en-US" altLang="ja-JP" sz="1600" dirty="0" smtClean="0"/>
              <a:t> ternary system.</a:t>
            </a:r>
            <a:endParaRPr kumimoji="1" lang="ja-JP" altLang="en-US" sz="1600" dirty="0"/>
          </a:p>
        </p:txBody>
      </p:sp>
      <p:sp>
        <p:nvSpPr>
          <p:cNvPr id="46" name="角丸四角形 45"/>
          <p:cNvSpPr/>
          <p:nvPr/>
        </p:nvSpPr>
        <p:spPr>
          <a:xfrm>
            <a:off x="53340" y="476672"/>
            <a:ext cx="3992880" cy="1800200"/>
          </a:xfrm>
          <a:prstGeom prst="roundRect">
            <a:avLst>
              <a:gd name="adj" fmla="val 364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107504" y="1722581"/>
            <a:ext cx="3816424" cy="432048"/>
          </a:xfrm>
          <a:prstGeom prst="roundRect">
            <a:avLst>
              <a:gd name="adj" fmla="val 36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137160" y="590168"/>
            <a:ext cx="2146708" cy="373380"/>
          </a:xfrm>
          <a:prstGeom prst="roundRect">
            <a:avLst>
              <a:gd name="adj" fmla="val 36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40634" y="1713288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Main components</a:t>
            </a:r>
            <a:r>
              <a:rPr kumimoji="1" lang="ja-JP" altLang="en-US" dirty="0" smtClean="0"/>
              <a:t>： </a:t>
            </a:r>
            <a:r>
              <a:rPr kumimoji="1" lang="en-US" altLang="ja-JP" dirty="0" smtClean="0"/>
              <a:t>CaO-FeO-SiO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07504" y="548680"/>
            <a:ext cx="2119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Steelmaking slag</a:t>
            </a:r>
            <a:endParaRPr kumimoji="1" lang="ja-JP" altLang="en-US" sz="2200" dirty="0"/>
          </a:p>
        </p:txBody>
      </p:sp>
      <p:sp>
        <p:nvSpPr>
          <p:cNvPr id="51" name="左中かっこ 50"/>
          <p:cNvSpPr/>
          <p:nvPr/>
        </p:nvSpPr>
        <p:spPr>
          <a:xfrm>
            <a:off x="683568" y="1086644"/>
            <a:ext cx="144016" cy="50405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27584" y="1014636"/>
            <a:ext cx="3115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BOF(</a:t>
            </a:r>
            <a:r>
              <a:rPr kumimoji="1" lang="en-US" altLang="ja-JP" sz="1600" dirty="0" smtClean="0"/>
              <a:t>Basic Oxygen Furnace</a:t>
            </a:r>
            <a:r>
              <a:rPr kumimoji="1" lang="en-US" altLang="ja-JP" dirty="0" smtClean="0"/>
              <a:t>) slag</a:t>
            </a:r>
          </a:p>
          <a:p>
            <a:r>
              <a:rPr lang="en-US" altLang="ja-JP" dirty="0" smtClean="0"/>
              <a:t>EAF(</a:t>
            </a:r>
            <a:r>
              <a:rPr lang="en-US" altLang="ja-JP" sz="1600" dirty="0" smtClean="0"/>
              <a:t>Electric Arc Furnace</a:t>
            </a:r>
            <a:r>
              <a:rPr lang="en-US" altLang="ja-JP" dirty="0" smtClean="0"/>
              <a:t>) slag</a:t>
            </a:r>
            <a:endParaRPr kumimoji="1" lang="ja-JP" altLang="en-US" dirty="0"/>
          </a:p>
        </p:txBody>
      </p:sp>
      <p:cxnSp>
        <p:nvCxnSpPr>
          <p:cNvPr id="53" name="直線コネクタ 52"/>
          <p:cNvCxnSpPr/>
          <p:nvPr/>
        </p:nvCxnSpPr>
        <p:spPr>
          <a:xfrm rot="5400000">
            <a:off x="295144" y="1160748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457200" y="1344196"/>
            <a:ext cx="2568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4139534" y="672951"/>
          <a:ext cx="4932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err="1"/>
                        <a:t>CaO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/>
                        <a:t>SiO</a:t>
                      </a:r>
                      <a:r>
                        <a:rPr lang="en-GB" sz="1600" b="1" u="none" strike="noStrike" baseline="-25000" dirty="0"/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/>
                        <a:t>T-Fe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/>
                        <a:t>MgO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/>
                        <a:t>Al</a:t>
                      </a:r>
                      <a:r>
                        <a:rPr lang="en-GB" sz="1600" u="none" strike="noStrike" baseline="-25000" dirty="0"/>
                        <a:t>2</a:t>
                      </a:r>
                      <a:r>
                        <a:rPr lang="en-GB" sz="1600" u="none" strike="noStrike" dirty="0"/>
                        <a:t>O</a:t>
                      </a:r>
                      <a:r>
                        <a:rPr lang="en-GB" sz="1600" u="none" strike="noStrike" baseline="-25000" dirty="0"/>
                        <a:t>3</a:t>
                      </a:r>
                      <a:endParaRPr lang="en-GB" sz="1600" b="0" i="0" u="none" strike="noStrike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/>
                        <a:t>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/>
                        <a:t>P</a:t>
                      </a:r>
                      <a:r>
                        <a:rPr lang="en-GB" sz="1600" u="none" strike="noStrike" baseline="-25000" dirty="0"/>
                        <a:t>2</a:t>
                      </a:r>
                      <a:r>
                        <a:rPr lang="en-GB" sz="1600" u="none" strike="noStrike" dirty="0"/>
                        <a:t>O</a:t>
                      </a:r>
                      <a:r>
                        <a:rPr lang="en-GB" sz="1600" u="none" strike="noStrike" baseline="-25000" dirty="0"/>
                        <a:t>5</a:t>
                      </a:r>
                      <a:endParaRPr lang="en-GB" sz="1600" b="0" i="0" u="none" strike="noStrike" baseline="-25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/>
                        <a:t>MnO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BOF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45.8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11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17.4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6.5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1.9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/>
                        <a:t>0.06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1.7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5.3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EAF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/>
                        <a:t>22.8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12.1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29.5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4.8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6.8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0.2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0.3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7.9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2" name="図 11" descr="CaO-FeO-SiO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6497" y="2242357"/>
            <a:ext cx="4751967" cy="4282987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395536" y="2987660"/>
            <a:ext cx="2952328" cy="2294981"/>
          </a:xfrm>
          <a:prstGeom prst="roundRect">
            <a:avLst>
              <a:gd name="adj" fmla="val 367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六角形 31"/>
          <p:cNvSpPr/>
          <p:nvPr/>
        </p:nvSpPr>
        <p:spPr>
          <a:xfrm>
            <a:off x="827584" y="3322946"/>
            <a:ext cx="864096" cy="792088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六角形 32"/>
          <p:cNvSpPr/>
          <p:nvPr/>
        </p:nvSpPr>
        <p:spPr>
          <a:xfrm>
            <a:off x="2555776" y="4691098"/>
            <a:ext cx="504056" cy="432048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六角形 33"/>
          <p:cNvSpPr/>
          <p:nvPr/>
        </p:nvSpPr>
        <p:spPr>
          <a:xfrm>
            <a:off x="2051720" y="3250938"/>
            <a:ext cx="1080120" cy="1008112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六角形 34"/>
          <p:cNvSpPr/>
          <p:nvPr/>
        </p:nvSpPr>
        <p:spPr>
          <a:xfrm>
            <a:off x="971642" y="4403042"/>
            <a:ext cx="792088" cy="72008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2843808" y="3971018"/>
            <a:ext cx="359890" cy="2978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P</a:t>
            </a:r>
            <a:r>
              <a:rPr lang="en-US" altLang="ja-JP" sz="12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sz="1200" dirty="0" smtClean="0">
                <a:solidFill>
                  <a:schemeClr val="tx1"/>
                </a:solidFill>
              </a:rPr>
              <a:t>O</a:t>
            </a:r>
            <a:r>
              <a:rPr lang="en-US" altLang="ja-JP" sz="1200" baseline="-25000" dirty="0" smtClean="0">
                <a:solidFill>
                  <a:schemeClr val="tx1"/>
                </a:solidFill>
              </a:rPr>
              <a:t>5</a:t>
            </a:r>
            <a:endParaRPr kumimoji="1" lang="ja-JP" alt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467542" y="3385100"/>
            <a:ext cx="359890" cy="2978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</a:rPr>
              <a:t>P</a:t>
            </a:r>
            <a:r>
              <a:rPr kumimoji="1" lang="en-US" altLang="ja-JP" sz="1200" baseline="-25000" dirty="0" smtClean="0">
                <a:solidFill>
                  <a:schemeClr val="tx1"/>
                </a:solidFill>
              </a:rPr>
              <a:t>2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O</a:t>
            </a:r>
            <a:r>
              <a:rPr kumimoji="1" lang="en-US" altLang="ja-JP" sz="1200" baseline="-25000" dirty="0" smtClean="0">
                <a:solidFill>
                  <a:schemeClr val="tx1"/>
                </a:solidFill>
              </a:rPr>
              <a:t>5</a:t>
            </a:r>
            <a:endParaRPr kumimoji="1" lang="ja-JP" alt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2915816" y="4619090"/>
            <a:ext cx="359890" cy="2978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</a:rPr>
              <a:t>P</a:t>
            </a:r>
            <a:r>
              <a:rPr kumimoji="1" lang="en-US" altLang="ja-JP" sz="1200" baseline="-25000" dirty="0" smtClean="0">
                <a:solidFill>
                  <a:schemeClr val="tx1"/>
                </a:solidFill>
              </a:rPr>
              <a:t>2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O</a:t>
            </a:r>
            <a:r>
              <a:rPr kumimoji="1" lang="en-US" altLang="ja-JP" sz="1200" baseline="-25000" dirty="0" smtClean="0">
                <a:solidFill>
                  <a:schemeClr val="tx1"/>
                </a:solidFill>
              </a:rPr>
              <a:t>5</a:t>
            </a:r>
            <a:endParaRPr kumimoji="1" lang="ja-JP" alt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>
            <a:spLocks noChangeAspect="1"/>
          </p:cNvSpPr>
          <p:nvPr/>
        </p:nvSpPr>
        <p:spPr>
          <a:xfrm>
            <a:off x="899742" y="4835114"/>
            <a:ext cx="359890" cy="2978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</a:rPr>
              <a:t>P</a:t>
            </a:r>
            <a:r>
              <a:rPr kumimoji="1" lang="en-US" altLang="ja-JP" sz="1200" baseline="-25000" dirty="0" smtClean="0">
                <a:solidFill>
                  <a:schemeClr val="tx1"/>
                </a:solidFill>
              </a:rPr>
              <a:t>2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O</a:t>
            </a:r>
            <a:r>
              <a:rPr kumimoji="1" lang="en-US" altLang="ja-JP" sz="1200" baseline="-25000" dirty="0" smtClean="0">
                <a:solidFill>
                  <a:schemeClr val="tx1"/>
                </a:solidFill>
              </a:rPr>
              <a:t>5</a:t>
            </a:r>
            <a:endParaRPr kumimoji="1" lang="ja-JP" alt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>
            <a:spLocks noChangeAspect="1"/>
          </p:cNvSpPr>
          <p:nvPr/>
        </p:nvSpPr>
        <p:spPr>
          <a:xfrm>
            <a:off x="1907702" y="3169076"/>
            <a:ext cx="359890" cy="2978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P</a:t>
            </a:r>
            <a:r>
              <a:rPr lang="en-US" altLang="ja-JP" sz="12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sz="1200" dirty="0" smtClean="0">
                <a:solidFill>
                  <a:schemeClr val="tx1"/>
                </a:solidFill>
              </a:rPr>
              <a:t>O</a:t>
            </a:r>
            <a:r>
              <a:rPr lang="en-US" altLang="ja-JP" sz="1200" baseline="-25000" dirty="0" smtClean="0">
                <a:solidFill>
                  <a:schemeClr val="tx1"/>
                </a:solidFill>
              </a:rPr>
              <a:t>5</a:t>
            </a:r>
            <a:endParaRPr kumimoji="1" lang="ja-JP" alt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1691720" y="4763106"/>
            <a:ext cx="359890" cy="2978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</a:rPr>
              <a:t>P</a:t>
            </a:r>
            <a:r>
              <a:rPr kumimoji="1" lang="en-US" altLang="ja-JP" sz="1200" baseline="-25000" dirty="0" smtClean="0">
                <a:solidFill>
                  <a:schemeClr val="tx1"/>
                </a:solidFill>
              </a:rPr>
              <a:t>2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O</a:t>
            </a:r>
            <a:r>
              <a:rPr kumimoji="1" lang="en-US" altLang="ja-JP" sz="1200" baseline="-25000" dirty="0" smtClean="0">
                <a:solidFill>
                  <a:schemeClr val="tx1"/>
                </a:solidFill>
              </a:rPr>
              <a:t>5</a:t>
            </a:r>
            <a:endParaRPr kumimoji="1" lang="ja-JP" alt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31" name="円/楕円 30"/>
          <p:cNvSpPr>
            <a:spLocks noChangeAspect="1"/>
          </p:cNvSpPr>
          <p:nvPr/>
        </p:nvSpPr>
        <p:spPr>
          <a:xfrm>
            <a:off x="1115616" y="4043026"/>
            <a:ext cx="359890" cy="2978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</a:rPr>
              <a:t>P</a:t>
            </a:r>
            <a:r>
              <a:rPr kumimoji="1" lang="en-US" altLang="ja-JP" sz="1200" baseline="-25000" dirty="0" smtClean="0">
                <a:solidFill>
                  <a:schemeClr val="tx1"/>
                </a:solidFill>
              </a:rPr>
              <a:t>2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O</a:t>
            </a:r>
            <a:r>
              <a:rPr kumimoji="1" lang="en-US" altLang="ja-JP" sz="1200" baseline="-25000" dirty="0" smtClean="0">
                <a:solidFill>
                  <a:schemeClr val="tx1"/>
                </a:solidFill>
              </a:rPr>
              <a:t>5</a:t>
            </a:r>
            <a:endParaRPr kumimoji="1" lang="ja-JP" altLang="en-US" sz="1200" baseline="-25000" dirty="0">
              <a:solidFill>
                <a:schemeClr val="tx1"/>
              </a:solidFill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>
            <a:off x="6012160" y="5229200"/>
            <a:ext cx="1368152" cy="648072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星 5 35"/>
          <p:cNvSpPr/>
          <p:nvPr/>
        </p:nvSpPr>
        <p:spPr>
          <a:xfrm>
            <a:off x="5796136" y="5013176"/>
            <a:ext cx="360040" cy="36004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5004048" y="4725144"/>
            <a:ext cx="144016" cy="1440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2123728" y="3827002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1475656" y="3034914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2627784" y="3322946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467544" y="3899010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267744" y="4355812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539552" y="4475074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cxnSp>
        <p:nvCxnSpPr>
          <p:cNvPr id="50" name="直線コネクタ 49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0" y="0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Background</a:t>
            </a:r>
            <a:endParaRPr kumimoji="1" lang="ja-JP" altLang="en-US" sz="20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211542" y="44624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Compositions of Basic Oxygen Furnace(BOF) and Electric Arc Furnace(EAF) slag.</a:t>
            </a:r>
            <a:endParaRPr kumimoji="1" lang="ja-JP" altLang="en-US" sz="16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091862" y="1825079"/>
            <a:ext cx="2016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Nippon Slag Association.</a:t>
            </a:r>
            <a:endParaRPr kumimoji="1" lang="ja-JP" altLang="en-US" sz="1400" dirty="0"/>
          </a:p>
        </p:txBody>
      </p:sp>
      <p:sp>
        <p:nvSpPr>
          <p:cNvPr id="59" name="角丸四角形 58"/>
          <p:cNvSpPr/>
          <p:nvPr/>
        </p:nvSpPr>
        <p:spPr>
          <a:xfrm>
            <a:off x="53340" y="476672"/>
            <a:ext cx="3992880" cy="1800200"/>
          </a:xfrm>
          <a:prstGeom prst="roundRect">
            <a:avLst>
              <a:gd name="adj" fmla="val 364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107504" y="1722581"/>
            <a:ext cx="3816424" cy="432048"/>
          </a:xfrm>
          <a:prstGeom prst="roundRect">
            <a:avLst>
              <a:gd name="adj" fmla="val 36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角丸四角形 61"/>
          <p:cNvSpPr/>
          <p:nvPr/>
        </p:nvSpPr>
        <p:spPr>
          <a:xfrm>
            <a:off x="137160" y="590168"/>
            <a:ext cx="2146708" cy="373380"/>
          </a:xfrm>
          <a:prstGeom prst="roundRect">
            <a:avLst>
              <a:gd name="adj" fmla="val 36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コネクタ 68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240634" y="1713288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Main components</a:t>
            </a:r>
            <a:r>
              <a:rPr kumimoji="1" lang="ja-JP" altLang="en-US" dirty="0" smtClean="0"/>
              <a:t>： </a:t>
            </a:r>
            <a:r>
              <a:rPr kumimoji="1" lang="en-US" altLang="ja-JP" dirty="0" smtClean="0"/>
              <a:t>CaO-FeO-SiO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07504" y="548680"/>
            <a:ext cx="2119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Steelmaking slag</a:t>
            </a:r>
            <a:endParaRPr kumimoji="1" lang="ja-JP" altLang="en-US" sz="2200" dirty="0"/>
          </a:p>
        </p:txBody>
      </p:sp>
      <p:sp>
        <p:nvSpPr>
          <p:cNvPr id="72" name="左中かっこ 71"/>
          <p:cNvSpPr/>
          <p:nvPr/>
        </p:nvSpPr>
        <p:spPr>
          <a:xfrm>
            <a:off x="683568" y="1086644"/>
            <a:ext cx="144016" cy="50405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27584" y="1014636"/>
            <a:ext cx="3115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BOF(</a:t>
            </a:r>
            <a:r>
              <a:rPr kumimoji="1" lang="en-US" altLang="ja-JP" sz="1600" dirty="0" smtClean="0"/>
              <a:t>Basic Oxygen Furnace</a:t>
            </a:r>
            <a:r>
              <a:rPr kumimoji="1" lang="en-US" altLang="ja-JP" dirty="0" smtClean="0"/>
              <a:t>) slag</a:t>
            </a:r>
          </a:p>
          <a:p>
            <a:r>
              <a:rPr lang="en-US" altLang="ja-JP" dirty="0" smtClean="0"/>
              <a:t>EAF(</a:t>
            </a:r>
            <a:r>
              <a:rPr lang="en-US" altLang="ja-JP" sz="1600" dirty="0" smtClean="0"/>
              <a:t>Electric Arc Furnace</a:t>
            </a:r>
            <a:r>
              <a:rPr lang="en-US" altLang="ja-JP" dirty="0" smtClean="0"/>
              <a:t>) slag</a:t>
            </a:r>
            <a:endParaRPr kumimoji="1" lang="ja-JP" altLang="en-US" dirty="0"/>
          </a:p>
        </p:txBody>
      </p:sp>
      <p:cxnSp>
        <p:nvCxnSpPr>
          <p:cNvPr id="74" name="直線コネクタ 73"/>
          <p:cNvCxnSpPr/>
          <p:nvPr/>
        </p:nvCxnSpPr>
        <p:spPr>
          <a:xfrm rot="5400000">
            <a:off x="295144" y="1160748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457200" y="1344196"/>
            <a:ext cx="2568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円/楕円 75"/>
          <p:cNvSpPr/>
          <p:nvPr/>
        </p:nvSpPr>
        <p:spPr>
          <a:xfrm>
            <a:off x="1403648" y="3707740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51520" y="24928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Solidification model</a:t>
            </a:r>
            <a:endParaRPr kumimoji="1" lang="ja-JP" altLang="en-US" dirty="0"/>
          </a:p>
        </p:txBody>
      </p:sp>
      <p:sp>
        <p:nvSpPr>
          <p:cNvPr id="78" name="円/楕円 77"/>
          <p:cNvSpPr/>
          <p:nvPr/>
        </p:nvSpPr>
        <p:spPr>
          <a:xfrm>
            <a:off x="971600" y="3275692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2411760" y="4859868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1259632" y="4427820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51520" y="536392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Molten slag(</a:t>
            </a:r>
            <a:r>
              <a:rPr kumimoji="1" lang="en-US" altLang="ja-JP" sz="1600" dirty="0" smtClean="0"/>
              <a:t>including FeO and P</a:t>
            </a:r>
            <a:r>
              <a:rPr kumimoji="1" lang="en-US" altLang="ja-JP" sz="1600" baseline="-25000" dirty="0" smtClean="0"/>
              <a:t>2</a:t>
            </a:r>
            <a:r>
              <a:rPr kumimoji="1" lang="en-US" altLang="ja-JP" sz="1600" dirty="0" smtClean="0"/>
              <a:t>O</a:t>
            </a:r>
            <a:r>
              <a:rPr kumimoji="1" lang="en-US" altLang="ja-JP" sz="1600" baseline="-25000" dirty="0" smtClean="0"/>
              <a:t>5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grpSp>
        <p:nvGrpSpPr>
          <p:cNvPr id="2" name="グループ化 85"/>
          <p:cNvGrpSpPr/>
          <p:nvPr/>
        </p:nvGrpSpPr>
        <p:grpSpPr>
          <a:xfrm>
            <a:off x="1475656" y="5075808"/>
            <a:ext cx="2376264" cy="738748"/>
            <a:chOff x="1475656" y="5003800"/>
            <a:chExt cx="2376264" cy="738748"/>
          </a:xfrm>
        </p:grpSpPr>
        <p:sp>
          <p:nvSpPr>
            <p:cNvPr id="87" name="テキスト ボックス 86"/>
            <p:cNvSpPr txBox="1"/>
            <p:nvPr/>
          </p:nvSpPr>
          <p:spPr>
            <a:xfrm>
              <a:off x="1475656" y="5373216"/>
              <a:ext cx="2376264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Liquid slag(FeO rich)</a:t>
              </a:r>
              <a:endParaRPr kumimoji="1" lang="ja-JP" altLang="en-US" dirty="0"/>
            </a:p>
          </p:txBody>
        </p:sp>
        <p:cxnSp>
          <p:nvCxnSpPr>
            <p:cNvPr id="88" name="直線矢印コネクタ 87"/>
            <p:cNvCxnSpPr/>
            <p:nvPr/>
          </p:nvCxnSpPr>
          <p:spPr>
            <a:xfrm rot="5400000" flipH="1" flipV="1">
              <a:off x="1869058" y="5185668"/>
              <a:ext cx="370210" cy="647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88"/>
          <p:cNvGrpSpPr/>
          <p:nvPr/>
        </p:nvGrpSpPr>
        <p:grpSpPr>
          <a:xfrm>
            <a:off x="179512" y="5037708"/>
            <a:ext cx="3816424" cy="1703660"/>
            <a:chOff x="179512" y="4965700"/>
            <a:chExt cx="3816424" cy="1703660"/>
          </a:xfrm>
        </p:grpSpPr>
        <p:sp>
          <p:nvSpPr>
            <p:cNvPr id="90" name="正方形/長方形 89"/>
            <p:cNvSpPr/>
            <p:nvPr/>
          </p:nvSpPr>
          <p:spPr>
            <a:xfrm>
              <a:off x="179512" y="5877272"/>
              <a:ext cx="3816424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251520" y="590608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2CaO</a:t>
              </a:r>
              <a:r>
                <a:rPr kumimoji="1" lang="ja-JP" altLang="en-US" dirty="0" smtClean="0"/>
                <a:t>・</a:t>
              </a:r>
              <a:r>
                <a:rPr kumimoji="1" lang="en-US" altLang="ja-JP" dirty="0" smtClean="0"/>
                <a:t>SiO</a:t>
              </a:r>
              <a:r>
                <a:rPr kumimoji="1" lang="en-US" altLang="ja-JP" baseline="-25000" dirty="0" smtClean="0"/>
                <a:t>2</a:t>
              </a:r>
              <a:r>
                <a:rPr lang="ja-JP" altLang="en-US" dirty="0" smtClean="0"/>
                <a:t> </a:t>
              </a:r>
              <a:r>
                <a:rPr lang="en-US" altLang="ja-JP" dirty="0" smtClean="0"/>
                <a:t>(P</a:t>
              </a:r>
              <a:r>
                <a:rPr lang="en-US" altLang="ja-JP" baseline="-25000" dirty="0" smtClean="0"/>
                <a:t>2</a:t>
              </a:r>
              <a:r>
                <a:rPr lang="en-US" altLang="ja-JP" dirty="0" smtClean="0"/>
                <a:t>O</a:t>
              </a:r>
              <a:r>
                <a:rPr lang="en-US" altLang="ja-JP" baseline="-25000" dirty="0" smtClean="0"/>
                <a:t>5</a:t>
              </a:r>
              <a:r>
                <a:rPr lang="en-US" altLang="ja-JP" dirty="0" smtClean="0"/>
                <a:t> rich)</a:t>
              </a:r>
              <a:endParaRPr kumimoji="1" lang="ja-JP" altLang="en-US" dirty="0"/>
            </a:p>
          </p:txBody>
        </p:sp>
        <p:cxnSp>
          <p:nvCxnSpPr>
            <p:cNvPr id="92" name="直線矢印コネクタ 91"/>
            <p:cNvCxnSpPr/>
            <p:nvPr/>
          </p:nvCxnSpPr>
          <p:spPr>
            <a:xfrm rot="5400000" flipH="1" flipV="1">
              <a:off x="493502" y="5227774"/>
              <a:ext cx="911572" cy="3874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正方形/長方形 92"/>
            <p:cNvSpPr/>
            <p:nvPr/>
          </p:nvSpPr>
          <p:spPr>
            <a:xfrm>
              <a:off x="251520" y="6250012"/>
              <a:ext cx="37176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P</a:t>
              </a:r>
              <a:r>
                <a:rPr lang="en-US" altLang="ja-JP" baseline="-25000" dirty="0" smtClean="0"/>
                <a:t>2</a:t>
              </a:r>
              <a:r>
                <a:rPr lang="en-US" altLang="ja-JP" dirty="0" smtClean="0"/>
                <a:t>O</a:t>
              </a:r>
              <a:r>
                <a:rPr lang="en-US" altLang="ja-JP" baseline="-25000" dirty="0" smtClean="0"/>
                <a:t>5</a:t>
              </a:r>
              <a:r>
                <a:rPr lang="en-US" altLang="ja-JP" dirty="0" smtClean="0"/>
                <a:t> tends</a:t>
              </a:r>
              <a:r>
                <a:rPr lang="ja-JP" altLang="en-US" dirty="0" smtClean="0"/>
                <a:t> </a:t>
              </a:r>
              <a:r>
                <a:rPr lang="en-US" altLang="ja-JP" dirty="0" smtClean="0"/>
                <a:t>to distribute in 2CaO</a:t>
              </a:r>
              <a:r>
                <a:rPr lang="ja-JP" altLang="en-US" dirty="0" smtClean="0"/>
                <a:t>･</a:t>
              </a:r>
              <a:r>
                <a:rPr lang="en-US" altLang="ja-JP" dirty="0" smtClean="0"/>
                <a:t>SiO</a:t>
              </a:r>
              <a:r>
                <a:rPr lang="en-US" altLang="ja-JP" baseline="-25000" dirty="0" smtClean="0"/>
                <a:t>2</a:t>
              </a:r>
              <a:endParaRPr lang="ja-JP" altLang="en-US" dirty="0"/>
            </a:p>
          </p:txBody>
        </p:sp>
      </p:grpSp>
      <p:sp>
        <p:nvSpPr>
          <p:cNvPr id="58" name="スライド番号プレースホルダ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48148E-6 L -0.02361 -0.062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0.00069 L -0.03212 0.02292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0.00139 L -0.05122 -0.0497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4.81481E-6 L 0.02465 -0.00996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4.44444E-6 L 0.00052 -0.04722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3.33333E-6 L 0.05711 0.00463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2.96296E-6 L 0.03542 0.0787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7 0.00023 L -0.03143 0.08773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4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1.48148E-6 L 0.03941 -0.02107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1.48148E-6 L 0.03142 0.01042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7 1.48148E-6 L -0.02344 -0.03148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7 2.96296E-6 L -0.03941 2.96296E-6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2.59259E-6 L 0.0316 -0.041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8" grpId="0" animBg="1"/>
      <p:bldP spid="51" grpId="0" animBg="1"/>
      <p:bldP spid="76" grpId="0" animBg="1"/>
      <p:bldP spid="78" grpId="0" animBg="1"/>
      <p:bldP spid="81" grpId="0" animBg="1"/>
      <p:bldP spid="82" grpId="0" animBg="1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4139534" y="672951"/>
          <a:ext cx="4932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err="1"/>
                        <a:t>CaO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/>
                        <a:t>SiO</a:t>
                      </a:r>
                      <a:r>
                        <a:rPr lang="en-GB" sz="1600" b="1" u="none" strike="noStrike" baseline="-25000" dirty="0"/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/>
                        <a:t>T-Fe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/>
                        <a:t>MgO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/>
                        <a:t>Al</a:t>
                      </a:r>
                      <a:r>
                        <a:rPr lang="en-GB" sz="1600" u="none" strike="noStrike" baseline="-25000" dirty="0"/>
                        <a:t>2</a:t>
                      </a:r>
                      <a:r>
                        <a:rPr lang="en-GB" sz="1600" u="none" strike="noStrike" dirty="0"/>
                        <a:t>O</a:t>
                      </a:r>
                      <a:r>
                        <a:rPr lang="en-GB" sz="1600" u="none" strike="noStrike" baseline="-25000" dirty="0"/>
                        <a:t>3</a:t>
                      </a:r>
                      <a:endParaRPr lang="en-GB" sz="1600" b="0" i="0" u="none" strike="noStrike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/>
                        <a:t>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/>
                        <a:t>P</a:t>
                      </a:r>
                      <a:r>
                        <a:rPr lang="en-GB" sz="1600" u="none" strike="noStrike" baseline="-25000" dirty="0"/>
                        <a:t>2</a:t>
                      </a:r>
                      <a:r>
                        <a:rPr lang="en-GB" sz="1600" u="none" strike="noStrike" dirty="0"/>
                        <a:t>O</a:t>
                      </a:r>
                      <a:r>
                        <a:rPr lang="en-GB" sz="1600" u="none" strike="noStrike" baseline="-25000" dirty="0"/>
                        <a:t>5</a:t>
                      </a:r>
                      <a:endParaRPr lang="en-GB" sz="1600" b="0" i="0" u="none" strike="noStrike" baseline="-25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/>
                        <a:t>MnO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BOF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45.8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11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17.4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6.5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1.9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/>
                        <a:t>0.06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1.7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5.3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EAF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/>
                        <a:t>22.8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12.1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29.5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4.8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6.8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0.2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0.3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7.9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2" name="図 11" descr="CaO-FeO-SiO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6497" y="2242357"/>
            <a:ext cx="4751967" cy="4282987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395536" y="2987660"/>
            <a:ext cx="2952328" cy="2294981"/>
          </a:xfrm>
          <a:prstGeom prst="roundRect">
            <a:avLst>
              <a:gd name="adj" fmla="val 367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>
            <a:off x="6012160" y="5229200"/>
            <a:ext cx="1368152" cy="648072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星 5 35"/>
          <p:cNvSpPr/>
          <p:nvPr/>
        </p:nvSpPr>
        <p:spPr>
          <a:xfrm>
            <a:off x="5796136" y="5013176"/>
            <a:ext cx="360040" cy="36004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5004048" y="4725144"/>
            <a:ext cx="144016" cy="1440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475656" y="3034914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467544" y="3899010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267744" y="4355812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539552" y="4475074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cxnSp>
        <p:nvCxnSpPr>
          <p:cNvPr id="50" name="直線コネクタ 49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0" y="0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Background</a:t>
            </a:r>
            <a:endParaRPr kumimoji="1" lang="ja-JP" altLang="en-US" sz="20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211542" y="44624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Compositions of Basic Oxygen Furnace(BOF) and Electric Arc Furnace(EAF) slag.</a:t>
            </a:r>
            <a:endParaRPr kumimoji="1" lang="ja-JP" altLang="en-US" sz="16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091862" y="1825079"/>
            <a:ext cx="2016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Nippon Slag Association.</a:t>
            </a:r>
            <a:endParaRPr kumimoji="1" lang="ja-JP" altLang="en-US" sz="1400" dirty="0"/>
          </a:p>
        </p:txBody>
      </p:sp>
      <p:sp>
        <p:nvSpPr>
          <p:cNvPr id="59" name="角丸四角形 58"/>
          <p:cNvSpPr/>
          <p:nvPr/>
        </p:nvSpPr>
        <p:spPr>
          <a:xfrm>
            <a:off x="53340" y="476672"/>
            <a:ext cx="3992880" cy="1800200"/>
          </a:xfrm>
          <a:prstGeom prst="roundRect">
            <a:avLst>
              <a:gd name="adj" fmla="val 364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107504" y="1722581"/>
            <a:ext cx="3816424" cy="432048"/>
          </a:xfrm>
          <a:prstGeom prst="roundRect">
            <a:avLst>
              <a:gd name="adj" fmla="val 36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角丸四角形 61"/>
          <p:cNvSpPr/>
          <p:nvPr/>
        </p:nvSpPr>
        <p:spPr>
          <a:xfrm>
            <a:off x="137160" y="590168"/>
            <a:ext cx="2146708" cy="373380"/>
          </a:xfrm>
          <a:prstGeom prst="roundRect">
            <a:avLst>
              <a:gd name="adj" fmla="val 36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コネクタ 68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240634" y="1713288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Main components</a:t>
            </a:r>
            <a:r>
              <a:rPr kumimoji="1" lang="ja-JP" altLang="en-US" dirty="0" smtClean="0"/>
              <a:t>： </a:t>
            </a:r>
            <a:r>
              <a:rPr kumimoji="1" lang="en-US" altLang="ja-JP" dirty="0" smtClean="0"/>
              <a:t>CaO-FeO-SiO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07504" y="548680"/>
            <a:ext cx="2119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Steelmaking slag</a:t>
            </a:r>
            <a:endParaRPr kumimoji="1" lang="ja-JP" altLang="en-US" sz="2200" dirty="0"/>
          </a:p>
        </p:txBody>
      </p:sp>
      <p:sp>
        <p:nvSpPr>
          <p:cNvPr id="72" name="左中かっこ 71"/>
          <p:cNvSpPr/>
          <p:nvPr/>
        </p:nvSpPr>
        <p:spPr>
          <a:xfrm>
            <a:off x="683568" y="1086644"/>
            <a:ext cx="144016" cy="50405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27584" y="1014636"/>
            <a:ext cx="3115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BOF(</a:t>
            </a:r>
            <a:r>
              <a:rPr kumimoji="1" lang="en-US" altLang="ja-JP" sz="1600" dirty="0" smtClean="0"/>
              <a:t>Basic Oxygen Furnace</a:t>
            </a:r>
            <a:r>
              <a:rPr kumimoji="1" lang="en-US" altLang="ja-JP" dirty="0" smtClean="0"/>
              <a:t>) slag</a:t>
            </a:r>
          </a:p>
          <a:p>
            <a:r>
              <a:rPr lang="en-US" altLang="ja-JP" dirty="0" smtClean="0"/>
              <a:t>EAF(</a:t>
            </a:r>
            <a:r>
              <a:rPr lang="en-US" altLang="ja-JP" sz="1600" dirty="0" smtClean="0"/>
              <a:t>Electric Arc Furnace</a:t>
            </a:r>
            <a:r>
              <a:rPr lang="en-US" altLang="ja-JP" dirty="0" smtClean="0"/>
              <a:t>) slag</a:t>
            </a:r>
            <a:endParaRPr kumimoji="1" lang="ja-JP" altLang="en-US" dirty="0"/>
          </a:p>
        </p:txBody>
      </p:sp>
      <p:cxnSp>
        <p:nvCxnSpPr>
          <p:cNvPr id="74" name="直線コネクタ 73"/>
          <p:cNvCxnSpPr/>
          <p:nvPr/>
        </p:nvCxnSpPr>
        <p:spPr>
          <a:xfrm rot="5400000">
            <a:off x="295144" y="1160748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457200" y="1344196"/>
            <a:ext cx="2568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251520" y="24928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Solidification model</a:t>
            </a:r>
            <a:endParaRPr kumimoji="1" lang="ja-JP" altLang="en-US" dirty="0"/>
          </a:p>
        </p:txBody>
      </p:sp>
      <p:grpSp>
        <p:nvGrpSpPr>
          <p:cNvPr id="2" name="グループ化 85"/>
          <p:cNvGrpSpPr/>
          <p:nvPr/>
        </p:nvGrpSpPr>
        <p:grpSpPr>
          <a:xfrm>
            <a:off x="1475656" y="5075808"/>
            <a:ext cx="2376264" cy="738748"/>
            <a:chOff x="1475656" y="5003800"/>
            <a:chExt cx="2376264" cy="738748"/>
          </a:xfrm>
        </p:grpSpPr>
        <p:sp>
          <p:nvSpPr>
            <p:cNvPr id="87" name="テキスト ボックス 86"/>
            <p:cNvSpPr txBox="1"/>
            <p:nvPr/>
          </p:nvSpPr>
          <p:spPr>
            <a:xfrm>
              <a:off x="1475656" y="5373216"/>
              <a:ext cx="2376264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Liquid slag(FeO rich)</a:t>
              </a:r>
              <a:endParaRPr kumimoji="1" lang="ja-JP" altLang="en-US" dirty="0"/>
            </a:p>
          </p:txBody>
        </p:sp>
        <p:cxnSp>
          <p:nvCxnSpPr>
            <p:cNvPr id="88" name="直線矢印コネクタ 87"/>
            <p:cNvCxnSpPr/>
            <p:nvPr/>
          </p:nvCxnSpPr>
          <p:spPr>
            <a:xfrm rot="5400000" flipH="1" flipV="1">
              <a:off x="1869058" y="5185668"/>
              <a:ext cx="370210" cy="647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88"/>
          <p:cNvGrpSpPr/>
          <p:nvPr/>
        </p:nvGrpSpPr>
        <p:grpSpPr>
          <a:xfrm>
            <a:off x="179512" y="5037708"/>
            <a:ext cx="3816424" cy="1703660"/>
            <a:chOff x="179512" y="4965700"/>
            <a:chExt cx="3816424" cy="1703660"/>
          </a:xfrm>
        </p:grpSpPr>
        <p:sp>
          <p:nvSpPr>
            <p:cNvPr id="90" name="正方形/長方形 89"/>
            <p:cNvSpPr/>
            <p:nvPr/>
          </p:nvSpPr>
          <p:spPr>
            <a:xfrm>
              <a:off x="179512" y="5877272"/>
              <a:ext cx="3816424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251520" y="590608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2CaO</a:t>
              </a:r>
              <a:r>
                <a:rPr kumimoji="1" lang="ja-JP" altLang="en-US" dirty="0" smtClean="0"/>
                <a:t>・</a:t>
              </a:r>
              <a:r>
                <a:rPr kumimoji="1" lang="en-US" altLang="ja-JP" dirty="0" smtClean="0"/>
                <a:t>SiO</a:t>
              </a:r>
              <a:r>
                <a:rPr kumimoji="1" lang="en-US" altLang="ja-JP" baseline="-25000" dirty="0" smtClean="0"/>
                <a:t>2</a:t>
              </a:r>
              <a:r>
                <a:rPr lang="ja-JP" altLang="en-US" dirty="0" smtClean="0"/>
                <a:t> </a:t>
              </a:r>
              <a:r>
                <a:rPr lang="en-US" altLang="ja-JP" dirty="0" smtClean="0"/>
                <a:t>(P</a:t>
              </a:r>
              <a:r>
                <a:rPr lang="en-US" altLang="ja-JP" baseline="-25000" dirty="0" smtClean="0"/>
                <a:t>2</a:t>
              </a:r>
              <a:r>
                <a:rPr lang="en-US" altLang="ja-JP" dirty="0" smtClean="0"/>
                <a:t>O</a:t>
              </a:r>
              <a:r>
                <a:rPr lang="en-US" altLang="ja-JP" baseline="-25000" dirty="0" smtClean="0"/>
                <a:t>5</a:t>
              </a:r>
              <a:r>
                <a:rPr lang="en-US" altLang="ja-JP" dirty="0" smtClean="0"/>
                <a:t> rich)</a:t>
              </a:r>
              <a:endParaRPr kumimoji="1" lang="ja-JP" altLang="en-US" dirty="0"/>
            </a:p>
          </p:txBody>
        </p:sp>
        <p:cxnSp>
          <p:nvCxnSpPr>
            <p:cNvPr id="92" name="直線矢印コネクタ 91"/>
            <p:cNvCxnSpPr/>
            <p:nvPr/>
          </p:nvCxnSpPr>
          <p:spPr>
            <a:xfrm rot="5400000" flipH="1" flipV="1">
              <a:off x="493502" y="5227774"/>
              <a:ext cx="911572" cy="3874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正方形/長方形 92"/>
            <p:cNvSpPr/>
            <p:nvPr/>
          </p:nvSpPr>
          <p:spPr>
            <a:xfrm>
              <a:off x="251520" y="6250012"/>
              <a:ext cx="37176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P</a:t>
              </a:r>
              <a:r>
                <a:rPr lang="en-US" altLang="ja-JP" baseline="-25000" dirty="0" smtClean="0"/>
                <a:t>2</a:t>
              </a:r>
              <a:r>
                <a:rPr lang="en-US" altLang="ja-JP" dirty="0" smtClean="0"/>
                <a:t>O</a:t>
              </a:r>
              <a:r>
                <a:rPr lang="en-US" altLang="ja-JP" baseline="-25000" dirty="0" smtClean="0"/>
                <a:t>5</a:t>
              </a:r>
              <a:r>
                <a:rPr lang="en-US" altLang="ja-JP" dirty="0" smtClean="0"/>
                <a:t> tends</a:t>
              </a:r>
              <a:r>
                <a:rPr lang="ja-JP" altLang="en-US" dirty="0" smtClean="0"/>
                <a:t> </a:t>
              </a:r>
              <a:r>
                <a:rPr lang="en-US" altLang="ja-JP" dirty="0" smtClean="0"/>
                <a:t>to distribute in 2CaO</a:t>
              </a:r>
              <a:r>
                <a:rPr lang="ja-JP" altLang="en-US" dirty="0" smtClean="0"/>
                <a:t>･</a:t>
              </a:r>
              <a:r>
                <a:rPr lang="en-US" altLang="ja-JP" dirty="0" smtClean="0"/>
                <a:t>SiO</a:t>
              </a:r>
              <a:r>
                <a:rPr lang="en-US" altLang="ja-JP" baseline="-25000" dirty="0" smtClean="0"/>
                <a:t>2</a:t>
              </a:r>
              <a:endParaRPr lang="ja-JP" altLang="en-US" dirty="0"/>
            </a:p>
          </p:txBody>
        </p:sp>
      </p:grpSp>
      <p:grpSp>
        <p:nvGrpSpPr>
          <p:cNvPr id="4" name="グループ化 100"/>
          <p:cNvGrpSpPr/>
          <p:nvPr/>
        </p:nvGrpSpPr>
        <p:grpSpPr>
          <a:xfrm>
            <a:off x="2555776" y="4691098"/>
            <a:ext cx="504056" cy="432048"/>
            <a:chOff x="2555776" y="4619090"/>
            <a:chExt cx="504056" cy="432048"/>
          </a:xfrm>
        </p:grpSpPr>
        <p:sp>
          <p:nvSpPr>
            <p:cNvPr id="33" name="六角形 32"/>
            <p:cNvSpPr/>
            <p:nvPr/>
          </p:nvSpPr>
          <p:spPr>
            <a:xfrm>
              <a:off x="2555776" y="4619090"/>
              <a:ext cx="504056" cy="43204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2627784" y="4715330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グループ化 98"/>
          <p:cNvGrpSpPr/>
          <p:nvPr/>
        </p:nvGrpSpPr>
        <p:grpSpPr>
          <a:xfrm>
            <a:off x="2051720" y="3250938"/>
            <a:ext cx="1080120" cy="1008112"/>
            <a:chOff x="2051720" y="3178930"/>
            <a:chExt cx="1080120" cy="1008112"/>
          </a:xfrm>
        </p:grpSpPr>
        <p:sp>
          <p:nvSpPr>
            <p:cNvPr id="34" name="六角形 33"/>
            <p:cNvSpPr/>
            <p:nvPr/>
          </p:nvSpPr>
          <p:spPr>
            <a:xfrm>
              <a:off x="2051720" y="3178930"/>
              <a:ext cx="1080120" cy="1008112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>
              <a:spLocks noChangeAspect="1"/>
            </p:cNvSpPr>
            <p:nvPr/>
          </p:nvSpPr>
          <p:spPr>
            <a:xfrm>
              <a:off x="2627784" y="3460750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2208586" y="3628860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グループ化 99"/>
          <p:cNvGrpSpPr/>
          <p:nvPr/>
        </p:nvGrpSpPr>
        <p:grpSpPr>
          <a:xfrm>
            <a:off x="971642" y="4403042"/>
            <a:ext cx="792088" cy="720080"/>
            <a:chOff x="971642" y="4331034"/>
            <a:chExt cx="792088" cy="720080"/>
          </a:xfrm>
        </p:grpSpPr>
        <p:sp>
          <p:nvSpPr>
            <p:cNvPr id="35" name="六角形 34"/>
            <p:cNvSpPr/>
            <p:nvPr/>
          </p:nvSpPr>
          <p:spPr>
            <a:xfrm>
              <a:off x="971642" y="4331034"/>
              <a:ext cx="792088" cy="720080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1109416" y="4708980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1213024" y="4365104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グループ化 97"/>
          <p:cNvGrpSpPr/>
          <p:nvPr/>
        </p:nvGrpSpPr>
        <p:grpSpPr>
          <a:xfrm>
            <a:off x="827584" y="3322946"/>
            <a:ext cx="864096" cy="792088"/>
            <a:chOff x="827584" y="3250938"/>
            <a:chExt cx="864096" cy="792088"/>
          </a:xfrm>
        </p:grpSpPr>
        <p:sp>
          <p:nvSpPr>
            <p:cNvPr id="32" name="六角形 31"/>
            <p:cNvSpPr/>
            <p:nvPr/>
          </p:nvSpPr>
          <p:spPr>
            <a:xfrm>
              <a:off x="827584" y="3250938"/>
              <a:ext cx="864096" cy="79208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984450" y="3337942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8" name="円/楕円 67"/>
            <p:cNvSpPr>
              <a:spLocks noChangeAspect="1"/>
            </p:cNvSpPr>
            <p:nvPr/>
          </p:nvSpPr>
          <p:spPr>
            <a:xfrm>
              <a:off x="1109416" y="3642866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9" name="円/楕円 78"/>
          <p:cNvSpPr/>
          <p:nvPr/>
        </p:nvSpPr>
        <p:spPr>
          <a:xfrm>
            <a:off x="1829346" y="4409554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3000524" y="3166368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1691680" y="3789040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749226" y="3056260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2051720" y="4869160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1547664" y="4134222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78" name="スライド番号プレースホルダ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角丸四角形 126"/>
          <p:cNvSpPr/>
          <p:nvPr/>
        </p:nvSpPr>
        <p:spPr>
          <a:xfrm>
            <a:off x="3995936" y="2420888"/>
            <a:ext cx="4968552" cy="2976612"/>
          </a:xfrm>
          <a:prstGeom prst="roundRect">
            <a:avLst>
              <a:gd name="adj" fmla="val 195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4139534" y="672951"/>
          <a:ext cx="4932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err="1"/>
                        <a:t>CaO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/>
                        <a:t>SiO</a:t>
                      </a:r>
                      <a:r>
                        <a:rPr lang="en-GB" sz="1600" b="1" u="none" strike="noStrike" baseline="-25000" dirty="0"/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/>
                        <a:t>T-Fe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/>
                        <a:t>MgO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/>
                        <a:t>Al</a:t>
                      </a:r>
                      <a:r>
                        <a:rPr lang="en-GB" sz="1600" u="none" strike="noStrike" baseline="-25000" dirty="0"/>
                        <a:t>2</a:t>
                      </a:r>
                      <a:r>
                        <a:rPr lang="en-GB" sz="1600" u="none" strike="noStrike" dirty="0"/>
                        <a:t>O</a:t>
                      </a:r>
                      <a:r>
                        <a:rPr lang="en-GB" sz="1600" u="none" strike="noStrike" baseline="-25000" dirty="0"/>
                        <a:t>3</a:t>
                      </a:r>
                      <a:endParaRPr lang="en-GB" sz="1600" b="0" i="0" u="none" strike="noStrike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/>
                        <a:t>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/>
                        <a:t>P</a:t>
                      </a:r>
                      <a:r>
                        <a:rPr lang="en-GB" sz="1600" u="none" strike="noStrike" baseline="-25000" dirty="0"/>
                        <a:t>2</a:t>
                      </a:r>
                      <a:r>
                        <a:rPr lang="en-GB" sz="1600" u="none" strike="noStrike" dirty="0"/>
                        <a:t>O</a:t>
                      </a:r>
                      <a:r>
                        <a:rPr lang="en-GB" sz="1600" u="none" strike="noStrike" baseline="-25000" dirty="0"/>
                        <a:t>5</a:t>
                      </a:r>
                      <a:endParaRPr lang="en-GB" sz="1600" b="0" i="0" u="none" strike="noStrike" baseline="-25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/>
                        <a:t>MnO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BOF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45.8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11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17.4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6.5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1.9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/>
                        <a:t>0.06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1.7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5.3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EAF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/>
                        <a:t>22.8</a:t>
                      </a:r>
                      <a:endParaRPr lang="en-US" altLang="ja-JP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12.1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/>
                        <a:t>29.5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4.8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6.8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0.2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0.3</a:t>
                      </a:r>
                      <a:endParaRPr lang="en-US" altLang="ja-JP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/>
                        <a:t>7.9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4" name="角丸四角形 23"/>
          <p:cNvSpPr/>
          <p:nvPr/>
        </p:nvSpPr>
        <p:spPr>
          <a:xfrm>
            <a:off x="395536" y="2987660"/>
            <a:ext cx="2952328" cy="2294981"/>
          </a:xfrm>
          <a:prstGeom prst="roundRect">
            <a:avLst>
              <a:gd name="adj" fmla="val 367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475656" y="3034914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467544" y="3899010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267744" y="4355812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539552" y="4475074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cxnSp>
        <p:nvCxnSpPr>
          <p:cNvPr id="50" name="直線コネクタ 49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0" y="0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Background</a:t>
            </a:r>
            <a:endParaRPr kumimoji="1" lang="ja-JP" altLang="en-US" sz="20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211542" y="44624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Compositions of Basic Oxygen Furnace(BOF) and Electric Arc Furnace(EAF) slag.</a:t>
            </a:r>
            <a:endParaRPr kumimoji="1" lang="ja-JP" altLang="en-US" sz="16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7091862" y="1825079"/>
            <a:ext cx="2016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Nippon Slag Association.</a:t>
            </a:r>
            <a:endParaRPr kumimoji="1" lang="ja-JP" altLang="en-US" sz="1400" dirty="0"/>
          </a:p>
        </p:txBody>
      </p:sp>
      <p:sp>
        <p:nvSpPr>
          <p:cNvPr id="59" name="角丸四角形 58"/>
          <p:cNvSpPr/>
          <p:nvPr/>
        </p:nvSpPr>
        <p:spPr>
          <a:xfrm>
            <a:off x="53340" y="476672"/>
            <a:ext cx="3992880" cy="1800200"/>
          </a:xfrm>
          <a:prstGeom prst="roundRect">
            <a:avLst>
              <a:gd name="adj" fmla="val 364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107504" y="1722581"/>
            <a:ext cx="3816424" cy="432048"/>
          </a:xfrm>
          <a:prstGeom prst="roundRect">
            <a:avLst>
              <a:gd name="adj" fmla="val 36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角丸四角形 61"/>
          <p:cNvSpPr/>
          <p:nvPr/>
        </p:nvSpPr>
        <p:spPr>
          <a:xfrm>
            <a:off x="137160" y="590168"/>
            <a:ext cx="2146708" cy="373380"/>
          </a:xfrm>
          <a:prstGeom prst="roundRect">
            <a:avLst>
              <a:gd name="adj" fmla="val 36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コネクタ 68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240634" y="1713288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Main components</a:t>
            </a:r>
            <a:r>
              <a:rPr kumimoji="1" lang="ja-JP" altLang="en-US" dirty="0" smtClean="0"/>
              <a:t>： </a:t>
            </a:r>
            <a:r>
              <a:rPr kumimoji="1" lang="en-US" altLang="ja-JP" dirty="0" smtClean="0"/>
              <a:t>CaO-FeO-SiO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07504" y="548680"/>
            <a:ext cx="2119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Steelmaking slag</a:t>
            </a:r>
            <a:endParaRPr kumimoji="1" lang="ja-JP" altLang="en-US" sz="2200" dirty="0"/>
          </a:p>
        </p:txBody>
      </p:sp>
      <p:sp>
        <p:nvSpPr>
          <p:cNvPr id="72" name="左中かっこ 71"/>
          <p:cNvSpPr/>
          <p:nvPr/>
        </p:nvSpPr>
        <p:spPr>
          <a:xfrm>
            <a:off x="683568" y="1086644"/>
            <a:ext cx="144016" cy="50405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27584" y="1014636"/>
            <a:ext cx="3115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BOF(</a:t>
            </a:r>
            <a:r>
              <a:rPr kumimoji="1" lang="en-US" altLang="ja-JP" sz="1600" dirty="0" smtClean="0"/>
              <a:t>Basic Oxygen Furnace</a:t>
            </a:r>
            <a:r>
              <a:rPr kumimoji="1" lang="en-US" altLang="ja-JP" dirty="0" smtClean="0"/>
              <a:t>) slag</a:t>
            </a:r>
          </a:p>
          <a:p>
            <a:r>
              <a:rPr lang="en-US" altLang="ja-JP" dirty="0" smtClean="0"/>
              <a:t>EAF(</a:t>
            </a:r>
            <a:r>
              <a:rPr lang="en-US" altLang="ja-JP" sz="1600" dirty="0" smtClean="0"/>
              <a:t>Electric Arc Furnace</a:t>
            </a:r>
            <a:r>
              <a:rPr lang="en-US" altLang="ja-JP" dirty="0" smtClean="0"/>
              <a:t>) slag</a:t>
            </a:r>
            <a:endParaRPr kumimoji="1" lang="ja-JP" altLang="en-US" dirty="0"/>
          </a:p>
        </p:txBody>
      </p:sp>
      <p:cxnSp>
        <p:nvCxnSpPr>
          <p:cNvPr id="74" name="直線コネクタ 73"/>
          <p:cNvCxnSpPr/>
          <p:nvPr/>
        </p:nvCxnSpPr>
        <p:spPr>
          <a:xfrm rot="5400000">
            <a:off x="295144" y="1160748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457200" y="1344196"/>
            <a:ext cx="2568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251520" y="24928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Solidification model</a:t>
            </a:r>
            <a:endParaRPr kumimoji="1" lang="ja-JP" altLang="en-US" dirty="0"/>
          </a:p>
        </p:txBody>
      </p:sp>
      <p:grpSp>
        <p:nvGrpSpPr>
          <p:cNvPr id="2" name="グループ化 100"/>
          <p:cNvGrpSpPr/>
          <p:nvPr/>
        </p:nvGrpSpPr>
        <p:grpSpPr>
          <a:xfrm>
            <a:off x="2555776" y="4691098"/>
            <a:ext cx="504056" cy="432048"/>
            <a:chOff x="2555776" y="4619090"/>
            <a:chExt cx="504056" cy="432048"/>
          </a:xfrm>
        </p:grpSpPr>
        <p:sp>
          <p:nvSpPr>
            <p:cNvPr id="33" name="六角形 32"/>
            <p:cNvSpPr/>
            <p:nvPr/>
          </p:nvSpPr>
          <p:spPr>
            <a:xfrm>
              <a:off x="2555776" y="4619090"/>
              <a:ext cx="504056" cy="43204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2627784" y="4715330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98"/>
          <p:cNvGrpSpPr/>
          <p:nvPr/>
        </p:nvGrpSpPr>
        <p:grpSpPr>
          <a:xfrm>
            <a:off x="2051720" y="3250938"/>
            <a:ext cx="1080120" cy="1008112"/>
            <a:chOff x="2051720" y="3178930"/>
            <a:chExt cx="1080120" cy="1008112"/>
          </a:xfrm>
        </p:grpSpPr>
        <p:sp>
          <p:nvSpPr>
            <p:cNvPr id="34" name="六角形 33"/>
            <p:cNvSpPr/>
            <p:nvPr/>
          </p:nvSpPr>
          <p:spPr>
            <a:xfrm>
              <a:off x="2051720" y="3178930"/>
              <a:ext cx="1080120" cy="1008112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>
              <a:spLocks noChangeAspect="1"/>
            </p:cNvSpPr>
            <p:nvPr/>
          </p:nvSpPr>
          <p:spPr>
            <a:xfrm>
              <a:off x="2627784" y="3460750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2208586" y="3628860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グループ化 99"/>
          <p:cNvGrpSpPr/>
          <p:nvPr/>
        </p:nvGrpSpPr>
        <p:grpSpPr>
          <a:xfrm>
            <a:off x="971642" y="4403042"/>
            <a:ext cx="792088" cy="720080"/>
            <a:chOff x="971642" y="4331034"/>
            <a:chExt cx="792088" cy="720080"/>
          </a:xfrm>
        </p:grpSpPr>
        <p:sp>
          <p:nvSpPr>
            <p:cNvPr id="35" name="六角形 34"/>
            <p:cNvSpPr/>
            <p:nvPr/>
          </p:nvSpPr>
          <p:spPr>
            <a:xfrm>
              <a:off x="971642" y="4331034"/>
              <a:ext cx="792088" cy="720080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1109416" y="4708980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1213024" y="4365104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グループ化 97"/>
          <p:cNvGrpSpPr/>
          <p:nvPr/>
        </p:nvGrpSpPr>
        <p:grpSpPr>
          <a:xfrm>
            <a:off x="827584" y="3322946"/>
            <a:ext cx="864096" cy="792088"/>
            <a:chOff x="827584" y="3250938"/>
            <a:chExt cx="864096" cy="792088"/>
          </a:xfrm>
        </p:grpSpPr>
        <p:sp>
          <p:nvSpPr>
            <p:cNvPr id="32" name="六角形 31"/>
            <p:cNvSpPr/>
            <p:nvPr/>
          </p:nvSpPr>
          <p:spPr>
            <a:xfrm>
              <a:off x="827584" y="3250938"/>
              <a:ext cx="864096" cy="79208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984450" y="3337942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8" name="円/楕円 67"/>
            <p:cNvSpPr>
              <a:spLocks noChangeAspect="1"/>
            </p:cNvSpPr>
            <p:nvPr/>
          </p:nvSpPr>
          <p:spPr>
            <a:xfrm>
              <a:off x="1109416" y="3642866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9" name="円/楕円 78"/>
          <p:cNvSpPr/>
          <p:nvPr/>
        </p:nvSpPr>
        <p:spPr>
          <a:xfrm>
            <a:off x="1829346" y="4409554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3000524" y="3166368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1691680" y="3789040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749226" y="3056260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2051720" y="4869160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1547664" y="4134222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76" name="右矢印 75"/>
          <p:cNvSpPr/>
          <p:nvPr/>
        </p:nvSpPr>
        <p:spPr>
          <a:xfrm>
            <a:off x="3453780" y="3755132"/>
            <a:ext cx="313432" cy="50405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98"/>
          <p:cNvGrpSpPr/>
          <p:nvPr/>
        </p:nvGrpSpPr>
        <p:grpSpPr>
          <a:xfrm>
            <a:off x="4617720" y="3212976"/>
            <a:ext cx="936104" cy="864096"/>
            <a:chOff x="2051720" y="3256477"/>
            <a:chExt cx="936104" cy="930565"/>
          </a:xfrm>
        </p:grpSpPr>
        <p:sp>
          <p:nvSpPr>
            <p:cNvPr id="80" name="六角形 79"/>
            <p:cNvSpPr/>
            <p:nvPr/>
          </p:nvSpPr>
          <p:spPr>
            <a:xfrm>
              <a:off x="2051720" y="3256477"/>
              <a:ext cx="936104" cy="930565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>
              <a:spLocks noChangeAspect="1"/>
            </p:cNvSpPr>
            <p:nvPr/>
          </p:nvSpPr>
          <p:spPr>
            <a:xfrm>
              <a:off x="2424460" y="3347701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2" name="円/楕円 81"/>
            <p:cNvSpPr>
              <a:spLocks noChangeAspect="1"/>
            </p:cNvSpPr>
            <p:nvPr/>
          </p:nvSpPr>
          <p:spPr>
            <a:xfrm>
              <a:off x="2267894" y="3734102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グループ化 97"/>
          <p:cNvGrpSpPr/>
          <p:nvPr/>
        </p:nvGrpSpPr>
        <p:grpSpPr>
          <a:xfrm>
            <a:off x="5417428" y="3678932"/>
            <a:ext cx="864096" cy="792088"/>
            <a:chOff x="827584" y="3250938"/>
            <a:chExt cx="864096" cy="792088"/>
          </a:xfrm>
        </p:grpSpPr>
        <p:sp>
          <p:nvSpPr>
            <p:cNvPr id="85" name="六角形 84"/>
            <p:cNvSpPr/>
            <p:nvPr/>
          </p:nvSpPr>
          <p:spPr>
            <a:xfrm>
              <a:off x="827584" y="3250938"/>
              <a:ext cx="864096" cy="79208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>
              <a:spLocks noChangeAspect="1"/>
            </p:cNvSpPr>
            <p:nvPr/>
          </p:nvSpPr>
          <p:spPr>
            <a:xfrm>
              <a:off x="984450" y="3337942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9" name="円/楕円 88"/>
            <p:cNvSpPr>
              <a:spLocks noChangeAspect="1"/>
            </p:cNvSpPr>
            <p:nvPr/>
          </p:nvSpPr>
          <p:spPr>
            <a:xfrm>
              <a:off x="1147516" y="3668266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グループ化 99"/>
          <p:cNvGrpSpPr/>
          <p:nvPr/>
        </p:nvGrpSpPr>
        <p:grpSpPr>
          <a:xfrm>
            <a:off x="4348356" y="4110980"/>
            <a:ext cx="792088" cy="720080"/>
            <a:chOff x="971642" y="4331034"/>
            <a:chExt cx="792088" cy="720080"/>
          </a:xfrm>
        </p:grpSpPr>
        <p:sp>
          <p:nvSpPr>
            <p:cNvPr id="99" name="六角形 98"/>
            <p:cNvSpPr/>
            <p:nvPr/>
          </p:nvSpPr>
          <p:spPr>
            <a:xfrm>
              <a:off x="971642" y="4331034"/>
              <a:ext cx="792088" cy="720080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>
              <a:spLocks noChangeAspect="1"/>
            </p:cNvSpPr>
            <p:nvPr/>
          </p:nvSpPr>
          <p:spPr>
            <a:xfrm>
              <a:off x="1109416" y="4708980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1" name="円/楕円 100"/>
            <p:cNvSpPr>
              <a:spLocks noChangeAspect="1"/>
            </p:cNvSpPr>
            <p:nvPr/>
          </p:nvSpPr>
          <p:spPr>
            <a:xfrm>
              <a:off x="1213024" y="4365104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グループ化 100"/>
          <p:cNvGrpSpPr/>
          <p:nvPr/>
        </p:nvGrpSpPr>
        <p:grpSpPr>
          <a:xfrm>
            <a:off x="5140444" y="4403204"/>
            <a:ext cx="504056" cy="432048"/>
            <a:chOff x="2555776" y="4619090"/>
            <a:chExt cx="504056" cy="432048"/>
          </a:xfrm>
        </p:grpSpPr>
        <p:sp>
          <p:nvSpPr>
            <p:cNvPr id="103" name="六角形 102"/>
            <p:cNvSpPr/>
            <p:nvPr/>
          </p:nvSpPr>
          <p:spPr>
            <a:xfrm>
              <a:off x="2555776" y="4619090"/>
              <a:ext cx="504056" cy="43204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/>
            <p:cNvSpPr>
              <a:spLocks noChangeAspect="1"/>
            </p:cNvSpPr>
            <p:nvPr/>
          </p:nvSpPr>
          <p:spPr>
            <a:xfrm>
              <a:off x="2627784" y="4715330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グループ化 128"/>
          <p:cNvGrpSpPr/>
          <p:nvPr/>
        </p:nvGrpSpPr>
        <p:grpSpPr>
          <a:xfrm>
            <a:off x="6804248" y="3243560"/>
            <a:ext cx="1872208" cy="1625600"/>
            <a:chOff x="6876256" y="3429000"/>
            <a:chExt cx="1872208" cy="1625600"/>
          </a:xfrm>
        </p:grpSpPr>
        <p:sp>
          <p:nvSpPr>
            <p:cNvPr id="105" name="角丸四角形 104"/>
            <p:cNvSpPr/>
            <p:nvPr/>
          </p:nvSpPr>
          <p:spPr>
            <a:xfrm>
              <a:off x="6876256" y="3429000"/>
              <a:ext cx="1872208" cy="1625600"/>
            </a:xfrm>
            <a:prstGeom prst="roundRect">
              <a:avLst>
                <a:gd name="adj" fmla="val 3671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7020272" y="3573015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7452320" y="3717031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7884368" y="3573015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8316416" y="3933055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7956376" y="4149079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7092280" y="4149079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7236296" y="4653135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8172400" y="4581127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7524328" y="4293095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116" name="正方形/長方形 115"/>
          <p:cNvSpPr/>
          <p:nvPr/>
        </p:nvSpPr>
        <p:spPr>
          <a:xfrm>
            <a:off x="4104456" y="24946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If these are able to be separated, </a:t>
            </a:r>
            <a:br>
              <a:rPr lang="en-US" altLang="ja-JP" dirty="0" smtClean="0"/>
            </a:br>
            <a:r>
              <a:rPr lang="en-US" altLang="ja-JP" dirty="0" smtClean="0"/>
              <a:t>they can be used more effectively.</a:t>
            </a:r>
            <a:endParaRPr lang="ja-JP" altLang="en-US" dirty="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4139952" y="49411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O</a:t>
            </a:r>
            <a:r>
              <a:rPr kumimoji="1" lang="en-US" altLang="ja-JP" baseline="-25000" dirty="0" smtClean="0"/>
              <a:t>5</a:t>
            </a:r>
            <a:r>
              <a:rPr kumimoji="1" lang="en-US" altLang="ja-JP" dirty="0" smtClean="0"/>
              <a:t> rich 2CaO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SiO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6695728" y="49411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FeO rich liquid slag</a:t>
            </a:r>
            <a:endParaRPr kumimoji="1" lang="ja-JP" altLang="en-US" baseline="-25000" dirty="0"/>
          </a:p>
        </p:txBody>
      </p:sp>
      <p:grpSp>
        <p:nvGrpSpPr>
          <p:cNvPr id="12" name="グループ化 134"/>
          <p:cNvGrpSpPr/>
          <p:nvPr/>
        </p:nvGrpSpPr>
        <p:grpSpPr>
          <a:xfrm>
            <a:off x="144016" y="5373216"/>
            <a:ext cx="8892480" cy="1368152"/>
            <a:chOff x="144016" y="5373216"/>
            <a:chExt cx="8892480" cy="1368152"/>
          </a:xfrm>
        </p:grpSpPr>
        <p:sp>
          <p:nvSpPr>
            <p:cNvPr id="134" name="角丸四角形 133"/>
            <p:cNvSpPr/>
            <p:nvPr/>
          </p:nvSpPr>
          <p:spPr>
            <a:xfrm>
              <a:off x="144016" y="5517232"/>
              <a:ext cx="8892480" cy="1224136"/>
            </a:xfrm>
            <a:prstGeom prst="roundRect">
              <a:avLst>
                <a:gd name="adj" fmla="val 1955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4788024" y="6118696"/>
              <a:ext cx="4103440" cy="4936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ja-JP" sz="2000" dirty="0" smtClean="0"/>
                <a:t>Reuse as an iron-making material</a:t>
              </a:r>
              <a:endParaRPr kumimoji="1" lang="ja-JP" altLang="en-US" sz="2000" dirty="0"/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611560" y="6118696"/>
              <a:ext cx="3816424" cy="4936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kumimoji="1" lang="en-US" altLang="ja-JP" sz="2000" dirty="0" smtClean="0"/>
                <a:t>Fertilizer and chemical industry</a:t>
              </a:r>
              <a:endParaRPr kumimoji="1" lang="ja-JP" altLang="en-US" sz="2000" dirty="0"/>
            </a:p>
          </p:txBody>
        </p:sp>
        <p:sp>
          <p:nvSpPr>
            <p:cNvPr id="125" name="下矢印 124"/>
            <p:cNvSpPr/>
            <p:nvPr/>
          </p:nvSpPr>
          <p:spPr>
            <a:xfrm rot="1818093">
              <a:off x="4079503" y="5374720"/>
              <a:ext cx="300360" cy="698014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下矢印 125"/>
            <p:cNvSpPr/>
            <p:nvPr/>
          </p:nvSpPr>
          <p:spPr>
            <a:xfrm>
              <a:off x="7524328" y="5373216"/>
              <a:ext cx="288032" cy="648072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539552" y="5614640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For example :</a:t>
              </a:r>
              <a:endParaRPr kumimoji="1" lang="ja-JP" altLang="en-US" sz="2400" dirty="0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角丸四角形 126"/>
          <p:cNvSpPr/>
          <p:nvPr/>
        </p:nvSpPr>
        <p:spPr>
          <a:xfrm>
            <a:off x="3923928" y="3573016"/>
            <a:ext cx="4968552" cy="2880320"/>
          </a:xfrm>
          <a:prstGeom prst="roundRect">
            <a:avLst>
              <a:gd name="adj" fmla="val 195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323528" y="4043496"/>
            <a:ext cx="2952328" cy="2294981"/>
          </a:xfrm>
          <a:prstGeom prst="roundRect">
            <a:avLst>
              <a:gd name="adj" fmla="val 367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403648" y="4090750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395536" y="4954846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195736" y="5411648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467544" y="5530910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cxnSp>
        <p:nvCxnSpPr>
          <p:cNvPr id="50" name="直線コネクタ 49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0" y="0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Background</a:t>
            </a:r>
            <a:endParaRPr kumimoji="1" lang="ja-JP" altLang="en-US" sz="2000" dirty="0"/>
          </a:p>
        </p:txBody>
      </p:sp>
      <p:cxnSp>
        <p:nvCxnSpPr>
          <p:cNvPr id="69" name="直線コネクタ 68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00"/>
          <p:cNvGrpSpPr/>
          <p:nvPr/>
        </p:nvGrpSpPr>
        <p:grpSpPr>
          <a:xfrm>
            <a:off x="2483768" y="5746934"/>
            <a:ext cx="504056" cy="432048"/>
            <a:chOff x="2555776" y="4619090"/>
            <a:chExt cx="504056" cy="432048"/>
          </a:xfrm>
        </p:grpSpPr>
        <p:sp>
          <p:nvSpPr>
            <p:cNvPr id="33" name="六角形 32"/>
            <p:cNvSpPr/>
            <p:nvPr/>
          </p:nvSpPr>
          <p:spPr>
            <a:xfrm>
              <a:off x="2555776" y="4619090"/>
              <a:ext cx="504056" cy="43204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2627784" y="4715330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98"/>
          <p:cNvGrpSpPr/>
          <p:nvPr/>
        </p:nvGrpSpPr>
        <p:grpSpPr>
          <a:xfrm>
            <a:off x="1979712" y="4306774"/>
            <a:ext cx="1080120" cy="1008112"/>
            <a:chOff x="2051720" y="3178930"/>
            <a:chExt cx="1080120" cy="1008112"/>
          </a:xfrm>
        </p:grpSpPr>
        <p:sp>
          <p:nvSpPr>
            <p:cNvPr id="34" name="六角形 33"/>
            <p:cNvSpPr/>
            <p:nvPr/>
          </p:nvSpPr>
          <p:spPr>
            <a:xfrm>
              <a:off x="2051720" y="3178930"/>
              <a:ext cx="1080120" cy="1008112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>
              <a:spLocks noChangeAspect="1"/>
            </p:cNvSpPr>
            <p:nvPr/>
          </p:nvSpPr>
          <p:spPr>
            <a:xfrm>
              <a:off x="2627784" y="3460750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2208586" y="3628860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グループ化 99"/>
          <p:cNvGrpSpPr/>
          <p:nvPr/>
        </p:nvGrpSpPr>
        <p:grpSpPr>
          <a:xfrm>
            <a:off x="899634" y="5458878"/>
            <a:ext cx="792088" cy="720080"/>
            <a:chOff x="971642" y="4331034"/>
            <a:chExt cx="792088" cy="720080"/>
          </a:xfrm>
        </p:grpSpPr>
        <p:sp>
          <p:nvSpPr>
            <p:cNvPr id="35" name="六角形 34"/>
            <p:cNvSpPr/>
            <p:nvPr/>
          </p:nvSpPr>
          <p:spPr>
            <a:xfrm>
              <a:off x="971642" y="4331034"/>
              <a:ext cx="792088" cy="720080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1109416" y="4708980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1213024" y="4365104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グループ化 97"/>
          <p:cNvGrpSpPr/>
          <p:nvPr/>
        </p:nvGrpSpPr>
        <p:grpSpPr>
          <a:xfrm>
            <a:off x="755576" y="4378782"/>
            <a:ext cx="864096" cy="792088"/>
            <a:chOff x="827584" y="3250938"/>
            <a:chExt cx="864096" cy="792088"/>
          </a:xfrm>
        </p:grpSpPr>
        <p:sp>
          <p:nvSpPr>
            <p:cNvPr id="32" name="六角形 31"/>
            <p:cNvSpPr/>
            <p:nvPr/>
          </p:nvSpPr>
          <p:spPr>
            <a:xfrm>
              <a:off x="827584" y="3250938"/>
              <a:ext cx="864096" cy="79208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984450" y="3337942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8" name="円/楕円 67"/>
            <p:cNvSpPr>
              <a:spLocks noChangeAspect="1"/>
            </p:cNvSpPr>
            <p:nvPr/>
          </p:nvSpPr>
          <p:spPr>
            <a:xfrm>
              <a:off x="1109416" y="3642866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9" name="円/楕円 78"/>
          <p:cNvSpPr/>
          <p:nvPr/>
        </p:nvSpPr>
        <p:spPr>
          <a:xfrm>
            <a:off x="1757338" y="5465390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2928516" y="4222204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1619672" y="4844876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677218" y="4112096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1979712" y="5924996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1475656" y="5190058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050" dirty="0" err="1" smtClean="0">
                <a:solidFill>
                  <a:schemeClr val="tx1"/>
                </a:solidFill>
              </a:rPr>
              <a:t>FeO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76" name="右矢印 75"/>
          <p:cNvSpPr/>
          <p:nvPr/>
        </p:nvSpPr>
        <p:spPr>
          <a:xfrm>
            <a:off x="3381772" y="4810968"/>
            <a:ext cx="313432" cy="50405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98"/>
          <p:cNvGrpSpPr/>
          <p:nvPr/>
        </p:nvGrpSpPr>
        <p:grpSpPr>
          <a:xfrm>
            <a:off x="4545712" y="4268812"/>
            <a:ext cx="936104" cy="864096"/>
            <a:chOff x="2051720" y="3256477"/>
            <a:chExt cx="936104" cy="930565"/>
          </a:xfrm>
        </p:grpSpPr>
        <p:sp>
          <p:nvSpPr>
            <p:cNvPr id="80" name="六角形 79"/>
            <p:cNvSpPr/>
            <p:nvPr/>
          </p:nvSpPr>
          <p:spPr>
            <a:xfrm>
              <a:off x="2051720" y="3256477"/>
              <a:ext cx="936104" cy="930565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>
              <a:spLocks noChangeAspect="1"/>
            </p:cNvSpPr>
            <p:nvPr/>
          </p:nvSpPr>
          <p:spPr>
            <a:xfrm>
              <a:off x="2424460" y="3347701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2" name="円/楕円 81"/>
            <p:cNvSpPr>
              <a:spLocks noChangeAspect="1"/>
            </p:cNvSpPr>
            <p:nvPr/>
          </p:nvSpPr>
          <p:spPr>
            <a:xfrm>
              <a:off x="2267894" y="3734102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グループ化 97"/>
          <p:cNvGrpSpPr/>
          <p:nvPr/>
        </p:nvGrpSpPr>
        <p:grpSpPr>
          <a:xfrm>
            <a:off x="5345420" y="4734768"/>
            <a:ext cx="864096" cy="792088"/>
            <a:chOff x="827584" y="3250938"/>
            <a:chExt cx="864096" cy="792088"/>
          </a:xfrm>
        </p:grpSpPr>
        <p:sp>
          <p:nvSpPr>
            <p:cNvPr id="85" name="六角形 84"/>
            <p:cNvSpPr/>
            <p:nvPr/>
          </p:nvSpPr>
          <p:spPr>
            <a:xfrm>
              <a:off x="827584" y="3250938"/>
              <a:ext cx="864096" cy="79208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>
              <a:spLocks noChangeAspect="1"/>
            </p:cNvSpPr>
            <p:nvPr/>
          </p:nvSpPr>
          <p:spPr>
            <a:xfrm>
              <a:off x="984450" y="3337942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9" name="円/楕円 88"/>
            <p:cNvSpPr>
              <a:spLocks noChangeAspect="1"/>
            </p:cNvSpPr>
            <p:nvPr/>
          </p:nvSpPr>
          <p:spPr>
            <a:xfrm>
              <a:off x="1147516" y="3668266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グループ化 99"/>
          <p:cNvGrpSpPr/>
          <p:nvPr/>
        </p:nvGrpSpPr>
        <p:grpSpPr>
          <a:xfrm>
            <a:off x="4276348" y="5166816"/>
            <a:ext cx="792088" cy="720080"/>
            <a:chOff x="971642" y="4331034"/>
            <a:chExt cx="792088" cy="720080"/>
          </a:xfrm>
        </p:grpSpPr>
        <p:sp>
          <p:nvSpPr>
            <p:cNvPr id="99" name="六角形 98"/>
            <p:cNvSpPr/>
            <p:nvPr/>
          </p:nvSpPr>
          <p:spPr>
            <a:xfrm>
              <a:off x="971642" y="4331034"/>
              <a:ext cx="792088" cy="720080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99"/>
            <p:cNvSpPr>
              <a:spLocks noChangeAspect="1"/>
            </p:cNvSpPr>
            <p:nvPr/>
          </p:nvSpPr>
          <p:spPr>
            <a:xfrm>
              <a:off x="1109416" y="4708980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1" name="円/楕円 100"/>
            <p:cNvSpPr>
              <a:spLocks noChangeAspect="1"/>
            </p:cNvSpPr>
            <p:nvPr/>
          </p:nvSpPr>
          <p:spPr>
            <a:xfrm>
              <a:off x="1213024" y="4365104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グループ化 100"/>
          <p:cNvGrpSpPr/>
          <p:nvPr/>
        </p:nvGrpSpPr>
        <p:grpSpPr>
          <a:xfrm>
            <a:off x="5068436" y="5459040"/>
            <a:ext cx="504056" cy="432048"/>
            <a:chOff x="2555776" y="4619090"/>
            <a:chExt cx="504056" cy="432048"/>
          </a:xfrm>
        </p:grpSpPr>
        <p:sp>
          <p:nvSpPr>
            <p:cNvPr id="103" name="六角形 102"/>
            <p:cNvSpPr/>
            <p:nvPr/>
          </p:nvSpPr>
          <p:spPr>
            <a:xfrm>
              <a:off x="2555776" y="4619090"/>
              <a:ext cx="504056" cy="432048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/>
            <p:cNvSpPr>
              <a:spLocks noChangeAspect="1"/>
            </p:cNvSpPr>
            <p:nvPr/>
          </p:nvSpPr>
          <p:spPr>
            <a:xfrm>
              <a:off x="2627784" y="4715330"/>
              <a:ext cx="359890" cy="29784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tx1"/>
                  </a:solidFill>
                </a:rPr>
                <a:t>P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2</a:t>
              </a:r>
              <a:r>
                <a:rPr kumimoji="1" lang="en-US" altLang="ja-JP" sz="1200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sz="1200" baseline="-25000" dirty="0" smtClean="0">
                  <a:solidFill>
                    <a:schemeClr val="tx1"/>
                  </a:solidFill>
                </a:rPr>
                <a:t>5</a:t>
              </a:r>
              <a:endParaRPr kumimoji="1" lang="ja-JP" alt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グループ化 128"/>
          <p:cNvGrpSpPr/>
          <p:nvPr/>
        </p:nvGrpSpPr>
        <p:grpSpPr>
          <a:xfrm>
            <a:off x="6732240" y="4299396"/>
            <a:ext cx="1872208" cy="1625600"/>
            <a:chOff x="6876256" y="3429000"/>
            <a:chExt cx="1872208" cy="1625600"/>
          </a:xfrm>
        </p:grpSpPr>
        <p:sp>
          <p:nvSpPr>
            <p:cNvPr id="105" name="角丸四角形 104"/>
            <p:cNvSpPr/>
            <p:nvPr/>
          </p:nvSpPr>
          <p:spPr>
            <a:xfrm>
              <a:off x="6876256" y="3429000"/>
              <a:ext cx="1872208" cy="1625600"/>
            </a:xfrm>
            <a:prstGeom prst="roundRect">
              <a:avLst>
                <a:gd name="adj" fmla="val 3671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7020272" y="3573015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7452320" y="3717031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7884368" y="3573015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8316416" y="3933055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1" name="円/楕円 110"/>
            <p:cNvSpPr/>
            <p:nvPr/>
          </p:nvSpPr>
          <p:spPr>
            <a:xfrm>
              <a:off x="7956376" y="4149079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2" name="円/楕円 111"/>
            <p:cNvSpPr/>
            <p:nvPr/>
          </p:nvSpPr>
          <p:spPr>
            <a:xfrm>
              <a:off x="7092280" y="4149079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3" name="円/楕円 112"/>
            <p:cNvSpPr/>
            <p:nvPr/>
          </p:nvSpPr>
          <p:spPr>
            <a:xfrm>
              <a:off x="7236296" y="4653135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4" name="円/楕円 113"/>
            <p:cNvSpPr/>
            <p:nvPr/>
          </p:nvSpPr>
          <p:spPr>
            <a:xfrm>
              <a:off x="8172400" y="4581127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5" name="円/楕円 114"/>
            <p:cNvSpPr/>
            <p:nvPr/>
          </p:nvSpPr>
          <p:spPr>
            <a:xfrm>
              <a:off x="7524328" y="4293095"/>
              <a:ext cx="288032" cy="2880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kumimoji="1" lang="en-US" altLang="ja-JP" sz="1050" dirty="0" err="1" smtClean="0">
                  <a:solidFill>
                    <a:schemeClr val="tx1"/>
                  </a:solidFill>
                </a:rPr>
                <a:t>FeO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130" name="テキスト ボックス 129"/>
          <p:cNvSpPr txBox="1"/>
          <p:nvPr/>
        </p:nvSpPr>
        <p:spPr>
          <a:xfrm>
            <a:off x="4067944" y="59970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O</a:t>
            </a:r>
            <a:r>
              <a:rPr kumimoji="1" lang="en-US" altLang="ja-JP" baseline="-25000" dirty="0" smtClean="0"/>
              <a:t>5</a:t>
            </a:r>
            <a:r>
              <a:rPr kumimoji="1" lang="en-US" altLang="ja-JP" dirty="0" smtClean="0"/>
              <a:t> rich 2CaO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SiO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6623720" y="59970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FeO rich liquid slag</a:t>
            </a:r>
            <a:endParaRPr kumimoji="1" lang="ja-JP" altLang="en-US" baseline="-25000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3995936" y="364502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Separation</a:t>
            </a:r>
            <a:endParaRPr kumimoji="1" lang="ja-JP" altLang="en-US" sz="2400" baseline="-250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23528" y="1484784"/>
            <a:ext cx="8476727" cy="1440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kumimoji="1" lang="en-US" altLang="ja-JP" sz="2800" dirty="0" smtClean="0"/>
              <a:t>Investigate the possibilities of separating the 2CaO</a:t>
            </a:r>
            <a:r>
              <a:rPr kumimoji="1" lang="ja-JP" altLang="en-US" sz="2800" dirty="0" smtClean="0"/>
              <a:t>･</a:t>
            </a:r>
            <a:r>
              <a:rPr kumimoji="1" lang="en-US" altLang="ja-JP" sz="2800" dirty="0" smtClean="0"/>
              <a:t>SiO</a:t>
            </a:r>
            <a:r>
              <a:rPr kumimoji="1" lang="en-US" altLang="ja-JP" sz="2800" baseline="-25000" dirty="0" smtClean="0"/>
              <a:t>2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solid phase from the liquid phase of steelmaking sla</a:t>
            </a:r>
            <a:r>
              <a:rPr lang="en-US" altLang="ja-JP" sz="2800" dirty="0" smtClean="0"/>
              <a:t>g.</a:t>
            </a:r>
            <a:endParaRPr kumimoji="1" lang="ja-JP" altLang="en-US" sz="2800" dirty="0"/>
          </a:p>
        </p:txBody>
      </p:sp>
      <p:sp>
        <p:nvSpPr>
          <p:cNvPr id="90" name="正方形/長方形 89"/>
          <p:cNvSpPr/>
          <p:nvPr/>
        </p:nvSpPr>
        <p:spPr>
          <a:xfrm>
            <a:off x="395536" y="764704"/>
            <a:ext cx="3922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The purpose of this study </a:t>
            </a:r>
          </a:p>
        </p:txBody>
      </p:sp>
      <p:sp>
        <p:nvSpPr>
          <p:cNvPr id="71" name="スライド番号プレースホルダ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07504" y="1196752"/>
            <a:ext cx="8928992" cy="2304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2060" y="4201547"/>
            <a:ext cx="8233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Experiment B</a:t>
            </a:r>
            <a:r>
              <a:rPr kumimoji="1" lang="ja-JP" altLang="en-US" sz="3200" dirty="0" smtClean="0"/>
              <a:t>：</a:t>
            </a:r>
            <a:r>
              <a:rPr kumimoji="1" lang="en-US" altLang="ja-JP" sz="3200" dirty="0" smtClean="0"/>
              <a:t>Addition of  sintered </a:t>
            </a:r>
            <a:r>
              <a:rPr kumimoji="1" lang="en-US" altLang="ja-JP" sz="3200" dirty="0" err="1" smtClean="0"/>
              <a:t>CaO</a:t>
            </a:r>
            <a:r>
              <a:rPr kumimoji="1" lang="en-US" altLang="ja-JP" sz="3200" dirty="0" smtClean="0"/>
              <a:t> to slag.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42976" y="4941168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Separation of </a:t>
            </a:r>
            <a:r>
              <a:rPr kumimoji="1" lang="en-US" altLang="ja-JP" sz="2800" dirty="0" smtClean="0"/>
              <a:t>the </a:t>
            </a:r>
            <a:r>
              <a:rPr kumimoji="1" lang="en-US" altLang="ja-JP" sz="2800" dirty="0" err="1" smtClean="0"/>
              <a:t>FeO</a:t>
            </a:r>
            <a:r>
              <a:rPr kumimoji="1" lang="en-US" altLang="ja-JP" sz="2800" dirty="0" smtClean="0"/>
              <a:t>-</a:t>
            </a:r>
            <a:r>
              <a:rPr lang="en-US" altLang="ja-JP" sz="2800" dirty="0" smtClean="0"/>
              <a:t>r</a:t>
            </a:r>
            <a:r>
              <a:rPr kumimoji="1" lang="en-US" altLang="ja-JP" sz="2800" dirty="0" smtClean="0"/>
              <a:t>ich liquid and P</a:t>
            </a:r>
            <a:r>
              <a:rPr kumimoji="1" lang="en-US" altLang="ja-JP" sz="2800" baseline="-25000" dirty="0" smtClean="0"/>
              <a:t>2</a:t>
            </a:r>
            <a:r>
              <a:rPr kumimoji="1" lang="en-US" altLang="ja-JP" sz="2800" dirty="0" smtClean="0"/>
              <a:t>O</a:t>
            </a:r>
            <a:r>
              <a:rPr kumimoji="1" lang="en-US" altLang="ja-JP" sz="2800" baseline="-25000" dirty="0" smtClean="0"/>
              <a:t>5</a:t>
            </a:r>
            <a:r>
              <a:rPr lang="en-US" altLang="ja-JP" sz="2800" dirty="0" smtClean="0"/>
              <a:t>-rich 2CaO</a:t>
            </a:r>
            <a:r>
              <a:rPr lang="ja-JP" altLang="en-US" sz="2800" dirty="0" smtClean="0"/>
              <a:t>･</a:t>
            </a:r>
            <a:r>
              <a:rPr lang="en-US" altLang="ja-JP" sz="2800" dirty="0" smtClean="0"/>
              <a:t>SiO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 by absorption of </a:t>
            </a:r>
            <a:r>
              <a:rPr lang="en-US" altLang="ja-JP" sz="2800" dirty="0" err="1" smtClean="0"/>
              <a:t>FeO</a:t>
            </a:r>
            <a:r>
              <a:rPr lang="en-US" altLang="ja-JP" sz="2800" dirty="0" smtClean="0"/>
              <a:t>-rich liquid to sintered </a:t>
            </a:r>
            <a:r>
              <a:rPr lang="en-US" altLang="ja-JP" sz="2800" dirty="0" err="1" smtClean="0"/>
              <a:t>CaO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38540" y="141277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Experiment A : floatation</a:t>
            </a:r>
            <a:r>
              <a:rPr lang="en-US" altLang="ja-JP" sz="3200" dirty="0" smtClean="0"/>
              <a:t> of 2CaO</a:t>
            </a:r>
            <a:r>
              <a:rPr lang="ja-JP" altLang="en-US" sz="3200" dirty="0" smtClean="0"/>
              <a:t>・</a:t>
            </a:r>
            <a:r>
              <a:rPr lang="en-US" altLang="ja-JP" sz="3200" dirty="0" smtClean="0"/>
              <a:t>SiO</a:t>
            </a:r>
            <a:r>
              <a:rPr lang="en-US" altLang="ja-JP" sz="3200" baseline="-25000" dirty="0" smtClean="0"/>
              <a:t>2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242088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Separation of </a:t>
            </a:r>
            <a:r>
              <a:rPr kumimoji="1" lang="en-US" altLang="ja-JP" sz="2400" dirty="0" err="1" smtClean="0"/>
              <a:t>FeO</a:t>
            </a:r>
            <a:r>
              <a:rPr kumimoji="1" lang="en-US" altLang="ja-JP" sz="2400" dirty="0" smtClean="0"/>
              <a:t>-</a:t>
            </a:r>
            <a:r>
              <a:rPr lang="en-US" altLang="ja-JP" sz="2400" dirty="0" smtClean="0"/>
              <a:t>r</a:t>
            </a:r>
            <a:r>
              <a:rPr kumimoji="1" lang="en-US" altLang="ja-JP" sz="2400" dirty="0" smtClean="0"/>
              <a:t>ich liquid and P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O</a:t>
            </a:r>
            <a:r>
              <a:rPr kumimoji="1" lang="en-US" altLang="ja-JP" sz="2400" baseline="-25000" dirty="0" smtClean="0"/>
              <a:t>5</a:t>
            </a:r>
            <a:r>
              <a:rPr lang="en-US" altLang="ja-JP" sz="2400" dirty="0" smtClean="0"/>
              <a:t>-rich</a:t>
            </a:r>
            <a:r>
              <a:rPr kumimoji="1" lang="en-US" altLang="ja-JP" sz="2400" dirty="0" smtClean="0"/>
              <a:t> 2CaO</a:t>
            </a:r>
            <a:r>
              <a:rPr kumimoji="1" lang="ja-JP" altLang="en-US" sz="2400" dirty="0" smtClean="0"/>
              <a:t>･</a:t>
            </a:r>
            <a:r>
              <a:rPr kumimoji="1" lang="en-US" altLang="ja-JP" sz="2400" dirty="0" smtClean="0"/>
              <a:t>SiO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by density difference between </a:t>
            </a:r>
            <a:r>
              <a:rPr lang="en-US" altLang="ja-JP" sz="2400" dirty="0" smtClean="0"/>
              <a:t>liquid slag and 2CaO</a:t>
            </a:r>
            <a:r>
              <a:rPr lang="ja-JP" altLang="en-US" sz="2400" dirty="0" smtClean="0"/>
              <a:t>･</a:t>
            </a:r>
            <a:r>
              <a:rPr lang="en-US" altLang="ja-JP" sz="2400" dirty="0" smtClean="0"/>
              <a:t>SiO</a:t>
            </a:r>
            <a:r>
              <a:rPr lang="en-US" altLang="ja-JP" sz="2400" baseline="-25000" dirty="0" smtClean="0"/>
              <a:t>2</a:t>
            </a:r>
            <a:endParaRPr kumimoji="1" lang="ja-JP" altLang="en-US" sz="2400" baseline="-25000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59"/>
          <p:cNvGrpSpPr/>
          <p:nvPr/>
        </p:nvGrpSpPr>
        <p:grpSpPr>
          <a:xfrm>
            <a:off x="6092046" y="692696"/>
            <a:ext cx="2944450" cy="4597479"/>
            <a:chOff x="5220072" y="692695"/>
            <a:chExt cx="2944450" cy="4597479"/>
          </a:xfrm>
        </p:grpSpPr>
        <p:grpSp>
          <p:nvGrpSpPr>
            <p:cNvPr id="18" name="グループ化 1"/>
            <p:cNvGrpSpPr/>
            <p:nvPr/>
          </p:nvGrpSpPr>
          <p:grpSpPr>
            <a:xfrm>
              <a:off x="5940152" y="1052736"/>
              <a:ext cx="2016000" cy="3960000"/>
              <a:chOff x="5655052" y="116632"/>
              <a:chExt cx="2611366" cy="6587641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6950459" y="366367"/>
                <a:ext cx="216024" cy="43204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正方形/長方形 3"/>
              <p:cNvSpPr/>
              <p:nvPr/>
            </p:nvSpPr>
            <p:spPr>
              <a:xfrm>
                <a:off x="6920706" y="366366"/>
                <a:ext cx="275530" cy="6751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6849624" y="6488347"/>
                <a:ext cx="222222" cy="14140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6447551" y="6484289"/>
                <a:ext cx="183232" cy="15001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6250577" y="1269885"/>
                <a:ext cx="124966" cy="467939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7540371" y="1268760"/>
                <a:ext cx="126000" cy="468052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6230237" y="3761852"/>
                <a:ext cx="1460996" cy="383682"/>
              </a:xfrm>
              <a:prstGeom prst="rect">
                <a:avLst/>
              </a:prstGeom>
              <a:blipFill dpi="0" rotWithShape="1">
                <a:blip r:embed="rId3" cstate="print">
                  <a:grayscl/>
                  <a:lum bright="-3000" contrast="19000"/>
                </a:blip>
                <a:srcRect/>
                <a:tile tx="0" ty="0" sx="15000" sy="15000" flip="none" algn="tl"/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6868061" y="3761852"/>
                <a:ext cx="185348" cy="3836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5655052" y="6158771"/>
                <a:ext cx="2611366" cy="14140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5868144" y="5876057"/>
                <a:ext cx="2185182" cy="21210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6099999" y="6090029"/>
                <a:ext cx="1720800" cy="396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6484584" y="5877343"/>
                <a:ext cx="109167" cy="7567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5655052" y="766011"/>
                <a:ext cx="2611366" cy="14140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5868144" y="982688"/>
                <a:ext cx="2185182" cy="21210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6099999" y="586648"/>
                <a:ext cx="1721472" cy="3960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" name="グループ化 16"/>
              <p:cNvGrpSpPr/>
              <p:nvPr/>
            </p:nvGrpSpPr>
            <p:grpSpPr>
              <a:xfrm>
                <a:off x="7697087" y="1124744"/>
                <a:ext cx="216024" cy="4824536"/>
                <a:chOff x="3726954" y="836712"/>
                <a:chExt cx="216024" cy="4824536"/>
              </a:xfrm>
            </p:grpSpPr>
            <p:sp>
              <p:nvSpPr>
                <p:cNvPr id="41" name="正方形/長方形 17"/>
                <p:cNvSpPr/>
                <p:nvPr/>
              </p:nvSpPr>
              <p:spPr>
                <a:xfrm>
                  <a:off x="3726954" y="5589240"/>
                  <a:ext cx="216024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5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正方形/長方形 18"/>
                <p:cNvSpPr/>
                <p:nvPr/>
              </p:nvSpPr>
              <p:spPr>
                <a:xfrm>
                  <a:off x="3726954" y="5613524"/>
                  <a:ext cx="216024" cy="47724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5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正方形/長方形 19"/>
                <p:cNvSpPr/>
                <p:nvPr/>
              </p:nvSpPr>
              <p:spPr>
                <a:xfrm>
                  <a:off x="3726954" y="836712"/>
                  <a:ext cx="216024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5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正方形/長方形 20"/>
                <p:cNvSpPr/>
                <p:nvPr/>
              </p:nvSpPr>
              <p:spPr>
                <a:xfrm>
                  <a:off x="3726954" y="836712"/>
                  <a:ext cx="216024" cy="47724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5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正方形/長方形 21"/>
                <p:cNvSpPr/>
                <p:nvPr/>
              </p:nvSpPr>
              <p:spPr>
                <a:xfrm>
                  <a:off x="3760861" y="885154"/>
                  <a:ext cx="145033" cy="4728369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5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グループ化 22"/>
              <p:cNvGrpSpPr/>
              <p:nvPr/>
            </p:nvGrpSpPr>
            <p:grpSpPr>
              <a:xfrm>
                <a:off x="6015503" y="1124744"/>
                <a:ext cx="216024" cy="4824536"/>
                <a:chOff x="2051720" y="836712"/>
                <a:chExt cx="216024" cy="4824536"/>
              </a:xfrm>
            </p:grpSpPr>
            <p:sp>
              <p:nvSpPr>
                <p:cNvPr id="36" name="正方形/長方形 35"/>
                <p:cNvSpPr/>
                <p:nvPr/>
              </p:nvSpPr>
              <p:spPr>
                <a:xfrm>
                  <a:off x="2051720" y="5589240"/>
                  <a:ext cx="216024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5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正方形/長方形 36"/>
                <p:cNvSpPr/>
                <p:nvPr/>
              </p:nvSpPr>
              <p:spPr>
                <a:xfrm>
                  <a:off x="2051720" y="5613524"/>
                  <a:ext cx="216024" cy="47724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5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正方形/長方形 37"/>
                <p:cNvSpPr/>
                <p:nvPr/>
              </p:nvSpPr>
              <p:spPr>
                <a:xfrm>
                  <a:off x="2051720" y="836712"/>
                  <a:ext cx="216024" cy="72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5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正方形/長方形 38"/>
                <p:cNvSpPr/>
                <p:nvPr/>
              </p:nvSpPr>
              <p:spPr>
                <a:xfrm>
                  <a:off x="2051720" y="836712"/>
                  <a:ext cx="216024" cy="47724"/>
                </a:xfrm>
                <a:prstGeom prst="rect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5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正方形/長方形 39"/>
                <p:cNvSpPr/>
                <p:nvPr/>
              </p:nvSpPr>
              <p:spPr>
                <a:xfrm>
                  <a:off x="2085627" y="885154"/>
                  <a:ext cx="145033" cy="4728369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50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" name="正方形/長方形 19"/>
              <p:cNvSpPr/>
              <p:nvPr/>
            </p:nvSpPr>
            <p:spPr>
              <a:xfrm>
                <a:off x="6818902" y="6628261"/>
                <a:ext cx="283666" cy="7601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1" name="Picture 4" descr="C:\Documents and Settings\fukaya\My Documents\My Pictures\T2-SSA-S.png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10790" y="2838666"/>
                <a:ext cx="299898" cy="786319"/>
              </a:xfrm>
              <a:prstGeom prst="rect">
                <a:avLst/>
              </a:prstGeom>
              <a:noFill/>
            </p:spPr>
          </p:pic>
          <p:pic>
            <p:nvPicPr>
              <p:cNvPr id="22" name="Picture 4" descr="C:\Documents and Settings\fukaya\My Documents\My Pictures\T2-SSA-S.png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83150" y="2840673"/>
                <a:ext cx="299898" cy="786319"/>
              </a:xfrm>
              <a:prstGeom prst="rect">
                <a:avLst/>
              </a:prstGeom>
              <a:noFill/>
            </p:spPr>
          </p:pic>
          <p:sp>
            <p:nvSpPr>
              <p:cNvPr id="23" name="正方形/長方形 22"/>
              <p:cNvSpPr/>
              <p:nvPr/>
            </p:nvSpPr>
            <p:spPr>
              <a:xfrm rot="10800000">
                <a:off x="6631646" y="422772"/>
                <a:ext cx="222222" cy="16177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 rot="10800000">
                <a:off x="6664627" y="397662"/>
                <a:ext cx="156260" cy="79663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片側の 2 つの角を丸めた四角形 24"/>
              <p:cNvSpPr/>
              <p:nvPr/>
            </p:nvSpPr>
            <p:spPr>
              <a:xfrm rot="10800000">
                <a:off x="6694678" y="188640"/>
                <a:ext cx="96158" cy="338242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直線コネクタ 25"/>
              <p:cNvCxnSpPr/>
              <p:nvPr/>
            </p:nvCxnSpPr>
            <p:spPr>
              <a:xfrm rot="5400000">
                <a:off x="5039430" y="1819960"/>
                <a:ext cx="340665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正方形/長方形 26"/>
              <p:cNvSpPr/>
              <p:nvPr/>
            </p:nvSpPr>
            <p:spPr>
              <a:xfrm rot="10800000">
                <a:off x="6600924" y="368618"/>
                <a:ext cx="283666" cy="7601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6994624" y="116632"/>
                <a:ext cx="127695" cy="2592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9" name="Picture 5" descr="C:\Documents and Settings\fukaya\My Documents\My Pictures\るつぼお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6409283" y="2245941"/>
                <a:ext cx="1080120" cy="150513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6" name="グループ化 29"/>
              <p:cNvGrpSpPr/>
              <p:nvPr/>
            </p:nvGrpSpPr>
            <p:grpSpPr>
              <a:xfrm>
                <a:off x="7077485" y="3204000"/>
                <a:ext cx="116579" cy="360040"/>
                <a:chOff x="7081085" y="3212976"/>
                <a:chExt cx="116579" cy="360040"/>
              </a:xfrm>
            </p:grpSpPr>
            <p:sp>
              <p:nvSpPr>
                <p:cNvPr id="31" name="正方形/長方形 30"/>
                <p:cNvSpPr/>
                <p:nvPr/>
              </p:nvSpPr>
              <p:spPr>
                <a:xfrm>
                  <a:off x="7081085" y="3212976"/>
                  <a:ext cx="116579" cy="7200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5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正方形/長方形 31"/>
                <p:cNvSpPr/>
                <p:nvPr/>
              </p:nvSpPr>
              <p:spPr>
                <a:xfrm>
                  <a:off x="7081085" y="3284984"/>
                  <a:ext cx="116579" cy="7200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5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正方形/長方形 32"/>
                <p:cNvSpPr/>
                <p:nvPr/>
              </p:nvSpPr>
              <p:spPr>
                <a:xfrm>
                  <a:off x="7081085" y="3356991"/>
                  <a:ext cx="116579" cy="7200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5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正方形/長方形 33"/>
                <p:cNvSpPr/>
                <p:nvPr/>
              </p:nvSpPr>
              <p:spPr>
                <a:xfrm>
                  <a:off x="7081085" y="3429001"/>
                  <a:ext cx="116579" cy="7200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5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正方形/長方形 34"/>
                <p:cNvSpPr/>
                <p:nvPr/>
              </p:nvSpPr>
              <p:spPr>
                <a:xfrm>
                  <a:off x="7081085" y="3501008"/>
                  <a:ext cx="116579" cy="7200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50" dirty="0" smtClean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46" name="曲折矢印 45"/>
            <p:cNvSpPr/>
            <p:nvPr/>
          </p:nvSpPr>
          <p:spPr>
            <a:xfrm rot="5400000">
              <a:off x="6867276" y="801191"/>
              <a:ext cx="216024" cy="216024"/>
            </a:xfrm>
            <a:prstGeom prst="bentArrow">
              <a:avLst>
                <a:gd name="adj1" fmla="val 29409"/>
                <a:gd name="adj2" fmla="val 27756"/>
                <a:gd name="adj3" fmla="val 25000"/>
                <a:gd name="adj4" fmla="val 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曲折矢印 46"/>
            <p:cNvSpPr/>
            <p:nvPr/>
          </p:nvSpPr>
          <p:spPr>
            <a:xfrm rot="10800000">
              <a:off x="6435276" y="5013175"/>
              <a:ext cx="216024" cy="216024"/>
            </a:xfrm>
            <a:prstGeom prst="bentArrow">
              <a:avLst>
                <a:gd name="adj1" fmla="val 29409"/>
                <a:gd name="adj2" fmla="val 29409"/>
                <a:gd name="adj3" fmla="val 25000"/>
                <a:gd name="adj4" fmla="val 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右矢印 47"/>
            <p:cNvSpPr/>
            <p:nvPr/>
          </p:nvSpPr>
          <p:spPr>
            <a:xfrm>
              <a:off x="5733276" y="1441991"/>
              <a:ext cx="145246" cy="81581"/>
            </a:xfrm>
            <a:prstGeom prst="rightArrow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9" name="右矢印 48"/>
            <p:cNvSpPr/>
            <p:nvPr/>
          </p:nvSpPr>
          <p:spPr>
            <a:xfrm>
              <a:off x="5733276" y="4681991"/>
              <a:ext cx="145246" cy="81581"/>
            </a:xfrm>
            <a:prstGeom prst="rightArrow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0" name="右矢印 49"/>
            <p:cNvSpPr/>
            <p:nvPr/>
          </p:nvSpPr>
          <p:spPr>
            <a:xfrm>
              <a:off x="8019276" y="1441991"/>
              <a:ext cx="145246" cy="81581"/>
            </a:xfrm>
            <a:prstGeom prst="rightArrow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1" name="右矢印 50"/>
            <p:cNvSpPr/>
            <p:nvPr/>
          </p:nvSpPr>
          <p:spPr>
            <a:xfrm>
              <a:off x="8019276" y="4681991"/>
              <a:ext cx="145246" cy="81581"/>
            </a:xfrm>
            <a:prstGeom prst="rightArrow">
              <a:avLst/>
            </a:prstGeom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5220072" y="980728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200" dirty="0" smtClean="0"/>
                <a:t>Cooling water</a:t>
              </a:r>
              <a:endParaRPr kumimoji="1" lang="ja-JP" altLang="en-US" sz="900" dirty="0" smtClean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5544108" y="5013175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Gas outlet</a:t>
              </a:r>
              <a:endParaRPr kumimoji="1" lang="ja-JP" altLang="en-US" sz="1200" dirty="0" smtClean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048164" y="692695"/>
              <a:ext cx="79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Gas inlet</a:t>
              </a:r>
              <a:endParaRPr kumimoji="1" lang="ja-JP" altLang="en-US" sz="1200" dirty="0" smtClean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220072" y="4221088"/>
              <a:ext cx="72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200" dirty="0" smtClean="0"/>
                <a:t>Cooling water</a:t>
              </a:r>
              <a:endParaRPr kumimoji="1" lang="ja-JP" altLang="en-US" sz="900" dirty="0" smtClean="0"/>
            </a:p>
          </p:txBody>
        </p:sp>
      </p:grpSp>
      <p:sp>
        <p:nvSpPr>
          <p:cNvPr id="136" name="テキスト ボックス 135"/>
          <p:cNvSpPr txBox="1"/>
          <p:nvPr/>
        </p:nvSpPr>
        <p:spPr>
          <a:xfrm>
            <a:off x="395536" y="4725144"/>
            <a:ext cx="5237331" cy="20313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Sample slag(</a:t>
            </a:r>
            <a:r>
              <a:rPr lang="en-US" altLang="ja-JP" dirty="0" smtClean="0"/>
              <a:t>8 </a:t>
            </a:r>
            <a:r>
              <a:rPr kumimoji="1" lang="en-US" altLang="ja-JP" dirty="0" smtClean="0"/>
              <a:t>g)</a:t>
            </a:r>
          </a:p>
          <a:p>
            <a:r>
              <a:rPr lang="ja-JP" altLang="en-US" dirty="0" smtClean="0"/>
              <a:t>   </a:t>
            </a:r>
            <a:r>
              <a:rPr lang="en-US" altLang="ja-JP" dirty="0" smtClean="0"/>
              <a:t>Composition</a:t>
            </a:r>
            <a:r>
              <a:rPr lang="ja-JP" altLang="en-US" dirty="0" smtClean="0"/>
              <a:t>：</a:t>
            </a:r>
            <a:r>
              <a:rPr lang="en-US" altLang="ja-JP" dirty="0" smtClean="0"/>
              <a:t>45.8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mass%CaO</a:t>
            </a:r>
            <a:r>
              <a:rPr lang="en-US" altLang="ja-JP" dirty="0" smtClean="0"/>
              <a:t> – 43.1 </a:t>
            </a:r>
            <a:r>
              <a:rPr lang="en-US" altLang="ja-JP" dirty="0" err="1" smtClean="0"/>
              <a:t>mass%FeO</a:t>
            </a:r>
            <a:r>
              <a:rPr lang="en-US" altLang="ja-JP" dirty="0" smtClean="0"/>
              <a:t> </a:t>
            </a:r>
          </a:p>
          <a:p>
            <a:r>
              <a:rPr lang="ja-JP" altLang="en-US" dirty="0" smtClean="0"/>
              <a:t>                         </a:t>
            </a:r>
            <a:r>
              <a:rPr lang="en-US" altLang="ja-JP" dirty="0" smtClean="0"/>
              <a:t>– 8.1 mass%SiO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– 3.0 mass%P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5</a:t>
            </a:r>
            <a:endParaRPr lang="en-US" altLang="ja-JP" dirty="0" smtClean="0"/>
          </a:p>
          <a:p>
            <a:r>
              <a:rPr lang="en-US" altLang="ja-JP" dirty="0" smtClean="0"/>
              <a:t>Crucible</a:t>
            </a:r>
            <a:r>
              <a:rPr lang="ja-JP" altLang="en-US" dirty="0" smtClean="0"/>
              <a:t>：</a:t>
            </a:r>
            <a:r>
              <a:rPr lang="en-US" altLang="ja-JP" dirty="0" err="1" smtClean="0"/>
              <a:t>MgO</a:t>
            </a:r>
            <a:r>
              <a:rPr lang="en-US" altLang="ja-JP" dirty="0" smtClean="0"/>
              <a:t> crucible</a:t>
            </a:r>
            <a:endParaRPr lang="ja-JP" altLang="en-US" dirty="0" smtClean="0"/>
          </a:p>
          <a:p>
            <a:r>
              <a:rPr lang="en-US" altLang="ja-JP" dirty="0" err="1" smtClean="0"/>
              <a:t>Atmosphre</a:t>
            </a:r>
            <a:r>
              <a:rPr lang="ja-JP" altLang="en-US" dirty="0" smtClean="0"/>
              <a:t>：</a:t>
            </a:r>
            <a:r>
              <a:rPr lang="en-US" altLang="ja-JP" dirty="0" err="1" smtClean="0"/>
              <a:t>Ar</a:t>
            </a:r>
            <a:r>
              <a:rPr lang="en-US" altLang="ja-JP" dirty="0" smtClean="0"/>
              <a:t>(100</a:t>
            </a:r>
            <a:r>
              <a:rPr lang="ja-JP" altLang="en-US" dirty="0" smtClean="0"/>
              <a:t> </a:t>
            </a:r>
            <a:r>
              <a:rPr lang="en-US" altLang="ja-JP" dirty="0" smtClean="0"/>
              <a:t>ml/min)</a:t>
            </a:r>
          </a:p>
          <a:p>
            <a:r>
              <a:rPr lang="en-US" altLang="ja-JP" dirty="0" smtClean="0"/>
              <a:t>Experimental temperature</a:t>
            </a:r>
            <a:r>
              <a:rPr lang="ja-JP" altLang="en-US" dirty="0" smtClean="0"/>
              <a:t>：</a:t>
            </a:r>
            <a:r>
              <a:rPr lang="en-US" altLang="ja-JP" dirty="0" smtClean="0"/>
              <a:t>1523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1573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1623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1673</a:t>
            </a:r>
            <a:r>
              <a:rPr lang="ja-JP" altLang="en-US" dirty="0" smtClean="0"/>
              <a:t> </a:t>
            </a:r>
            <a:r>
              <a:rPr lang="en-US" altLang="ja-JP" dirty="0" smtClean="0"/>
              <a:t>K</a:t>
            </a:r>
          </a:p>
          <a:p>
            <a:r>
              <a:rPr lang="en-US" altLang="ja-JP" dirty="0" smtClean="0"/>
              <a:t>Holding time</a:t>
            </a:r>
            <a:r>
              <a:rPr lang="ja-JP" altLang="en-US" dirty="0" smtClean="0"/>
              <a:t>：</a:t>
            </a:r>
            <a:r>
              <a:rPr lang="en-US" altLang="ja-JP" dirty="0" smtClean="0"/>
              <a:t>4</a:t>
            </a:r>
            <a:r>
              <a:rPr lang="ja-JP" altLang="en-US" dirty="0" smtClean="0"/>
              <a:t> </a:t>
            </a:r>
            <a:r>
              <a:rPr lang="en-US" altLang="ja-JP" dirty="0" smtClean="0"/>
              <a:t>hours</a:t>
            </a: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395536" y="4365104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Experimental condition</a:t>
            </a:r>
            <a:endParaRPr kumimoji="1" lang="ja-JP" altLang="en-US" dirty="0"/>
          </a:p>
        </p:txBody>
      </p:sp>
      <p:grpSp>
        <p:nvGrpSpPr>
          <p:cNvPr id="57" name="グループ化 91"/>
          <p:cNvGrpSpPr/>
          <p:nvPr/>
        </p:nvGrpSpPr>
        <p:grpSpPr>
          <a:xfrm>
            <a:off x="4939918" y="1844824"/>
            <a:ext cx="1310264" cy="1955832"/>
            <a:chOff x="5004048" y="1772816"/>
            <a:chExt cx="1310264" cy="1955832"/>
          </a:xfrm>
        </p:grpSpPr>
        <p:sp>
          <p:nvSpPr>
            <p:cNvPr id="87" name="正方形/長方形 86"/>
            <p:cNvSpPr/>
            <p:nvPr/>
          </p:nvSpPr>
          <p:spPr>
            <a:xfrm>
              <a:off x="5292080" y="3356992"/>
              <a:ext cx="7200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5292080" y="3140968"/>
              <a:ext cx="7200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292080" y="2924944"/>
              <a:ext cx="7200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5292080" y="2708920"/>
              <a:ext cx="7200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292080" y="2492896"/>
              <a:ext cx="7200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6" name="図 85" descr="坩堝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4048" y="1772816"/>
              <a:ext cx="1310264" cy="1955832"/>
            </a:xfrm>
            <a:prstGeom prst="rect">
              <a:avLst/>
            </a:prstGeom>
          </p:spPr>
        </p:pic>
      </p:grpSp>
      <p:grpSp>
        <p:nvGrpSpPr>
          <p:cNvPr id="58" name="グループ化 75"/>
          <p:cNvGrpSpPr/>
          <p:nvPr/>
        </p:nvGrpSpPr>
        <p:grpSpPr>
          <a:xfrm>
            <a:off x="395536" y="476672"/>
            <a:ext cx="3995935" cy="3602512"/>
            <a:chOff x="1" y="402552"/>
            <a:chExt cx="4716016" cy="4250584"/>
          </a:xfrm>
        </p:grpSpPr>
        <p:pic>
          <p:nvPicPr>
            <p:cNvPr id="95" name="図 94" descr="CaO-FeO-SiO2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" y="402552"/>
              <a:ext cx="4716016" cy="4250584"/>
            </a:xfrm>
            <a:prstGeom prst="rect">
              <a:avLst/>
            </a:prstGeom>
          </p:spPr>
        </p:pic>
        <p:sp>
          <p:nvSpPr>
            <p:cNvPr id="97" name="円/楕円 96"/>
            <p:cNvSpPr/>
            <p:nvPr/>
          </p:nvSpPr>
          <p:spPr>
            <a:xfrm>
              <a:off x="2247492" y="3773185"/>
              <a:ext cx="216000" cy="2160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2" name="テキスト ボックス 71"/>
          <p:cNvSpPr txBox="1"/>
          <p:nvPr/>
        </p:nvSpPr>
        <p:spPr>
          <a:xfrm>
            <a:off x="0" y="1538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Apparatus and Procedure</a:t>
            </a:r>
            <a:endParaRPr kumimoji="1" lang="ja-JP" altLang="en-US" dirty="0"/>
          </a:p>
        </p:txBody>
      </p:sp>
      <p:cxnSp>
        <p:nvCxnSpPr>
          <p:cNvPr id="73" name="直線コネクタ 72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-36512" y="436602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Experiments</a:t>
            </a:r>
            <a:endParaRPr kumimoji="1" lang="ja-JP" altLang="en-US" sz="20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292080" y="1916832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slag </a:t>
            </a:r>
          </a:p>
          <a:p>
            <a:pPr algn="ctr"/>
            <a:r>
              <a:rPr lang="en-US" altLang="ja-JP" dirty="0" smtClean="0"/>
              <a:t>(8 g)</a:t>
            </a:r>
            <a:endParaRPr kumimoji="1"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4967776" y="3789040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MgO</a:t>
            </a:r>
            <a:r>
              <a:rPr kumimoji="1" lang="en-US" altLang="ja-JP" sz="1600" dirty="0" smtClean="0"/>
              <a:t> crucible</a:t>
            </a:r>
            <a:endParaRPr kumimoji="1" lang="ja-JP" altLang="en-US" sz="1600" dirty="0"/>
          </a:p>
        </p:txBody>
      </p:sp>
      <p:sp>
        <p:nvSpPr>
          <p:cNvPr id="77" name="スライド番号プレースホルダ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25642 0.0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テキスト ボックス 95"/>
          <p:cNvSpPr txBox="1"/>
          <p:nvPr/>
        </p:nvSpPr>
        <p:spPr>
          <a:xfrm>
            <a:off x="0" y="1538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Procedure and principles.</a:t>
            </a:r>
          </a:p>
        </p:txBody>
      </p:sp>
      <p:sp>
        <p:nvSpPr>
          <p:cNvPr id="107" name="正方形/長方形 106"/>
          <p:cNvSpPr>
            <a:spLocks noChangeAspect="1"/>
          </p:cNvSpPr>
          <p:nvPr/>
        </p:nvSpPr>
        <p:spPr>
          <a:xfrm>
            <a:off x="6660232" y="1844824"/>
            <a:ext cx="1800200" cy="2376264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" name="図 107" descr="坩堝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1124744"/>
            <a:ext cx="2267287" cy="3384376"/>
          </a:xfrm>
          <a:prstGeom prst="rect">
            <a:avLst/>
          </a:prstGeom>
        </p:spPr>
      </p:pic>
      <p:sp>
        <p:nvSpPr>
          <p:cNvPr id="109" name="六角形 108"/>
          <p:cNvSpPr/>
          <p:nvPr/>
        </p:nvSpPr>
        <p:spPr>
          <a:xfrm>
            <a:off x="6948264" y="2348880"/>
            <a:ext cx="288032" cy="288032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sp>
        <p:nvSpPr>
          <p:cNvPr id="110" name="六角形 109"/>
          <p:cNvSpPr/>
          <p:nvPr/>
        </p:nvSpPr>
        <p:spPr>
          <a:xfrm>
            <a:off x="7164288" y="3429000"/>
            <a:ext cx="288032" cy="288032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sp>
        <p:nvSpPr>
          <p:cNvPr id="111" name="六角形 110"/>
          <p:cNvSpPr/>
          <p:nvPr/>
        </p:nvSpPr>
        <p:spPr>
          <a:xfrm>
            <a:off x="7812360" y="3581400"/>
            <a:ext cx="288032" cy="288032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sp>
        <p:nvSpPr>
          <p:cNvPr id="112" name="六角形 111"/>
          <p:cNvSpPr/>
          <p:nvPr/>
        </p:nvSpPr>
        <p:spPr>
          <a:xfrm>
            <a:off x="7884368" y="2564904"/>
            <a:ext cx="288032" cy="288032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sp>
        <p:nvSpPr>
          <p:cNvPr id="113" name="六角形 112"/>
          <p:cNvSpPr/>
          <p:nvPr/>
        </p:nvSpPr>
        <p:spPr>
          <a:xfrm>
            <a:off x="7380312" y="2780928"/>
            <a:ext cx="288032" cy="288032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sp>
        <p:nvSpPr>
          <p:cNvPr id="114" name="六角形 113"/>
          <p:cNvSpPr/>
          <p:nvPr/>
        </p:nvSpPr>
        <p:spPr>
          <a:xfrm>
            <a:off x="7452320" y="2132856"/>
            <a:ext cx="288032" cy="288032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sp>
        <p:nvSpPr>
          <p:cNvPr id="115" name="六角形 114"/>
          <p:cNvSpPr/>
          <p:nvPr/>
        </p:nvSpPr>
        <p:spPr>
          <a:xfrm>
            <a:off x="6948264" y="3789040"/>
            <a:ext cx="288032" cy="288032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cxnSp>
        <p:nvCxnSpPr>
          <p:cNvPr id="116" name="直線コネクタ 115"/>
          <p:cNvCxnSpPr/>
          <p:nvPr/>
        </p:nvCxnSpPr>
        <p:spPr>
          <a:xfrm>
            <a:off x="6048672" y="2996952"/>
            <a:ext cx="2987824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7" name="テキスト ボックス 116"/>
          <p:cNvSpPr txBox="1"/>
          <p:nvPr/>
        </p:nvSpPr>
        <p:spPr>
          <a:xfrm>
            <a:off x="395536" y="4725144"/>
            <a:ext cx="5237331" cy="20313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Sample slag(</a:t>
            </a:r>
            <a:r>
              <a:rPr lang="en-US" altLang="ja-JP" dirty="0" smtClean="0"/>
              <a:t>8 </a:t>
            </a:r>
            <a:r>
              <a:rPr kumimoji="1" lang="en-US" altLang="ja-JP" dirty="0" smtClean="0"/>
              <a:t>g)</a:t>
            </a:r>
          </a:p>
          <a:p>
            <a:r>
              <a:rPr lang="ja-JP" altLang="en-US" dirty="0" smtClean="0"/>
              <a:t>   </a:t>
            </a:r>
            <a:r>
              <a:rPr lang="en-US" altLang="ja-JP" dirty="0" smtClean="0"/>
              <a:t>Composition</a:t>
            </a:r>
            <a:r>
              <a:rPr lang="ja-JP" altLang="en-US" dirty="0" smtClean="0"/>
              <a:t>：</a:t>
            </a:r>
            <a:r>
              <a:rPr lang="en-US" altLang="ja-JP" dirty="0" smtClean="0"/>
              <a:t>45.8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mass%CaO</a:t>
            </a:r>
            <a:r>
              <a:rPr lang="en-US" altLang="ja-JP" dirty="0" smtClean="0"/>
              <a:t> – 43.1 </a:t>
            </a:r>
            <a:r>
              <a:rPr lang="en-US" altLang="ja-JP" dirty="0" err="1" smtClean="0"/>
              <a:t>mass%FeO</a:t>
            </a:r>
            <a:r>
              <a:rPr lang="en-US" altLang="ja-JP" dirty="0" smtClean="0"/>
              <a:t> </a:t>
            </a:r>
          </a:p>
          <a:p>
            <a:r>
              <a:rPr lang="ja-JP" altLang="en-US" dirty="0" smtClean="0"/>
              <a:t>                         </a:t>
            </a:r>
            <a:r>
              <a:rPr lang="en-US" altLang="ja-JP" dirty="0" smtClean="0"/>
              <a:t>– 8.1 mass%SiO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– 3.0 mass%P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5</a:t>
            </a:r>
            <a:endParaRPr lang="en-US" altLang="ja-JP" dirty="0" smtClean="0"/>
          </a:p>
          <a:p>
            <a:r>
              <a:rPr lang="en-US" altLang="ja-JP" dirty="0" smtClean="0"/>
              <a:t>Crucible</a:t>
            </a:r>
            <a:r>
              <a:rPr lang="ja-JP" altLang="en-US" dirty="0" smtClean="0"/>
              <a:t>：</a:t>
            </a:r>
            <a:r>
              <a:rPr lang="en-US" altLang="ja-JP" dirty="0" err="1" smtClean="0"/>
              <a:t>MgO</a:t>
            </a:r>
            <a:r>
              <a:rPr lang="en-US" altLang="ja-JP" dirty="0" smtClean="0"/>
              <a:t> crucible</a:t>
            </a:r>
            <a:endParaRPr lang="ja-JP" altLang="en-US" dirty="0" smtClean="0"/>
          </a:p>
          <a:p>
            <a:r>
              <a:rPr lang="en-US" altLang="ja-JP" dirty="0" err="1" smtClean="0"/>
              <a:t>Atmosphre</a:t>
            </a:r>
            <a:r>
              <a:rPr lang="ja-JP" altLang="en-US" dirty="0" smtClean="0"/>
              <a:t>：</a:t>
            </a:r>
            <a:r>
              <a:rPr lang="en-US" altLang="ja-JP" dirty="0" err="1" smtClean="0"/>
              <a:t>Ar</a:t>
            </a:r>
            <a:r>
              <a:rPr lang="en-US" altLang="ja-JP" dirty="0" smtClean="0"/>
              <a:t>(100</a:t>
            </a:r>
            <a:r>
              <a:rPr lang="ja-JP" altLang="en-US" dirty="0" smtClean="0"/>
              <a:t> </a:t>
            </a:r>
            <a:r>
              <a:rPr lang="en-US" altLang="ja-JP" dirty="0" smtClean="0"/>
              <a:t>ml/min)</a:t>
            </a:r>
          </a:p>
          <a:p>
            <a:r>
              <a:rPr lang="en-US" altLang="ja-JP" dirty="0" smtClean="0"/>
              <a:t>Experimental temperature</a:t>
            </a:r>
            <a:r>
              <a:rPr lang="ja-JP" altLang="en-US" dirty="0" smtClean="0"/>
              <a:t>：</a:t>
            </a:r>
            <a:r>
              <a:rPr lang="en-US" altLang="ja-JP" dirty="0" smtClean="0"/>
              <a:t>1523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1573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1623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1673</a:t>
            </a:r>
            <a:r>
              <a:rPr lang="ja-JP" altLang="en-US" dirty="0" smtClean="0"/>
              <a:t> </a:t>
            </a:r>
            <a:r>
              <a:rPr lang="en-US" altLang="ja-JP" dirty="0" smtClean="0"/>
              <a:t>K</a:t>
            </a:r>
          </a:p>
          <a:p>
            <a:r>
              <a:rPr lang="en-US" altLang="ja-JP" dirty="0" smtClean="0"/>
              <a:t>Holding time</a:t>
            </a:r>
            <a:r>
              <a:rPr lang="ja-JP" altLang="en-US" dirty="0" smtClean="0"/>
              <a:t>：</a:t>
            </a:r>
            <a:r>
              <a:rPr lang="en-US" altLang="ja-JP" dirty="0" smtClean="0"/>
              <a:t>4</a:t>
            </a:r>
            <a:r>
              <a:rPr lang="ja-JP" altLang="en-US" dirty="0" smtClean="0"/>
              <a:t> </a:t>
            </a:r>
            <a:r>
              <a:rPr lang="en-US" altLang="ja-JP" dirty="0" smtClean="0"/>
              <a:t>hours</a:t>
            </a: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395536" y="4365104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Experimental condition</a:t>
            </a:r>
            <a:endParaRPr kumimoji="1" lang="ja-JP" altLang="en-US" dirty="0"/>
          </a:p>
        </p:txBody>
      </p:sp>
      <p:cxnSp>
        <p:nvCxnSpPr>
          <p:cNvPr id="147" name="直線コネクタ 146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1821915" y="1529961"/>
            <a:ext cx="640448" cy="15146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2474360" y="3027713"/>
            <a:ext cx="14171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3883830" y="2057511"/>
            <a:ext cx="12274" cy="139508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>
            <a:off x="2051720" y="2057511"/>
            <a:ext cx="18449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2186348" y="2387195"/>
            <a:ext cx="17097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2320599" y="2703197"/>
            <a:ext cx="15629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直角三角形 49"/>
          <p:cNvSpPr/>
          <p:nvPr/>
        </p:nvSpPr>
        <p:spPr>
          <a:xfrm flipV="1">
            <a:off x="539552" y="2060848"/>
            <a:ext cx="159790" cy="562048"/>
          </a:xfrm>
          <a:prstGeom prst="rt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/>
          <p:cNvSpPr/>
          <p:nvPr/>
        </p:nvSpPr>
        <p:spPr>
          <a:xfrm>
            <a:off x="1981705" y="2176832"/>
            <a:ext cx="239685" cy="562048"/>
          </a:xfrm>
          <a:prstGeom prst="rt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883830" y="1866310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1673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K</a:t>
            </a:r>
            <a:endParaRPr kumimoji="1" lang="ja-JP" altLang="en-US" sz="16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883830" y="2205740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1623</a:t>
            </a:r>
            <a:r>
              <a:rPr kumimoji="1" lang="ja-JP" altLang="en-US" sz="1600" dirty="0" smtClean="0"/>
              <a:t> </a:t>
            </a:r>
            <a:r>
              <a:rPr kumimoji="1" lang="en-US" altLang="ja-JP" sz="1600" dirty="0" smtClean="0"/>
              <a:t>K</a:t>
            </a:r>
            <a:endParaRPr kumimoji="1" lang="ja-JP" altLang="en-US" sz="16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883830" y="2545170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1573 K</a:t>
            </a:r>
            <a:endParaRPr kumimoji="1" lang="ja-JP" altLang="en-US" sz="16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883830" y="2884599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1523 K</a:t>
            </a:r>
            <a:endParaRPr kumimoji="1" lang="ja-JP" altLang="en-US" sz="16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631693" y="3171571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hours</a:t>
            </a:r>
            <a:endParaRPr kumimoji="1" lang="ja-JP" altLang="en-US" dirty="0"/>
          </a:p>
        </p:txBody>
      </p:sp>
      <p:grpSp>
        <p:nvGrpSpPr>
          <p:cNvPr id="2" name="グループ化 114"/>
          <p:cNvGrpSpPr/>
          <p:nvPr/>
        </p:nvGrpSpPr>
        <p:grpSpPr>
          <a:xfrm rot="5400000">
            <a:off x="2509158" y="2402896"/>
            <a:ext cx="1217771" cy="319581"/>
            <a:chOff x="3635896" y="1196752"/>
            <a:chExt cx="504056" cy="792088"/>
          </a:xfrm>
        </p:grpSpPr>
        <p:sp>
          <p:nvSpPr>
            <p:cNvPr id="58" name="小波 57"/>
            <p:cNvSpPr/>
            <p:nvPr/>
          </p:nvSpPr>
          <p:spPr>
            <a:xfrm>
              <a:off x="3635896" y="1196752"/>
              <a:ext cx="504056" cy="720080"/>
            </a:xfrm>
            <a:prstGeom prst="doubleWave">
              <a:avLst>
                <a:gd name="adj1" fmla="val 1250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9" name="直線コネクタ 58"/>
            <p:cNvCxnSpPr/>
            <p:nvPr/>
          </p:nvCxnSpPr>
          <p:spPr>
            <a:xfrm>
              <a:off x="4139952" y="1196752"/>
              <a:ext cx="0" cy="7920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3635896" y="1196752"/>
              <a:ext cx="0" cy="72008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直線コネクタ 60"/>
          <p:cNvCxnSpPr/>
          <p:nvPr/>
        </p:nvCxnSpPr>
        <p:spPr>
          <a:xfrm flipH="1">
            <a:off x="990600" y="1521109"/>
            <a:ext cx="8313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H="1">
            <a:off x="251520" y="1521109"/>
            <a:ext cx="745688" cy="2248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971600" y="1556792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hour</a:t>
            </a:r>
            <a:endParaRPr kumimoji="1" lang="ja-JP" altLang="en-US" sz="20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534844" y="3452595"/>
            <a:ext cx="944782" cy="480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quench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894259" y="1124744"/>
            <a:ext cx="1165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1823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K</a:t>
            </a:r>
            <a:endParaRPr kumimoji="1" lang="ja-JP" altLang="en-US" sz="20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66638" y="358195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 K/hour</a:t>
            </a:r>
            <a:endParaRPr kumimoji="1" lang="ja-JP" altLang="en-US" dirty="0"/>
          </a:p>
        </p:txBody>
      </p:sp>
      <p:cxnSp>
        <p:nvCxnSpPr>
          <p:cNvPr id="67" name="直線コネクタ 66"/>
          <p:cNvCxnSpPr>
            <a:endCxn id="66" idx="0"/>
          </p:cNvCxnSpPr>
          <p:nvPr/>
        </p:nvCxnSpPr>
        <p:spPr>
          <a:xfrm>
            <a:off x="866639" y="2551531"/>
            <a:ext cx="621323" cy="1030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66" idx="0"/>
          </p:cNvCxnSpPr>
          <p:nvPr/>
        </p:nvCxnSpPr>
        <p:spPr>
          <a:xfrm flipV="1">
            <a:off x="1487962" y="2738880"/>
            <a:ext cx="403427" cy="843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827584" y="764704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melting</a:t>
            </a:r>
            <a:endParaRPr kumimoji="1" lang="ja-JP" altLang="en-US" sz="2000" dirty="0"/>
          </a:p>
        </p:txBody>
      </p:sp>
      <p:sp>
        <p:nvSpPr>
          <p:cNvPr id="70" name="右中かっこ 69"/>
          <p:cNvSpPr/>
          <p:nvPr/>
        </p:nvSpPr>
        <p:spPr>
          <a:xfrm>
            <a:off x="4499992" y="1844824"/>
            <a:ext cx="361260" cy="139816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491880" y="112474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solid-liquid </a:t>
            </a:r>
            <a:r>
              <a:rPr kumimoji="1" lang="en-US" altLang="ja-JP" dirty="0" err="1" smtClean="0"/>
              <a:t>coexistance</a:t>
            </a:r>
            <a:endParaRPr kumimoji="1" lang="ja-JP" altLang="en-US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860032" y="2276872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Experimental</a:t>
            </a:r>
          </a:p>
          <a:p>
            <a:r>
              <a:rPr lang="en-US" altLang="ja-JP" sz="1400" dirty="0" smtClean="0"/>
              <a:t>temperature</a:t>
            </a:r>
            <a:endParaRPr kumimoji="1" lang="ja-JP" altLang="en-US" sz="1400" dirty="0"/>
          </a:p>
        </p:txBody>
      </p:sp>
      <p:sp>
        <p:nvSpPr>
          <p:cNvPr id="73" name="スライド番号プレースホルダ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4624E-6 L -2.22222E-6 -0.073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208 L -0.00156 -0.183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5723E-6 L -4.16667E-6 -0.1900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416 L 0.00017 -0.104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4624E-6 L -2.22222E-6 -0.073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578 L -0.00156 -0.042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15 L 2.77778E-6 -0.2097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テキスト ボックス 93"/>
          <p:cNvSpPr txBox="1"/>
          <p:nvPr/>
        </p:nvSpPr>
        <p:spPr>
          <a:xfrm>
            <a:off x="6119664" y="409816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Photo of the vertical section of the sample at 1623 K.</a:t>
            </a:r>
            <a:endParaRPr kumimoji="1" lang="ja-JP" altLang="en-US" dirty="0"/>
          </a:p>
        </p:txBody>
      </p: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785794"/>
            <a:ext cx="2876118" cy="279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3" name="直線コネクタ 72"/>
          <p:cNvCxnSpPr/>
          <p:nvPr/>
        </p:nvCxnSpPr>
        <p:spPr>
          <a:xfrm>
            <a:off x="7370271" y="3594106"/>
            <a:ext cx="13416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4" name="テキスト ボックス 73"/>
          <p:cNvSpPr txBox="1"/>
          <p:nvPr/>
        </p:nvSpPr>
        <p:spPr>
          <a:xfrm>
            <a:off x="7658303" y="366611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cxnSp>
        <p:nvCxnSpPr>
          <p:cNvPr id="78" name="直線コネクタ 77"/>
          <p:cNvCxnSpPr/>
          <p:nvPr/>
        </p:nvCxnSpPr>
        <p:spPr>
          <a:xfrm>
            <a:off x="1821915" y="1529961"/>
            <a:ext cx="640448" cy="15146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2474360" y="3027713"/>
            <a:ext cx="14171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3883830" y="2057511"/>
            <a:ext cx="12274" cy="1395084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flipH="1">
            <a:off x="2051720" y="2057511"/>
            <a:ext cx="18449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2186348" y="2387195"/>
            <a:ext cx="17097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2320599" y="2703197"/>
            <a:ext cx="15629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直角三角形 83"/>
          <p:cNvSpPr/>
          <p:nvPr/>
        </p:nvSpPr>
        <p:spPr>
          <a:xfrm flipV="1">
            <a:off x="539552" y="2060848"/>
            <a:ext cx="159790" cy="562048"/>
          </a:xfrm>
          <a:prstGeom prst="rt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直角三角形 84"/>
          <p:cNvSpPr/>
          <p:nvPr/>
        </p:nvSpPr>
        <p:spPr>
          <a:xfrm>
            <a:off x="1981705" y="2176832"/>
            <a:ext cx="239685" cy="562048"/>
          </a:xfrm>
          <a:prstGeom prst="rtTriangl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3883830" y="1866310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1673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K</a:t>
            </a:r>
            <a:endParaRPr kumimoji="1" lang="ja-JP" altLang="en-US" sz="16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3883830" y="2205740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1623</a:t>
            </a:r>
            <a:r>
              <a:rPr kumimoji="1" lang="ja-JP" altLang="en-US" sz="1600" dirty="0" smtClean="0"/>
              <a:t> </a:t>
            </a:r>
            <a:r>
              <a:rPr kumimoji="1" lang="en-US" altLang="ja-JP" sz="1600" dirty="0" smtClean="0"/>
              <a:t>K</a:t>
            </a:r>
            <a:endParaRPr kumimoji="1" lang="ja-JP" altLang="en-US" sz="1600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883830" y="2545170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1573 K</a:t>
            </a:r>
            <a:endParaRPr kumimoji="1" lang="ja-JP" altLang="en-US" sz="1600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883830" y="2884599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1523 K</a:t>
            </a:r>
            <a:endParaRPr kumimoji="1" lang="ja-JP" altLang="en-US" sz="1600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631693" y="3171571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hours</a:t>
            </a:r>
            <a:endParaRPr kumimoji="1" lang="ja-JP" altLang="en-US" dirty="0"/>
          </a:p>
        </p:txBody>
      </p:sp>
      <p:grpSp>
        <p:nvGrpSpPr>
          <p:cNvPr id="2" name="グループ化 114"/>
          <p:cNvGrpSpPr/>
          <p:nvPr/>
        </p:nvGrpSpPr>
        <p:grpSpPr>
          <a:xfrm rot="5400000">
            <a:off x="2509158" y="2402896"/>
            <a:ext cx="1217771" cy="319581"/>
            <a:chOff x="3635896" y="1196752"/>
            <a:chExt cx="504056" cy="792088"/>
          </a:xfrm>
        </p:grpSpPr>
        <p:sp>
          <p:nvSpPr>
            <p:cNvPr id="96" name="小波 95"/>
            <p:cNvSpPr/>
            <p:nvPr/>
          </p:nvSpPr>
          <p:spPr>
            <a:xfrm>
              <a:off x="3635896" y="1196752"/>
              <a:ext cx="504056" cy="720080"/>
            </a:xfrm>
            <a:prstGeom prst="doubleWave">
              <a:avLst>
                <a:gd name="adj1" fmla="val 1250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7" name="直線コネクタ 96"/>
            <p:cNvCxnSpPr/>
            <p:nvPr/>
          </p:nvCxnSpPr>
          <p:spPr>
            <a:xfrm>
              <a:off x="4139952" y="1196752"/>
              <a:ext cx="0" cy="7920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3635896" y="1196752"/>
              <a:ext cx="0" cy="72008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直線コネクタ 98"/>
          <p:cNvCxnSpPr/>
          <p:nvPr/>
        </p:nvCxnSpPr>
        <p:spPr>
          <a:xfrm flipH="1">
            <a:off x="990600" y="1521109"/>
            <a:ext cx="8313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flipH="1">
            <a:off x="251520" y="1521109"/>
            <a:ext cx="745688" cy="2248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971600" y="1556792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hour</a:t>
            </a:r>
            <a:endParaRPr kumimoji="1" lang="ja-JP" altLang="en-US" sz="2000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3534844" y="3452595"/>
            <a:ext cx="944782" cy="480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quench</a:t>
            </a:r>
            <a:endParaRPr kumimoji="1" lang="ja-JP" altLang="en-US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894259" y="1124744"/>
            <a:ext cx="1165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1823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K</a:t>
            </a:r>
            <a:endParaRPr kumimoji="1" lang="ja-JP" altLang="en-US" sz="20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866638" y="358195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 K/hour</a:t>
            </a:r>
            <a:endParaRPr kumimoji="1" lang="ja-JP" altLang="en-US" dirty="0"/>
          </a:p>
        </p:txBody>
      </p:sp>
      <p:cxnSp>
        <p:nvCxnSpPr>
          <p:cNvPr id="105" name="直線コネクタ 104"/>
          <p:cNvCxnSpPr>
            <a:endCxn id="104" idx="0"/>
          </p:cNvCxnSpPr>
          <p:nvPr/>
        </p:nvCxnSpPr>
        <p:spPr>
          <a:xfrm>
            <a:off x="866639" y="2551531"/>
            <a:ext cx="621323" cy="10304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104" idx="0"/>
          </p:cNvCxnSpPr>
          <p:nvPr/>
        </p:nvCxnSpPr>
        <p:spPr>
          <a:xfrm flipV="1">
            <a:off x="1487962" y="2738880"/>
            <a:ext cx="403427" cy="843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827584" y="764704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melting</a:t>
            </a:r>
            <a:endParaRPr kumimoji="1" lang="ja-JP" altLang="en-US" sz="2000" dirty="0"/>
          </a:p>
        </p:txBody>
      </p:sp>
      <p:sp>
        <p:nvSpPr>
          <p:cNvPr id="108" name="右中かっこ 107"/>
          <p:cNvSpPr/>
          <p:nvPr/>
        </p:nvSpPr>
        <p:spPr>
          <a:xfrm>
            <a:off x="4499992" y="1844824"/>
            <a:ext cx="361260" cy="139816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3491880" y="112474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solid-liquid </a:t>
            </a:r>
            <a:r>
              <a:rPr kumimoji="1" lang="en-US" altLang="ja-JP" dirty="0" err="1" smtClean="0"/>
              <a:t>coexistance</a:t>
            </a:r>
            <a:endParaRPr kumimoji="1" lang="ja-JP" altLang="en-US" dirty="0"/>
          </a:p>
        </p:txBody>
      </p:sp>
      <p:cxnSp>
        <p:nvCxnSpPr>
          <p:cNvPr id="114" name="直線コネクタ 113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6156176" y="3594106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1623 K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95536" y="4725144"/>
            <a:ext cx="5237331" cy="20313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Sample slag(</a:t>
            </a:r>
            <a:r>
              <a:rPr lang="en-US" altLang="ja-JP" dirty="0" smtClean="0"/>
              <a:t>8 </a:t>
            </a:r>
            <a:r>
              <a:rPr kumimoji="1" lang="en-US" altLang="ja-JP" dirty="0" smtClean="0"/>
              <a:t>g)</a:t>
            </a:r>
          </a:p>
          <a:p>
            <a:r>
              <a:rPr lang="ja-JP" altLang="en-US" dirty="0" smtClean="0"/>
              <a:t>   </a:t>
            </a:r>
            <a:r>
              <a:rPr lang="en-US" altLang="ja-JP" dirty="0" smtClean="0"/>
              <a:t>Composition</a:t>
            </a:r>
            <a:r>
              <a:rPr lang="ja-JP" altLang="en-US" dirty="0" smtClean="0"/>
              <a:t>：</a:t>
            </a:r>
            <a:r>
              <a:rPr lang="en-US" altLang="ja-JP" dirty="0" smtClean="0"/>
              <a:t>45.8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mass%CaO</a:t>
            </a:r>
            <a:r>
              <a:rPr lang="en-US" altLang="ja-JP" dirty="0" smtClean="0"/>
              <a:t> – 43.1 </a:t>
            </a:r>
            <a:r>
              <a:rPr lang="en-US" altLang="ja-JP" dirty="0" err="1" smtClean="0"/>
              <a:t>mass%FeO</a:t>
            </a:r>
            <a:r>
              <a:rPr lang="en-US" altLang="ja-JP" dirty="0" smtClean="0"/>
              <a:t> </a:t>
            </a:r>
          </a:p>
          <a:p>
            <a:r>
              <a:rPr lang="ja-JP" altLang="en-US" dirty="0" smtClean="0"/>
              <a:t>                         </a:t>
            </a:r>
            <a:r>
              <a:rPr lang="en-US" altLang="ja-JP" dirty="0" smtClean="0"/>
              <a:t>– 8.1 mass%SiO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– 3.0 mass%P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5</a:t>
            </a:r>
            <a:endParaRPr lang="en-US" altLang="ja-JP" dirty="0" smtClean="0"/>
          </a:p>
          <a:p>
            <a:r>
              <a:rPr lang="en-US" altLang="ja-JP" dirty="0" smtClean="0"/>
              <a:t>Crucible</a:t>
            </a:r>
            <a:r>
              <a:rPr lang="ja-JP" altLang="en-US" dirty="0" smtClean="0"/>
              <a:t>：</a:t>
            </a:r>
            <a:r>
              <a:rPr lang="en-US" altLang="ja-JP" dirty="0" err="1" smtClean="0"/>
              <a:t>MgO</a:t>
            </a:r>
            <a:r>
              <a:rPr lang="en-US" altLang="ja-JP" dirty="0" smtClean="0"/>
              <a:t> crucible</a:t>
            </a:r>
            <a:endParaRPr lang="ja-JP" altLang="en-US" dirty="0" smtClean="0"/>
          </a:p>
          <a:p>
            <a:r>
              <a:rPr lang="en-US" altLang="ja-JP" dirty="0" err="1" smtClean="0"/>
              <a:t>Atmosphre</a:t>
            </a:r>
            <a:r>
              <a:rPr lang="ja-JP" altLang="en-US" dirty="0" smtClean="0"/>
              <a:t>：</a:t>
            </a:r>
            <a:r>
              <a:rPr lang="en-US" altLang="ja-JP" dirty="0" err="1" smtClean="0"/>
              <a:t>Ar</a:t>
            </a:r>
            <a:r>
              <a:rPr lang="en-US" altLang="ja-JP" dirty="0" smtClean="0"/>
              <a:t>(100</a:t>
            </a:r>
            <a:r>
              <a:rPr lang="ja-JP" altLang="en-US" dirty="0" smtClean="0"/>
              <a:t> </a:t>
            </a:r>
            <a:r>
              <a:rPr lang="en-US" altLang="ja-JP" dirty="0" smtClean="0"/>
              <a:t>ml/min)</a:t>
            </a:r>
          </a:p>
          <a:p>
            <a:r>
              <a:rPr lang="en-US" altLang="ja-JP" dirty="0" smtClean="0"/>
              <a:t>Experimental temperature</a:t>
            </a:r>
            <a:r>
              <a:rPr lang="ja-JP" altLang="en-US" dirty="0" smtClean="0"/>
              <a:t>：</a:t>
            </a:r>
            <a:r>
              <a:rPr lang="en-US" altLang="ja-JP" dirty="0" smtClean="0"/>
              <a:t>1523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1573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1623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1673</a:t>
            </a:r>
            <a:r>
              <a:rPr lang="ja-JP" altLang="en-US" dirty="0" smtClean="0"/>
              <a:t> </a:t>
            </a:r>
            <a:r>
              <a:rPr lang="en-US" altLang="ja-JP" dirty="0" smtClean="0"/>
              <a:t>K</a:t>
            </a:r>
          </a:p>
          <a:p>
            <a:r>
              <a:rPr lang="en-US" altLang="ja-JP" dirty="0" smtClean="0"/>
              <a:t>Holding time</a:t>
            </a:r>
            <a:r>
              <a:rPr lang="ja-JP" altLang="en-US" dirty="0" smtClean="0"/>
              <a:t>：</a:t>
            </a:r>
            <a:r>
              <a:rPr lang="en-US" altLang="ja-JP" dirty="0" smtClean="0"/>
              <a:t>4</a:t>
            </a:r>
            <a:r>
              <a:rPr lang="ja-JP" altLang="en-US" dirty="0" smtClean="0"/>
              <a:t> </a:t>
            </a:r>
            <a:r>
              <a:rPr lang="en-US" altLang="ja-JP" dirty="0" smtClean="0"/>
              <a:t>hours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95536" y="4365104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Experimental condition</a:t>
            </a:r>
            <a:endParaRPr kumimoji="1" lang="ja-JP" altLang="en-US" dirty="0"/>
          </a:p>
        </p:txBody>
      </p:sp>
      <p:sp>
        <p:nvSpPr>
          <p:cNvPr id="38" name="下矢印 37"/>
          <p:cNvSpPr/>
          <p:nvPr/>
        </p:nvSpPr>
        <p:spPr>
          <a:xfrm>
            <a:off x="7044306" y="5064094"/>
            <a:ext cx="576064" cy="7200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072198" y="607220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SEM-EDS analysis</a:t>
            </a:r>
            <a:endParaRPr kumimoji="1" lang="ja-JP" altLang="en-US" sz="2400" dirty="0"/>
          </a:p>
        </p:txBody>
      </p:sp>
      <p:sp>
        <p:nvSpPr>
          <p:cNvPr id="44" name="スライド番号プレースホルダ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1"/>
          <p:cNvGrpSpPr/>
          <p:nvPr/>
        </p:nvGrpSpPr>
        <p:grpSpPr>
          <a:xfrm>
            <a:off x="3119952" y="547200"/>
            <a:ext cx="1524056" cy="6051600"/>
            <a:chOff x="2123728" y="260648"/>
            <a:chExt cx="1524056" cy="6241048"/>
          </a:xfrm>
        </p:grpSpPr>
        <p:pic>
          <p:nvPicPr>
            <p:cNvPr id="4" name="図 3" descr="1.jpg"/>
            <p:cNvPicPr>
              <a:picLocks noChangeAspect="1"/>
            </p:cNvPicPr>
            <p:nvPr/>
          </p:nvPicPr>
          <p:blipFill>
            <a:blip r:embed="rId2" cstate="print">
              <a:lum bright="20000"/>
            </a:blip>
            <a:stretch>
              <a:fillRect/>
            </a:stretch>
          </p:blipFill>
          <p:spPr>
            <a:xfrm>
              <a:off x="2139496" y="5370480"/>
              <a:ext cx="1508288" cy="1131216"/>
            </a:xfrm>
            <a:prstGeom prst="rect">
              <a:avLst/>
            </a:prstGeom>
          </p:spPr>
        </p:pic>
        <p:pic>
          <p:nvPicPr>
            <p:cNvPr id="5" name="図 4" descr="2.jpg"/>
            <p:cNvPicPr>
              <a:picLocks noChangeAspect="1"/>
            </p:cNvPicPr>
            <p:nvPr/>
          </p:nvPicPr>
          <p:blipFill>
            <a:blip r:embed="rId3" cstate="print">
              <a:lum bright="20000"/>
            </a:blip>
            <a:stretch>
              <a:fillRect/>
            </a:stretch>
          </p:blipFill>
          <p:spPr>
            <a:xfrm>
              <a:off x="2134696" y="4382648"/>
              <a:ext cx="1508288" cy="1131216"/>
            </a:xfrm>
            <a:prstGeom prst="rect">
              <a:avLst/>
            </a:prstGeom>
          </p:spPr>
        </p:pic>
        <p:pic>
          <p:nvPicPr>
            <p:cNvPr id="6" name="図 5" descr="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0816" y="3354256"/>
              <a:ext cx="1508288" cy="1131216"/>
            </a:xfrm>
            <a:prstGeom prst="rect">
              <a:avLst/>
            </a:prstGeom>
          </p:spPr>
        </p:pic>
        <p:pic>
          <p:nvPicPr>
            <p:cNvPr id="7" name="図 6" descr="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3728" y="2341448"/>
              <a:ext cx="1508288" cy="1131216"/>
            </a:xfrm>
            <a:prstGeom prst="rect">
              <a:avLst/>
            </a:prstGeom>
          </p:spPr>
        </p:pic>
        <p:pic>
          <p:nvPicPr>
            <p:cNvPr id="8" name="図 7" descr="5.jpg"/>
            <p:cNvPicPr>
              <a:picLocks noChangeAspect="1"/>
            </p:cNvPicPr>
            <p:nvPr/>
          </p:nvPicPr>
          <p:blipFill>
            <a:blip r:embed="rId6" cstate="print">
              <a:lum bright="-10000"/>
            </a:blip>
            <a:stretch>
              <a:fillRect/>
            </a:stretch>
          </p:blipFill>
          <p:spPr>
            <a:xfrm>
              <a:off x="2127328" y="1254248"/>
              <a:ext cx="1508288" cy="1131216"/>
            </a:xfrm>
            <a:prstGeom prst="rect">
              <a:avLst/>
            </a:prstGeom>
          </p:spPr>
        </p:pic>
        <p:pic>
          <p:nvPicPr>
            <p:cNvPr id="9" name="図 8" descr="6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7328" y="260648"/>
              <a:ext cx="1508288" cy="1131216"/>
            </a:xfrm>
            <a:prstGeom prst="rect">
              <a:avLst/>
            </a:prstGeom>
          </p:spPr>
        </p:pic>
      </p:grpSp>
      <p:pic>
        <p:nvPicPr>
          <p:cNvPr id="22" name="図 21" descr="BEC上部x4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125340"/>
            <a:ext cx="2736304" cy="205222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23" name="図 22" descr="BEC中央x4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36096" y="2443244"/>
            <a:ext cx="2736304" cy="205222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24" name="図 23" descr="BEC底部x4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63392" y="4761148"/>
            <a:ext cx="2736304" cy="205222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636912"/>
            <a:ext cx="1912703" cy="185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正方形/長方形 49"/>
          <p:cNvSpPr/>
          <p:nvPr/>
        </p:nvSpPr>
        <p:spPr>
          <a:xfrm rot="5400000">
            <a:off x="-108520" y="3356992"/>
            <a:ext cx="1656184" cy="36004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コネクタ 44"/>
          <p:cNvCxnSpPr/>
          <p:nvPr/>
        </p:nvCxnSpPr>
        <p:spPr>
          <a:xfrm>
            <a:off x="899592" y="4365104"/>
            <a:ext cx="2232248" cy="22322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899592" y="548680"/>
            <a:ext cx="2160240" cy="216024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320000" y="6525344"/>
            <a:ext cx="2032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3995936" y="6093296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500 </a:t>
            </a:r>
            <a:r>
              <a:rPr kumimoji="1" lang="en-US" altLang="ja-JP" dirty="0" err="1" smtClean="0"/>
              <a:t>μm</a:t>
            </a:r>
            <a:endParaRPr kumimoji="1" lang="ja-JP" altLang="en-US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7596000" y="2034000"/>
            <a:ext cx="423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7380312" y="1628800"/>
            <a:ext cx="776175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μ</a:t>
            </a:r>
            <a:r>
              <a:rPr lang="en-US" altLang="ja-JP" dirty="0" err="1" smtClean="0"/>
              <a:t>m</a:t>
            </a:r>
            <a:endParaRPr kumimoji="1" lang="ja-JP" altLang="en-US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7611913" y="6669360"/>
            <a:ext cx="423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7396225" y="6264160"/>
            <a:ext cx="776175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μ</a:t>
            </a:r>
            <a:r>
              <a:rPr lang="en-US" altLang="ja-JP" dirty="0" err="1" smtClean="0"/>
              <a:t>m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4067944" y="1628800"/>
            <a:ext cx="133200" cy="9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>
            <a:off x="4213860" y="1737360"/>
            <a:ext cx="1196340" cy="4419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4191000" y="99060"/>
            <a:ext cx="1219200" cy="1524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3563888" y="3068960"/>
            <a:ext cx="133200" cy="9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/>
          <p:cNvCxnSpPr/>
          <p:nvPr/>
        </p:nvCxnSpPr>
        <p:spPr>
          <a:xfrm flipV="1">
            <a:off x="3707904" y="2420888"/>
            <a:ext cx="1728192" cy="6599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3707904" y="3212976"/>
            <a:ext cx="1728192" cy="129614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3779912" y="6453336"/>
            <a:ext cx="133200" cy="9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/>
          <p:nvPr/>
        </p:nvCxnSpPr>
        <p:spPr>
          <a:xfrm>
            <a:off x="3923928" y="6587068"/>
            <a:ext cx="1524372" cy="22521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V="1">
            <a:off x="3923928" y="4725144"/>
            <a:ext cx="1531992" cy="171790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7596000" y="4338256"/>
            <a:ext cx="423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7380312" y="3933056"/>
            <a:ext cx="776175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μ</a:t>
            </a:r>
            <a:r>
              <a:rPr lang="en-US" altLang="ja-JP" dirty="0" err="1" smtClean="0"/>
              <a:t>m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0" y="1538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SEM images of the sample of 1623 K</a:t>
            </a:r>
            <a:endParaRPr kumimoji="1" lang="ja-JP" altLang="en-US" dirty="0"/>
          </a:p>
        </p:txBody>
      </p:sp>
      <p:cxnSp>
        <p:nvCxnSpPr>
          <p:cNvPr id="53" name="直線コネクタ 52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0" y="476672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1623 K</a:t>
            </a:r>
            <a:endParaRPr kumimoji="1" lang="ja-JP" altLang="en-US" dirty="0"/>
          </a:p>
        </p:txBody>
      </p:sp>
      <p:sp>
        <p:nvSpPr>
          <p:cNvPr id="41" name="スライド番号プレースホルダ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332656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Annual Worldwide</a:t>
            </a:r>
            <a:r>
              <a:rPr kumimoji="1" lang="en-US" altLang="ja-JP" sz="4000" dirty="0" smtClean="0"/>
              <a:t> Metal Pro</a:t>
            </a:r>
            <a:r>
              <a:rPr kumimoji="1" lang="en-US" altLang="ja-JP" sz="4400" dirty="0" smtClean="0"/>
              <a:t>duction</a:t>
            </a:r>
            <a:endParaRPr kumimoji="1" lang="en-US" altLang="ja-JP" sz="4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3688" y="1844824"/>
            <a:ext cx="5976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Fe : 1606.9    million </a:t>
            </a:r>
            <a:r>
              <a:rPr kumimoji="1" lang="en-US" altLang="ja-JP" sz="4000" dirty="0" err="1" smtClean="0"/>
              <a:t>tonnes</a:t>
            </a:r>
            <a:endParaRPr kumimoji="1" lang="en-US" altLang="ja-JP" sz="4000" dirty="0" smtClean="0"/>
          </a:p>
          <a:p>
            <a:r>
              <a:rPr lang="en-US" altLang="ja-JP" sz="4000" dirty="0" smtClean="0"/>
              <a:t>Al :  	    47.</a:t>
            </a:r>
            <a:r>
              <a:rPr kumimoji="1" lang="en-US" altLang="ja-JP" sz="4000" dirty="0" smtClean="0"/>
              <a:t>3    million </a:t>
            </a:r>
            <a:r>
              <a:rPr kumimoji="1" lang="en-US" altLang="ja-JP" sz="4000" dirty="0" err="1" smtClean="0"/>
              <a:t>tonnes</a:t>
            </a:r>
            <a:endParaRPr kumimoji="1" lang="en-US" altLang="ja-JP" sz="4000" dirty="0" smtClean="0"/>
          </a:p>
          <a:p>
            <a:r>
              <a:rPr lang="en-US" altLang="ja-JP" sz="4000" dirty="0" smtClean="0"/>
              <a:t>Cu:      17.9    million </a:t>
            </a:r>
            <a:r>
              <a:rPr lang="en-US" altLang="ja-JP" sz="4000" dirty="0" err="1" smtClean="0"/>
              <a:t>tonnes</a:t>
            </a:r>
            <a:endParaRPr lang="en-US" altLang="ja-JP" sz="4000" dirty="0" smtClean="0"/>
          </a:p>
          <a:p>
            <a:r>
              <a:rPr kumimoji="1" lang="en-US" altLang="ja-JP" sz="4000" dirty="0" smtClean="0"/>
              <a:t>Zn:	    13.5    million </a:t>
            </a:r>
            <a:r>
              <a:rPr kumimoji="1" lang="en-US" altLang="ja-JP" sz="4000" dirty="0" err="1" smtClean="0"/>
              <a:t>tonnes</a:t>
            </a:r>
            <a:endParaRPr kumimoji="1" lang="en-US" altLang="ja-JP" sz="4000" dirty="0" smtClean="0"/>
          </a:p>
          <a:p>
            <a:r>
              <a:rPr lang="en-US" altLang="ja-JP" sz="4000" dirty="0" err="1" smtClean="0"/>
              <a:t>Pb</a:t>
            </a:r>
            <a:r>
              <a:rPr lang="en-US" altLang="ja-JP" sz="4000" dirty="0" smtClean="0"/>
              <a:t>:	      5.4    million </a:t>
            </a:r>
            <a:r>
              <a:rPr lang="en-US" altLang="ja-JP" sz="4000" dirty="0" err="1" smtClean="0"/>
              <a:t>tonnes</a:t>
            </a:r>
            <a:r>
              <a:rPr kumimoji="1" lang="en-US" altLang="ja-JP" sz="4000" dirty="0" smtClean="0"/>
              <a:t>  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0032" y="1174105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Minerals Commodity Summaries (2014)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70388" y="5379673"/>
            <a:ext cx="579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Production amount of Fe is very large</a:t>
            </a:r>
            <a:endParaRPr kumimoji="1" lang="ja-JP" altLang="en-US" sz="28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10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6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4067944" y="500667"/>
          <a:ext cx="4788000" cy="2064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/>
                <a:gridCol w="648000"/>
                <a:gridCol w="648000"/>
                <a:gridCol w="648000"/>
                <a:gridCol w="648000"/>
                <a:gridCol w="648000"/>
              </a:tblGrid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Temp.1623 K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Composition (mass%)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Phase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CaO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FeO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SiO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MgO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P</a:t>
                      </a:r>
                      <a:r>
                        <a:rPr lang="en-US" altLang="ja-JP" sz="1600" b="0" i="0" u="none" strike="noStrike" baseline="-2500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O</a:t>
                      </a:r>
                      <a:r>
                        <a:rPr lang="en-US" altLang="ja-JP" sz="1600" b="0" i="0" u="none" strike="noStrike" baseline="-2500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Initial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45.8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43.1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8.1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latin typeface="+mj-lt"/>
                        </a:rPr>
                        <a:t>3.0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CaO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88.5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10.1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0.2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1.2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0.0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2CaO･SiO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59.7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3.2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27.9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0.1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9.1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Liquid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34.7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62.7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1.0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1.3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0.3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Mg,Fe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)O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1.6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27.6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0.2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70.5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2" name="テキスト ボックス 21"/>
          <p:cNvSpPr txBox="1"/>
          <p:nvPr/>
        </p:nvSpPr>
        <p:spPr>
          <a:xfrm flipH="1">
            <a:off x="539552" y="4581128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Observed phases</a:t>
            </a:r>
          </a:p>
          <a:p>
            <a:r>
              <a:rPr lang="en-US" altLang="ja-JP" sz="2400" dirty="0" smtClean="0"/>
              <a:t>- </a:t>
            </a:r>
            <a:r>
              <a:rPr lang="en-US" altLang="ja-JP" sz="2400" dirty="0" err="1" smtClean="0"/>
              <a:t>CaO</a:t>
            </a:r>
            <a:r>
              <a:rPr lang="en-US" altLang="ja-JP" sz="2400" dirty="0" smtClean="0"/>
              <a:t> solid.</a:t>
            </a:r>
          </a:p>
          <a:p>
            <a:pPr>
              <a:buFontTx/>
              <a:buChar char="-"/>
            </a:pPr>
            <a:r>
              <a:rPr kumimoji="1" lang="en-US" altLang="ja-JP" sz="2400" dirty="0" smtClean="0"/>
              <a:t> 2CaO</a:t>
            </a:r>
            <a:r>
              <a:rPr kumimoji="1" lang="ja-JP" altLang="en-US" sz="2400" dirty="0" smtClean="0"/>
              <a:t>･</a:t>
            </a:r>
            <a:r>
              <a:rPr kumimoji="1" lang="en-US" altLang="ja-JP" sz="2400" dirty="0" smtClean="0"/>
              <a:t>SiO</a:t>
            </a:r>
            <a:r>
              <a:rPr kumimoji="1" lang="en-US" altLang="ja-JP" sz="2400" baseline="-25000" dirty="0" smtClean="0"/>
              <a:t>2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solid.</a:t>
            </a:r>
          </a:p>
          <a:p>
            <a:pPr>
              <a:buFontTx/>
              <a:buChar char="-"/>
            </a:pPr>
            <a:r>
              <a:rPr lang="en-US" altLang="ja-JP" sz="2400" dirty="0" smtClean="0"/>
              <a:t> (</a:t>
            </a:r>
            <a:r>
              <a:rPr lang="en-US" altLang="ja-JP" sz="2400" dirty="0" err="1" smtClean="0"/>
              <a:t>Mg,Fe</a:t>
            </a:r>
            <a:r>
              <a:rPr lang="en-US" altLang="ja-JP" sz="2400" dirty="0" smtClean="0"/>
              <a:t>)O solid.</a:t>
            </a:r>
          </a:p>
          <a:p>
            <a:pPr>
              <a:buFontTx/>
              <a:buChar char="-"/>
            </a:pPr>
            <a:r>
              <a:rPr kumimoji="1" lang="en-US" altLang="ja-JP" sz="2400" dirty="0" smtClean="0"/>
              <a:t> Liquid.</a:t>
            </a:r>
            <a:endParaRPr kumimoji="1" lang="ja-JP" altLang="en-US" sz="2400" dirty="0"/>
          </a:p>
        </p:txBody>
      </p:sp>
      <p:pic>
        <p:nvPicPr>
          <p:cNvPr id="24" name="図 23" descr="図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672580"/>
            <a:ext cx="5578084" cy="4185419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7487816" y="2588711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7030A0"/>
                </a:solidFill>
              </a:rPr>
              <a:t>▲</a:t>
            </a:r>
            <a:r>
              <a:rPr lang="en-US" altLang="ja-JP" dirty="0" smtClean="0"/>
              <a:t>Initial</a:t>
            </a:r>
          </a:p>
          <a:p>
            <a:r>
              <a:rPr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◆</a:t>
            </a:r>
            <a:r>
              <a:rPr lang="en-US" altLang="ja-JP" dirty="0" err="1" smtClean="0"/>
              <a:t>CaO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◆</a:t>
            </a:r>
            <a:r>
              <a:rPr lang="en-US" altLang="ja-JP" dirty="0" smtClean="0"/>
              <a:t>2CaO</a:t>
            </a:r>
            <a:r>
              <a:rPr lang="ja-JP" altLang="en-US" dirty="0" smtClean="0"/>
              <a:t>･</a:t>
            </a:r>
            <a:r>
              <a:rPr lang="en-US" altLang="ja-JP" dirty="0" smtClean="0"/>
              <a:t>SiO</a:t>
            </a:r>
            <a:r>
              <a:rPr lang="en-US" altLang="ja-JP" baseline="-25000" dirty="0" smtClean="0"/>
              <a:t>2</a:t>
            </a:r>
            <a:endParaRPr lang="en-US" altLang="ja-JP" dirty="0" smtClean="0"/>
          </a:p>
          <a:p>
            <a:r>
              <a:rPr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◆</a:t>
            </a:r>
            <a:r>
              <a:rPr lang="en-US" altLang="ja-JP" dirty="0" smtClean="0"/>
              <a:t>Liquid</a:t>
            </a:r>
            <a:r>
              <a:rPr lang="ja-JP" altLang="en-US" dirty="0" smtClean="0"/>
              <a:t> </a:t>
            </a:r>
            <a:endParaRPr lang="en-US" altLang="ja-JP" dirty="0" smtClean="0"/>
          </a:p>
        </p:txBody>
      </p:sp>
      <p:pic>
        <p:nvPicPr>
          <p:cNvPr id="29" name="図 28" descr="BEC上部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515882" cy="2636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テキスト ボックス 29"/>
          <p:cNvSpPr txBox="1"/>
          <p:nvPr/>
        </p:nvSpPr>
        <p:spPr>
          <a:xfrm>
            <a:off x="323528" y="76470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2CaO</a:t>
            </a:r>
            <a:r>
              <a:rPr kumimoji="1" lang="ja-JP" altLang="en-US" dirty="0" smtClean="0"/>
              <a:t>･</a:t>
            </a:r>
            <a:r>
              <a:rPr kumimoji="1" lang="en-US" altLang="ja-JP" dirty="0" smtClean="0"/>
              <a:t>SiO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63688" y="76470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CaO</a:t>
            </a:r>
            <a:endParaRPr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23928" y="342900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 err="1" smtClean="0"/>
              <a:t>Mg,Fe</a:t>
            </a:r>
            <a:r>
              <a:rPr lang="en-US" altLang="ja-JP" dirty="0" smtClean="0"/>
              <a:t>)O</a:t>
            </a:r>
            <a:endParaRPr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952328" y="76470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Liquid</a:t>
            </a:r>
            <a:endParaRPr kumimoji="1" lang="ja-JP" altLang="en-US" dirty="0"/>
          </a:p>
        </p:txBody>
      </p:sp>
      <p:cxnSp>
        <p:nvCxnSpPr>
          <p:cNvPr id="35" name="直線コネクタ 34"/>
          <p:cNvCxnSpPr>
            <a:stCxn id="30" idx="2"/>
          </p:cNvCxnSpPr>
          <p:nvPr/>
        </p:nvCxnSpPr>
        <p:spPr>
          <a:xfrm flipH="1">
            <a:off x="683568" y="1134036"/>
            <a:ext cx="290138" cy="20789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32" idx="1"/>
          </p:cNvCxnSpPr>
          <p:nvPr/>
        </p:nvCxnSpPr>
        <p:spPr>
          <a:xfrm flipH="1">
            <a:off x="2411760" y="3613666"/>
            <a:ext cx="1512168" cy="2473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31" idx="2"/>
          </p:cNvCxnSpPr>
          <p:nvPr/>
        </p:nvCxnSpPr>
        <p:spPr>
          <a:xfrm flipH="1">
            <a:off x="1547664" y="1134036"/>
            <a:ext cx="519954" cy="566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1" idx="2"/>
          </p:cNvCxnSpPr>
          <p:nvPr/>
        </p:nvCxnSpPr>
        <p:spPr>
          <a:xfrm flipH="1">
            <a:off x="1763688" y="1134036"/>
            <a:ext cx="303930" cy="13588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33" idx="1"/>
          </p:cNvCxnSpPr>
          <p:nvPr/>
        </p:nvCxnSpPr>
        <p:spPr>
          <a:xfrm flipH="1">
            <a:off x="1043608" y="949370"/>
            <a:ext cx="1908720" cy="16875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131840" y="4149080"/>
            <a:ext cx="5429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987824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50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µm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0" y="1538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Composition of Phases</a:t>
            </a:r>
            <a:endParaRPr kumimoji="1" lang="ja-JP" altLang="en-US" dirty="0"/>
          </a:p>
        </p:txBody>
      </p:sp>
      <p:cxnSp>
        <p:nvCxnSpPr>
          <p:cNvPr id="36" name="直線コネクタ 35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076056" y="116632"/>
            <a:ext cx="2497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Composition of each phase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4067944" y="500667"/>
          <a:ext cx="4788000" cy="2064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/>
                <a:gridCol w="648000"/>
                <a:gridCol w="648000"/>
                <a:gridCol w="648000"/>
                <a:gridCol w="648000"/>
                <a:gridCol w="648000"/>
              </a:tblGrid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Temp.1623 K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Composition (mass%)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Phase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CaO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FeO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SiO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MgO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P</a:t>
                      </a:r>
                      <a:r>
                        <a:rPr lang="en-US" altLang="ja-JP" sz="1600" b="0" i="0" u="none" strike="noStrike" baseline="-2500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O</a:t>
                      </a:r>
                      <a:r>
                        <a:rPr lang="en-US" altLang="ja-JP" sz="1600" b="0" i="0" u="none" strike="noStrike" baseline="-2500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Initial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45.8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43.1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8.1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latin typeface="+mj-lt"/>
                        </a:rPr>
                        <a:t>3.0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CaO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88.5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10.1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0.2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1.2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2CaO･SiO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59.7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3.2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27.9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0.1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9.1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Liquid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34.7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62.7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1.3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0.3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Mg,Fe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)O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1.6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27.6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0.2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70.5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4" name="図 23" descr="図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672580"/>
            <a:ext cx="5578084" cy="4185419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7487816" y="2588711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▲</a:t>
            </a:r>
            <a:r>
              <a:rPr lang="en-US" altLang="ja-JP" dirty="0" smtClean="0"/>
              <a:t>Initial</a:t>
            </a:r>
          </a:p>
          <a:p>
            <a:r>
              <a:rPr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◆</a:t>
            </a:r>
            <a:r>
              <a:rPr lang="en-US" altLang="ja-JP" dirty="0" err="1" smtClean="0"/>
              <a:t>CaO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◆</a:t>
            </a:r>
            <a:r>
              <a:rPr lang="en-US" altLang="ja-JP" dirty="0" smtClean="0"/>
              <a:t>2CaO</a:t>
            </a:r>
            <a:r>
              <a:rPr lang="ja-JP" altLang="en-US" dirty="0" smtClean="0"/>
              <a:t>･</a:t>
            </a:r>
            <a:r>
              <a:rPr lang="en-US" altLang="ja-JP" dirty="0" smtClean="0"/>
              <a:t>SiO</a:t>
            </a:r>
            <a:r>
              <a:rPr lang="en-US" altLang="ja-JP" baseline="-25000" dirty="0" smtClean="0"/>
              <a:t>2</a:t>
            </a:r>
            <a:endParaRPr lang="en-US" altLang="ja-JP" dirty="0" smtClean="0"/>
          </a:p>
          <a:p>
            <a:r>
              <a:rPr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◆</a:t>
            </a:r>
            <a:r>
              <a:rPr lang="en-US" altLang="ja-JP" dirty="0" smtClean="0"/>
              <a:t>Liquid</a:t>
            </a:r>
            <a:r>
              <a:rPr lang="ja-JP" altLang="en-US" dirty="0" smtClean="0"/>
              <a:t> </a:t>
            </a:r>
            <a:endParaRPr lang="en-US" altLang="ja-JP" dirty="0" smtClean="0"/>
          </a:p>
        </p:txBody>
      </p:sp>
      <p:pic>
        <p:nvPicPr>
          <p:cNvPr id="29" name="図 28" descr="BEC上部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515882" cy="2636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テキスト ボックス 29"/>
          <p:cNvSpPr txBox="1"/>
          <p:nvPr/>
        </p:nvSpPr>
        <p:spPr>
          <a:xfrm>
            <a:off x="323528" y="76470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2CaO</a:t>
            </a:r>
            <a:r>
              <a:rPr kumimoji="1" lang="ja-JP" altLang="en-US" dirty="0" smtClean="0"/>
              <a:t>･</a:t>
            </a:r>
            <a:r>
              <a:rPr kumimoji="1" lang="en-US" altLang="ja-JP" dirty="0" smtClean="0"/>
              <a:t>SiO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63688" y="76470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CaO</a:t>
            </a:r>
            <a:endParaRPr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23928" y="342900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 err="1" smtClean="0"/>
              <a:t>Mg,Fe</a:t>
            </a:r>
            <a:r>
              <a:rPr lang="en-US" altLang="ja-JP" dirty="0" smtClean="0"/>
              <a:t>)O</a:t>
            </a:r>
            <a:endParaRPr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952328" y="76470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Liquid</a:t>
            </a:r>
            <a:endParaRPr kumimoji="1" lang="ja-JP" altLang="en-US" dirty="0"/>
          </a:p>
        </p:txBody>
      </p:sp>
      <p:cxnSp>
        <p:nvCxnSpPr>
          <p:cNvPr id="35" name="直線コネクタ 34"/>
          <p:cNvCxnSpPr>
            <a:stCxn id="30" idx="2"/>
          </p:cNvCxnSpPr>
          <p:nvPr/>
        </p:nvCxnSpPr>
        <p:spPr>
          <a:xfrm flipH="1">
            <a:off x="683568" y="1134036"/>
            <a:ext cx="290138" cy="20789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32" idx="1"/>
          </p:cNvCxnSpPr>
          <p:nvPr/>
        </p:nvCxnSpPr>
        <p:spPr>
          <a:xfrm flipH="1">
            <a:off x="2411760" y="3613666"/>
            <a:ext cx="1512168" cy="2473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31" idx="2"/>
          </p:cNvCxnSpPr>
          <p:nvPr/>
        </p:nvCxnSpPr>
        <p:spPr>
          <a:xfrm flipH="1">
            <a:off x="1547664" y="1134036"/>
            <a:ext cx="519954" cy="566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1" idx="2"/>
          </p:cNvCxnSpPr>
          <p:nvPr/>
        </p:nvCxnSpPr>
        <p:spPr>
          <a:xfrm flipH="1">
            <a:off x="1763688" y="1134036"/>
            <a:ext cx="303930" cy="13588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33" idx="1"/>
          </p:cNvCxnSpPr>
          <p:nvPr/>
        </p:nvCxnSpPr>
        <p:spPr>
          <a:xfrm flipH="1">
            <a:off x="1043608" y="949370"/>
            <a:ext cx="1908720" cy="16875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131840" y="4149080"/>
            <a:ext cx="5429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987824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50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µm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0" y="1538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Composition of Phases</a:t>
            </a:r>
            <a:endParaRPr kumimoji="1" lang="ja-JP" altLang="en-US" dirty="0"/>
          </a:p>
        </p:txBody>
      </p:sp>
      <p:cxnSp>
        <p:nvCxnSpPr>
          <p:cNvPr id="36" name="直線コネクタ 35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076056" y="116632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Composition of each phase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9512" y="4653136"/>
            <a:ext cx="417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lang="en-US" altLang="ja-JP" sz="2000" dirty="0" smtClean="0"/>
              <a:t>This result is </a:t>
            </a:r>
            <a:r>
              <a:rPr kumimoji="1" lang="en-US" altLang="ja-JP" sz="2000" dirty="0" smtClean="0"/>
              <a:t>good agreement with the phase diagram.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err="1" smtClean="0"/>
              <a:t>FeO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was concentrated in liquid phase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P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O</a:t>
            </a:r>
            <a:r>
              <a:rPr lang="en-US" altLang="ja-JP" sz="2000" baseline="-25000" dirty="0" smtClean="0"/>
              <a:t>5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was clearly distributed in 2CaO</a:t>
            </a:r>
            <a:r>
              <a:rPr lang="ja-JP" altLang="en-US" sz="2000" dirty="0" smtClean="0"/>
              <a:t>･</a:t>
            </a:r>
            <a:r>
              <a:rPr lang="en-US" altLang="ja-JP" sz="2000" dirty="0" smtClean="0"/>
              <a:t>SiO</a:t>
            </a:r>
            <a:r>
              <a:rPr lang="en-US" altLang="ja-JP" sz="2000" baseline="-2500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4067944" y="500667"/>
          <a:ext cx="4788000" cy="2064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/>
                <a:gridCol w="648000"/>
                <a:gridCol w="648000"/>
                <a:gridCol w="648000"/>
                <a:gridCol w="648000"/>
                <a:gridCol w="648000"/>
              </a:tblGrid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Temp.1623 K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Composition (mass%)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Phase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CaO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FeO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SiO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MgO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P</a:t>
                      </a:r>
                      <a:r>
                        <a:rPr lang="en-US" altLang="ja-JP" sz="1600" b="0" i="0" u="none" strike="noStrike" baseline="-2500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O</a:t>
                      </a:r>
                      <a:r>
                        <a:rPr lang="en-US" altLang="ja-JP" sz="1600" b="0" i="0" u="none" strike="noStrike" baseline="-2500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Initial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45.8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43.1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8.1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latin typeface="+mj-lt"/>
                        </a:rPr>
                        <a:t>3.0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CaO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88.5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10.1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0.2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1.2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2CaO･SiO</a:t>
                      </a:r>
                      <a:r>
                        <a:rPr lang="en-US" sz="1600" b="0" i="0" u="none" strike="noStrike" baseline="-2500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59.7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3.2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27.9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0.1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9.1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Liquid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34.7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62.7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1.0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1.3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0.3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Mg,Fe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)O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1.6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27.6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0.2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70.5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4" name="図 23" descr="図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672580"/>
            <a:ext cx="5578084" cy="4185419"/>
          </a:xfrm>
          <a:prstGeom prst="rect">
            <a:avLst/>
          </a:prstGeom>
        </p:spPr>
      </p:pic>
      <p:pic>
        <p:nvPicPr>
          <p:cNvPr id="29" name="図 28" descr="BEC上部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515882" cy="2636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テキスト ボックス 29"/>
          <p:cNvSpPr txBox="1"/>
          <p:nvPr/>
        </p:nvSpPr>
        <p:spPr>
          <a:xfrm>
            <a:off x="323528" y="76470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2CaO</a:t>
            </a:r>
            <a:r>
              <a:rPr kumimoji="1" lang="ja-JP" altLang="en-US" dirty="0" smtClean="0"/>
              <a:t>･</a:t>
            </a:r>
            <a:r>
              <a:rPr kumimoji="1" lang="en-US" altLang="ja-JP" dirty="0" smtClean="0"/>
              <a:t>SiO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63688" y="76470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CaO</a:t>
            </a:r>
            <a:endParaRPr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23928" y="342900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 err="1" smtClean="0"/>
              <a:t>Mg,Fe</a:t>
            </a:r>
            <a:r>
              <a:rPr lang="en-US" altLang="ja-JP" dirty="0" smtClean="0"/>
              <a:t>)O</a:t>
            </a:r>
            <a:endParaRPr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952328" y="76470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Liquid</a:t>
            </a:r>
            <a:endParaRPr kumimoji="1" lang="ja-JP" altLang="en-US" dirty="0"/>
          </a:p>
        </p:txBody>
      </p:sp>
      <p:cxnSp>
        <p:nvCxnSpPr>
          <p:cNvPr id="35" name="直線コネクタ 34"/>
          <p:cNvCxnSpPr>
            <a:stCxn id="30" idx="2"/>
          </p:cNvCxnSpPr>
          <p:nvPr/>
        </p:nvCxnSpPr>
        <p:spPr>
          <a:xfrm flipH="1">
            <a:off x="683568" y="1134036"/>
            <a:ext cx="290138" cy="20789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32" idx="1"/>
          </p:cNvCxnSpPr>
          <p:nvPr/>
        </p:nvCxnSpPr>
        <p:spPr>
          <a:xfrm flipH="1">
            <a:off x="2411760" y="3613666"/>
            <a:ext cx="1512168" cy="2473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31" idx="2"/>
          </p:cNvCxnSpPr>
          <p:nvPr/>
        </p:nvCxnSpPr>
        <p:spPr>
          <a:xfrm flipH="1">
            <a:off x="1547664" y="1134036"/>
            <a:ext cx="519954" cy="5667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1" idx="2"/>
          </p:cNvCxnSpPr>
          <p:nvPr/>
        </p:nvCxnSpPr>
        <p:spPr>
          <a:xfrm flipH="1">
            <a:off x="1763688" y="1134036"/>
            <a:ext cx="303930" cy="13588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33" idx="1"/>
          </p:cNvCxnSpPr>
          <p:nvPr/>
        </p:nvCxnSpPr>
        <p:spPr>
          <a:xfrm flipH="1">
            <a:off x="1043608" y="949370"/>
            <a:ext cx="1908720" cy="16875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131840" y="4149080"/>
            <a:ext cx="5429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987824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50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µm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0" y="1538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Composition of Phases</a:t>
            </a:r>
            <a:endParaRPr kumimoji="1" lang="ja-JP" altLang="en-US" dirty="0"/>
          </a:p>
        </p:txBody>
      </p:sp>
      <p:cxnSp>
        <p:nvCxnSpPr>
          <p:cNvPr id="36" name="直線コネクタ 35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076056" y="116632"/>
            <a:ext cx="2417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Composition of each phase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5720" y="485776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These 4 phases were also observed in the other areas of sample.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87816" y="2588711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▲</a:t>
            </a:r>
            <a:r>
              <a:rPr lang="en-US" altLang="ja-JP" dirty="0" smtClean="0"/>
              <a:t>Initial</a:t>
            </a:r>
          </a:p>
          <a:p>
            <a:r>
              <a:rPr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◆</a:t>
            </a:r>
            <a:r>
              <a:rPr lang="en-US" altLang="ja-JP" dirty="0" err="1" smtClean="0"/>
              <a:t>CaO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</a:rPr>
              <a:t>◆</a:t>
            </a:r>
            <a:r>
              <a:rPr lang="en-US" altLang="ja-JP" dirty="0" smtClean="0"/>
              <a:t>2CaO</a:t>
            </a:r>
            <a:r>
              <a:rPr lang="ja-JP" altLang="en-US" dirty="0" smtClean="0"/>
              <a:t>･</a:t>
            </a:r>
            <a:r>
              <a:rPr lang="en-US" altLang="ja-JP" dirty="0" smtClean="0"/>
              <a:t>SiO</a:t>
            </a:r>
            <a:r>
              <a:rPr lang="en-US" altLang="ja-JP" baseline="-25000" dirty="0" smtClean="0"/>
              <a:t>2</a:t>
            </a:r>
            <a:endParaRPr lang="en-US" altLang="ja-JP" dirty="0" smtClean="0"/>
          </a:p>
          <a:p>
            <a:r>
              <a:rPr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◆</a:t>
            </a:r>
            <a:r>
              <a:rPr lang="en-US" altLang="ja-JP" dirty="0" smtClean="0"/>
              <a:t>Liquid</a:t>
            </a:r>
            <a:r>
              <a:rPr lang="ja-JP" altLang="en-US" dirty="0" smtClean="0"/>
              <a:t> 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1"/>
          <p:cNvGrpSpPr/>
          <p:nvPr/>
        </p:nvGrpSpPr>
        <p:grpSpPr>
          <a:xfrm>
            <a:off x="2743085" y="548680"/>
            <a:ext cx="1524056" cy="6051060"/>
            <a:chOff x="2123728" y="260648"/>
            <a:chExt cx="1524056" cy="6241048"/>
          </a:xfrm>
        </p:grpSpPr>
        <p:pic>
          <p:nvPicPr>
            <p:cNvPr id="4" name="図 3" descr="1.jpg"/>
            <p:cNvPicPr>
              <a:picLocks noChangeAspect="1"/>
            </p:cNvPicPr>
            <p:nvPr/>
          </p:nvPicPr>
          <p:blipFill>
            <a:blip r:embed="rId3" cstate="print">
              <a:lum bright="20000"/>
            </a:blip>
            <a:stretch>
              <a:fillRect/>
            </a:stretch>
          </p:blipFill>
          <p:spPr>
            <a:xfrm>
              <a:off x="2139496" y="5370480"/>
              <a:ext cx="1508288" cy="1131216"/>
            </a:xfrm>
            <a:prstGeom prst="rect">
              <a:avLst/>
            </a:prstGeom>
          </p:spPr>
        </p:pic>
        <p:pic>
          <p:nvPicPr>
            <p:cNvPr id="5" name="図 4" descr="2.jpg"/>
            <p:cNvPicPr>
              <a:picLocks noChangeAspect="1"/>
            </p:cNvPicPr>
            <p:nvPr/>
          </p:nvPicPr>
          <p:blipFill>
            <a:blip r:embed="rId4" cstate="print">
              <a:lum bright="20000"/>
            </a:blip>
            <a:stretch>
              <a:fillRect/>
            </a:stretch>
          </p:blipFill>
          <p:spPr>
            <a:xfrm>
              <a:off x="2134696" y="4382648"/>
              <a:ext cx="1508288" cy="1131216"/>
            </a:xfrm>
            <a:prstGeom prst="rect">
              <a:avLst/>
            </a:prstGeom>
          </p:spPr>
        </p:pic>
        <p:pic>
          <p:nvPicPr>
            <p:cNvPr id="6" name="図 5" descr="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0816" y="3354256"/>
              <a:ext cx="1508288" cy="1131216"/>
            </a:xfrm>
            <a:prstGeom prst="rect">
              <a:avLst/>
            </a:prstGeom>
          </p:spPr>
        </p:pic>
        <p:pic>
          <p:nvPicPr>
            <p:cNvPr id="7" name="図 6" descr="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3728" y="2341448"/>
              <a:ext cx="1508288" cy="1131216"/>
            </a:xfrm>
            <a:prstGeom prst="rect">
              <a:avLst/>
            </a:prstGeom>
          </p:spPr>
        </p:pic>
        <p:pic>
          <p:nvPicPr>
            <p:cNvPr id="8" name="図 7" descr="5.jpg"/>
            <p:cNvPicPr>
              <a:picLocks noChangeAspect="1"/>
            </p:cNvPicPr>
            <p:nvPr/>
          </p:nvPicPr>
          <p:blipFill>
            <a:blip r:embed="rId7" cstate="print">
              <a:lum bright="-10000"/>
            </a:blip>
            <a:stretch>
              <a:fillRect/>
            </a:stretch>
          </p:blipFill>
          <p:spPr>
            <a:xfrm>
              <a:off x="2127328" y="1254248"/>
              <a:ext cx="1508288" cy="1131216"/>
            </a:xfrm>
            <a:prstGeom prst="rect">
              <a:avLst/>
            </a:prstGeom>
          </p:spPr>
        </p:pic>
        <p:pic>
          <p:nvPicPr>
            <p:cNvPr id="9" name="図 8" descr="6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27328" y="260648"/>
              <a:ext cx="1508288" cy="1131216"/>
            </a:xfrm>
            <a:prstGeom prst="rect">
              <a:avLst/>
            </a:prstGeom>
          </p:spPr>
        </p:pic>
      </p:grpSp>
      <p:pic>
        <p:nvPicPr>
          <p:cNvPr id="22" name="図 21" descr="BEC上部x4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59229" y="125340"/>
            <a:ext cx="2736304" cy="205222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23" name="図 22" descr="BEC中央x4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59229" y="2443244"/>
            <a:ext cx="2736304" cy="205222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24" name="図 23" descr="BEC底部x4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86525" y="4761148"/>
            <a:ext cx="2736304" cy="205222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/>
        </p:spPr>
      </p:pic>
      <p:cxnSp>
        <p:nvCxnSpPr>
          <p:cNvPr id="27" name="直線コネクタ 26"/>
          <p:cNvCxnSpPr/>
          <p:nvPr/>
        </p:nvCxnSpPr>
        <p:spPr>
          <a:xfrm>
            <a:off x="2854277" y="6453336"/>
            <a:ext cx="410400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710261" y="6061766"/>
            <a:ext cx="716863" cy="339020"/>
          </a:xfrm>
          <a:prstGeom prst="rect">
            <a:avLst/>
          </a:prstGeom>
          <a:solidFill>
            <a:schemeClr val="bg1">
              <a:alpha val="60000"/>
            </a:schemeClr>
          </a:solidFill>
          <a:ln w="19050">
            <a:noFill/>
            <a:prstDash val="sysDash"/>
          </a:ln>
        </p:spPr>
        <p:txBody>
          <a:bodyPr wrap="none" rtlCol="0" anchor="ctr">
            <a:noAutofit/>
          </a:bodyPr>
          <a:lstStyle/>
          <a:p>
            <a:r>
              <a:rPr kumimoji="1" lang="en-US" altLang="ja-JP" dirty="0" smtClean="0"/>
              <a:t>1 mm</a:t>
            </a:r>
            <a:endParaRPr kumimoji="1" lang="ja-JP" altLang="en-US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7219133" y="2034000"/>
            <a:ext cx="423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7003445" y="1628800"/>
            <a:ext cx="776175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μ</a:t>
            </a:r>
            <a:r>
              <a:rPr lang="en-US" altLang="ja-JP" dirty="0" err="1" smtClean="0"/>
              <a:t>m</a:t>
            </a:r>
            <a:endParaRPr kumimoji="1" lang="ja-JP" altLang="en-US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7235046" y="6669360"/>
            <a:ext cx="423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7019358" y="6264160"/>
            <a:ext cx="776175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μ</a:t>
            </a:r>
            <a:r>
              <a:rPr lang="en-US" altLang="ja-JP" dirty="0" err="1" smtClean="0"/>
              <a:t>m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3691077" y="1628800"/>
            <a:ext cx="133200" cy="9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>
            <a:off x="3836993" y="1737360"/>
            <a:ext cx="1196340" cy="44196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3814133" y="99060"/>
            <a:ext cx="1219200" cy="152400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3187021" y="3068960"/>
            <a:ext cx="133200" cy="9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/>
          <p:cNvCxnSpPr/>
          <p:nvPr/>
        </p:nvCxnSpPr>
        <p:spPr>
          <a:xfrm flipV="1">
            <a:off x="3331037" y="2420888"/>
            <a:ext cx="1728192" cy="65990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3331037" y="3212976"/>
            <a:ext cx="1728192" cy="129614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3403045" y="6453336"/>
            <a:ext cx="133200" cy="9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/>
          <p:nvPr/>
        </p:nvCxnSpPr>
        <p:spPr>
          <a:xfrm>
            <a:off x="3547061" y="6587068"/>
            <a:ext cx="1524372" cy="22521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V="1">
            <a:off x="3547061" y="4725144"/>
            <a:ext cx="1531992" cy="171790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7219133" y="4338256"/>
            <a:ext cx="423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7003445" y="3933056"/>
            <a:ext cx="776175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μ</a:t>
            </a:r>
            <a:r>
              <a:rPr lang="en-US" altLang="ja-JP" dirty="0" err="1" smtClean="0"/>
              <a:t>m</a:t>
            </a:r>
            <a:endParaRPr kumimoji="1" lang="ja-JP" altLang="en-US" dirty="0"/>
          </a:p>
        </p:txBody>
      </p:sp>
      <p:cxnSp>
        <p:nvCxnSpPr>
          <p:cNvPr id="46" name="直線コネクタ 45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0" y="1538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SEM images of one sample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966845" y="260648"/>
            <a:ext cx="1141659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2CaO</a:t>
            </a:r>
            <a:r>
              <a:rPr kumimoji="1" lang="ja-JP" altLang="en-US" sz="1600" dirty="0" smtClean="0"/>
              <a:t>･</a:t>
            </a:r>
            <a:r>
              <a:rPr kumimoji="1" lang="en-US" altLang="ja-JP" sz="1600" dirty="0" smtClean="0"/>
              <a:t>SiO</a:t>
            </a:r>
            <a:r>
              <a:rPr kumimoji="1" lang="en-US" altLang="ja-JP" sz="1600" baseline="-25000" dirty="0" smtClean="0"/>
              <a:t>2</a:t>
            </a:r>
            <a:endParaRPr kumimoji="1" lang="ja-JP" altLang="en-US" sz="1600" baseline="-250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966845" y="716699"/>
            <a:ext cx="559769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CaO</a:t>
            </a:r>
            <a:endParaRPr lang="ja-JP" altLang="en-US" sz="16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966845" y="1172750"/>
            <a:ext cx="1011815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Mg,Fe</a:t>
            </a:r>
            <a:r>
              <a:rPr lang="en-US" altLang="ja-JP" sz="1600" dirty="0" smtClean="0"/>
              <a:t>)O</a:t>
            </a:r>
            <a:endParaRPr lang="ja-JP" altLang="en-US" sz="16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966845" y="1628800"/>
            <a:ext cx="732893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Liquid</a:t>
            </a:r>
            <a:endParaRPr kumimoji="1" lang="ja-JP" altLang="en-US" sz="1600" dirty="0"/>
          </a:p>
        </p:txBody>
      </p:sp>
      <p:cxnSp>
        <p:nvCxnSpPr>
          <p:cNvPr id="56" name="直線コネクタ 55"/>
          <p:cNvCxnSpPr>
            <a:endCxn id="47" idx="1"/>
          </p:cNvCxnSpPr>
          <p:nvPr/>
        </p:nvCxnSpPr>
        <p:spPr>
          <a:xfrm>
            <a:off x="6516216" y="332656"/>
            <a:ext cx="1450629" cy="972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endCxn id="52" idx="1"/>
          </p:cNvCxnSpPr>
          <p:nvPr/>
        </p:nvCxnSpPr>
        <p:spPr>
          <a:xfrm>
            <a:off x="6012160" y="476672"/>
            <a:ext cx="1954685" cy="409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endCxn id="53" idx="1"/>
          </p:cNvCxnSpPr>
          <p:nvPr/>
        </p:nvCxnSpPr>
        <p:spPr>
          <a:xfrm>
            <a:off x="6786167" y="1076325"/>
            <a:ext cx="1180678" cy="2657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endCxn id="55" idx="1"/>
          </p:cNvCxnSpPr>
          <p:nvPr/>
        </p:nvCxnSpPr>
        <p:spPr>
          <a:xfrm>
            <a:off x="5518573" y="980728"/>
            <a:ext cx="2448272" cy="8173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539552" y="3450208"/>
            <a:ext cx="13681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Solid phase</a:t>
            </a:r>
            <a:endParaRPr kumimoji="1" lang="ja-JP" altLang="en-US" dirty="0"/>
          </a:p>
        </p:txBody>
      </p:sp>
      <p:sp>
        <p:nvSpPr>
          <p:cNvPr id="80" name="下矢印 79"/>
          <p:cNvSpPr/>
          <p:nvPr/>
        </p:nvSpPr>
        <p:spPr>
          <a:xfrm>
            <a:off x="953628" y="4098280"/>
            <a:ext cx="540000" cy="1440160"/>
          </a:xfrm>
          <a:prstGeom prst="downArrow">
            <a:avLst/>
          </a:prstGeom>
          <a:gradFill>
            <a:gsLst>
              <a:gs pos="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下矢印 80"/>
          <p:cNvSpPr/>
          <p:nvPr/>
        </p:nvSpPr>
        <p:spPr>
          <a:xfrm flipV="1">
            <a:off x="953628" y="1772816"/>
            <a:ext cx="540000" cy="1448544"/>
          </a:xfrm>
          <a:prstGeom prst="downArrow">
            <a:avLst/>
          </a:prstGeom>
          <a:gradFill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95536" y="119675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Be c</a:t>
            </a:r>
            <a:r>
              <a:rPr kumimoji="1" lang="en-US" altLang="ja-JP" sz="2000" dirty="0" smtClean="0"/>
              <a:t>oncentrated</a:t>
            </a:r>
            <a:endParaRPr kumimoji="1" lang="ja-JP" altLang="en-US" sz="2000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69555" y="5733256"/>
            <a:ext cx="1482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Very little</a:t>
            </a:r>
            <a:endParaRPr kumimoji="1" lang="ja-JP" altLang="en-US" sz="2000" dirty="0"/>
          </a:p>
        </p:txBody>
      </p:sp>
      <p:sp>
        <p:nvSpPr>
          <p:cNvPr id="45" name="スライド番号プレースホルダ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 descr="1350d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381" y="1970190"/>
            <a:ext cx="6514187" cy="4887809"/>
          </a:xfrm>
          <a:prstGeom prst="rect">
            <a:avLst/>
          </a:prstGeom>
        </p:spPr>
      </p:pic>
      <p:grpSp>
        <p:nvGrpSpPr>
          <p:cNvPr id="2" name="グループ化 21"/>
          <p:cNvGrpSpPr/>
          <p:nvPr/>
        </p:nvGrpSpPr>
        <p:grpSpPr>
          <a:xfrm>
            <a:off x="2051720" y="548680"/>
            <a:ext cx="1524056" cy="5953016"/>
            <a:chOff x="2123728" y="260648"/>
            <a:chExt cx="1524056" cy="6241048"/>
          </a:xfrm>
        </p:grpSpPr>
        <p:pic>
          <p:nvPicPr>
            <p:cNvPr id="33" name="図 32" descr="1.jpg"/>
            <p:cNvPicPr>
              <a:picLocks noChangeAspect="1"/>
            </p:cNvPicPr>
            <p:nvPr/>
          </p:nvPicPr>
          <p:blipFill>
            <a:blip r:embed="rId3" cstate="print">
              <a:lum bright="20000"/>
            </a:blip>
            <a:stretch>
              <a:fillRect/>
            </a:stretch>
          </p:blipFill>
          <p:spPr>
            <a:xfrm>
              <a:off x="2139496" y="5370480"/>
              <a:ext cx="1508288" cy="1131216"/>
            </a:xfrm>
            <a:prstGeom prst="rect">
              <a:avLst/>
            </a:prstGeom>
          </p:spPr>
        </p:pic>
        <p:pic>
          <p:nvPicPr>
            <p:cNvPr id="39" name="図 38" descr="2.jpg"/>
            <p:cNvPicPr>
              <a:picLocks noChangeAspect="1"/>
            </p:cNvPicPr>
            <p:nvPr/>
          </p:nvPicPr>
          <p:blipFill>
            <a:blip r:embed="rId4" cstate="print">
              <a:lum bright="20000"/>
            </a:blip>
            <a:stretch>
              <a:fillRect/>
            </a:stretch>
          </p:blipFill>
          <p:spPr>
            <a:xfrm>
              <a:off x="2134696" y="4382648"/>
              <a:ext cx="1508288" cy="1131216"/>
            </a:xfrm>
            <a:prstGeom prst="rect">
              <a:avLst/>
            </a:prstGeom>
          </p:spPr>
        </p:pic>
        <p:pic>
          <p:nvPicPr>
            <p:cNvPr id="40" name="図 39" descr="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0816" y="3354256"/>
              <a:ext cx="1508288" cy="1131216"/>
            </a:xfrm>
            <a:prstGeom prst="rect">
              <a:avLst/>
            </a:prstGeom>
          </p:spPr>
        </p:pic>
        <p:pic>
          <p:nvPicPr>
            <p:cNvPr id="41" name="図 40" descr="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3728" y="2341448"/>
              <a:ext cx="1508288" cy="1131216"/>
            </a:xfrm>
            <a:prstGeom prst="rect">
              <a:avLst/>
            </a:prstGeom>
          </p:spPr>
        </p:pic>
        <p:pic>
          <p:nvPicPr>
            <p:cNvPr id="42" name="図 41" descr="5.jpg"/>
            <p:cNvPicPr>
              <a:picLocks noChangeAspect="1"/>
            </p:cNvPicPr>
            <p:nvPr/>
          </p:nvPicPr>
          <p:blipFill>
            <a:blip r:embed="rId7" cstate="print">
              <a:lum bright="-10000"/>
            </a:blip>
            <a:stretch>
              <a:fillRect/>
            </a:stretch>
          </p:blipFill>
          <p:spPr>
            <a:xfrm>
              <a:off x="2127328" y="1254248"/>
              <a:ext cx="1508288" cy="1131216"/>
            </a:xfrm>
            <a:prstGeom prst="rect">
              <a:avLst/>
            </a:prstGeom>
          </p:spPr>
        </p:pic>
        <p:pic>
          <p:nvPicPr>
            <p:cNvPr id="43" name="図 42" descr="6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27328" y="260648"/>
              <a:ext cx="1508288" cy="1131216"/>
            </a:xfrm>
            <a:prstGeom prst="rect">
              <a:avLst/>
            </a:prstGeom>
          </p:spPr>
        </p:pic>
      </p:grpSp>
      <p:cxnSp>
        <p:nvCxnSpPr>
          <p:cNvPr id="17" name="直線コネクタ 16"/>
          <p:cNvCxnSpPr/>
          <p:nvPr/>
        </p:nvCxnSpPr>
        <p:spPr>
          <a:xfrm flipV="1">
            <a:off x="857224" y="613611"/>
            <a:ext cx="1176113" cy="210100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857224" y="4357694"/>
            <a:ext cx="1236271" cy="21393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17"/>
          <p:cNvSpPr/>
          <p:nvPr/>
        </p:nvSpPr>
        <p:spPr>
          <a:xfrm>
            <a:off x="2051720" y="5085184"/>
            <a:ext cx="1512168" cy="129614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051720" y="980728"/>
            <a:ext cx="1512168" cy="129614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668344" y="2132856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7030A0"/>
                </a:solidFill>
              </a:rPr>
              <a:t>▲ </a:t>
            </a:r>
            <a:r>
              <a:rPr lang="en-US" altLang="ja-JP" sz="2000" dirty="0" smtClean="0"/>
              <a:t>Initial</a:t>
            </a:r>
          </a:p>
          <a:p>
            <a:r>
              <a:rPr lang="ja-JP" altLang="en-US" sz="2000" dirty="0" smtClean="0">
                <a:solidFill>
                  <a:srgbClr val="0070C0"/>
                </a:solidFill>
              </a:rPr>
              <a:t>● </a:t>
            </a:r>
            <a:r>
              <a:rPr lang="en-US" altLang="ja-JP" sz="2000" dirty="0" smtClean="0"/>
              <a:t>Upper</a:t>
            </a: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● </a:t>
            </a:r>
            <a:r>
              <a:rPr lang="en-US" altLang="ja-JP" sz="2000" dirty="0" smtClean="0"/>
              <a:t>Lower</a:t>
            </a:r>
            <a:endParaRPr kumimoji="1" lang="ja-JP" altLang="en-US" sz="20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636912"/>
            <a:ext cx="1912703" cy="185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正方形/長方形 25"/>
          <p:cNvSpPr/>
          <p:nvPr/>
        </p:nvSpPr>
        <p:spPr>
          <a:xfrm rot="5400000">
            <a:off x="-108520" y="3356992"/>
            <a:ext cx="1656184" cy="36004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/>
          <p:nvPr/>
        </p:nvCxnSpPr>
        <p:spPr>
          <a:xfrm flipH="1" flipV="1">
            <a:off x="6084168" y="566124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516216" y="6021288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3347864" y="6453336"/>
            <a:ext cx="2032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2771800" y="648866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500 </a:t>
            </a:r>
            <a:r>
              <a:rPr kumimoji="1" lang="en-US" altLang="ja-JP" dirty="0" err="1" smtClean="0"/>
              <a:t>μm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0" y="1538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Composition by area.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-36512" y="43660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Results</a:t>
            </a:r>
          </a:p>
        </p:txBody>
      </p:sp>
      <p:graphicFrame>
        <p:nvGraphicFramePr>
          <p:cNvPr id="46" name="表 45"/>
          <p:cNvGraphicFramePr>
            <a:graphicFrameLocks noGrp="1"/>
          </p:cNvGraphicFramePr>
          <p:nvPr/>
        </p:nvGraphicFramePr>
        <p:xfrm>
          <a:off x="3851920" y="476672"/>
          <a:ext cx="4788000" cy="1488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/>
                <a:gridCol w="648000"/>
                <a:gridCol w="648000"/>
                <a:gridCol w="648000"/>
                <a:gridCol w="648000"/>
                <a:gridCol w="648000"/>
              </a:tblGrid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Temp.1623 K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Composition (mass%)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Area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CaO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FeO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SiO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MgO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P</a:t>
                      </a:r>
                      <a:r>
                        <a:rPr lang="en-US" altLang="ja-JP" sz="1600" b="0" i="0" u="none" strike="noStrike" baseline="-2500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O</a:t>
                      </a:r>
                      <a:r>
                        <a:rPr lang="en-US" altLang="ja-JP" sz="1600" b="0" i="0" u="none" strike="noStrike" baseline="-2500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Initial slag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45.8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43.1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8.1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3.0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Upper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area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47.4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28.9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15.6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3.7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4.4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Lower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area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38.5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50.8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4.9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4.5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1.3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4786314" y="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Compositions of each areas.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 descr="1350d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381" y="1970190"/>
            <a:ext cx="6514187" cy="4887809"/>
          </a:xfrm>
          <a:prstGeom prst="rect">
            <a:avLst/>
          </a:prstGeom>
        </p:spPr>
      </p:pic>
      <p:grpSp>
        <p:nvGrpSpPr>
          <p:cNvPr id="2" name="グループ化 21"/>
          <p:cNvGrpSpPr/>
          <p:nvPr/>
        </p:nvGrpSpPr>
        <p:grpSpPr>
          <a:xfrm>
            <a:off x="2051720" y="548680"/>
            <a:ext cx="1524056" cy="5953016"/>
            <a:chOff x="2123728" y="260648"/>
            <a:chExt cx="1524056" cy="6241048"/>
          </a:xfrm>
        </p:grpSpPr>
        <p:pic>
          <p:nvPicPr>
            <p:cNvPr id="33" name="図 32" descr="1.jpg"/>
            <p:cNvPicPr>
              <a:picLocks noChangeAspect="1"/>
            </p:cNvPicPr>
            <p:nvPr/>
          </p:nvPicPr>
          <p:blipFill>
            <a:blip r:embed="rId4" cstate="print">
              <a:lum bright="20000"/>
            </a:blip>
            <a:stretch>
              <a:fillRect/>
            </a:stretch>
          </p:blipFill>
          <p:spPr>
            <a:xfrm>
              <a:off x="2139496" y="5370480"/>
              <a:ext cx="1508288" cy="1131216"/>
            </a:xfrm>
            <a:prstGeom prst="rect">
              <a:avLst/>
            </a:prstGeom>
          </p:spPr>
        </p:pic>
        <p:pic>
          <p:nvPicPr>
            <p:cNvPr id="39" name="図 38" descr="2.jpg"/>
            <p:cNvPicPr>
              <a:picLocks noChangeAspect="1"/>
            </p:cNvPicPr>
            <p:nvPr/>
          </p:nvPicPr>
          <p:blipFill>
            <a:blip r:embed="rId5" cstate="print">
              <a:lum bright="20000"/>
            </a:blip>
            <a:stretch>
              <a:fillRect/>
            </a:stretch>
          </p:blipFill>
          <p:spPr>
            <a:xfrm>
              <a:off x="2134696" y="4382648"/>
              <a:ext cx="1508288" cy="1131216"/>
            </a:xfrm>
            <a:prstGeom prst="rect">
              <a:avLst/>
            </a:prstGeom>
          </p:spPr>
        </p:pic>
        <p:pic>
          <p:nvPicPr>
            <p:cNvPr id="40" name="図 39" descr="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0816" y="3354256"/>
              <a:ext cx="1508288" cy="1131216"/>
            </a:xfrm>
            <a:prstGeom prst="rect">
              <a:avLst/>
            </a:prstGeom>
          </p:spPr>
        </p:pic>
        <p:pic>
          <p:nvPicPr>
            <p:cNvPr id="41" name="図 40" descr="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23728" y="2341448"/>
              <a:ext cx="1508288" cy="1131216"/>
            </a:xfrm>
            <a:prstGeom prst="rect">
              <a:avLst/>
            </a:prstGeom>
          </p:spPr>
        </p:pic>
        <p:pic>
          <p:nvPicPr>
            <p:cNvPr id="42" name="図 41" descr="5.jpg"/>
            <p:cNvPicPr>
              <a:picLocks noChangeAspect="1"/>
            </p:cNvPicPr>
            <p:nvPr/>
          </p:nvPicPr>
          <p:blipFill>
            <a:blip r:embed="rId8" cstate="print">
              <a:lum bright="-10000"/>
            </a:blip>
            <a:stretch>
              <a:fillRect/>
            </a:stretch>
          </p:blipFill>
          <p:spPr>
            <a:xfrm>
              <a:off x="2127328" y="1254248"/>
              <a:ext cx="1508288" cy="1131216"/>
            </a:xfrm>
            <a:prstGeom prst="rect">
              <a:avLst/>
            </a:prstGeom>
          </p:spPr>
        </p:pic>
        <p:pic>
          <p:nvPicPr>
            <p:cNvPr id="43" name="図 42" descr="6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27328" y="260648"/>
              <a:ext cx="1508288" cy="1131216"/>
            </a:xfrm>
            <a:prstGeom prst="rect">
              <a:avLst/>
            </a:prstGeom>
          </p:spPr>
        </p:pic>
      </p:grpSp>
      <p:cxnSp>
        <p:nvCxnSpPr>
          <p:cNvPr id="17" name="直線コネクタ 16"/>
          <p:cNvCxnSpPr/>
          <p:nvPr/>
        </p:nvCxnSpPr>
        <p:spPr>
          <a:xfrm flipV="1">
            <a:off x="857224" y="613611"/>
            <a:ext cx="1176113" cy="210100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857224" y="4357694"/>
            <a:ext cx="1236271" cy="21393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17"/>
          <p:cNvSpPr/>
          <p:nvPr/>
        </p:nvSpPr>
        <p:spPr>
          <a:xfrm>
            <a:off x="2051720" y="5085184"/>
            <a:ext cx="1512168" cy="129614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051720" y="980728"/>
            <a:ext cx="1512168" cy="129614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668344" y="2132856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7030A0"/>
                </a:solidFill>
              </a:rPr>
              <a:t>▲ </a:t>
            </a:r>
            <a:r>
              <a:rPr lang="en-US" altLang="ja-JP" sz="2000" dirty="0" smtClean="0"/>
              <a:t>Initial</a:t>
            </a:r>
          </a:p>
          <a:p>
            <a:r>
              <a:rPr lang="ja-JP" altLang="en-US" sz="2000" dirty="0" smtClean="0">
                <a:solidFill>
                  <a:srgbClr val="0070C0"/>
                </a:solidFill>
              </a:rPr>
              <a:t>● </a:t>
            </a:r>
            <a:r>
              <a:rPr lang="en-US" altLang="ja-JP" sz="2000" dirty="0" smtClean="0"/>
              <a:t>Upper</a:t>
            </a: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● </a:t>
            </a:r>
            <a:r>
              <a:rPr lang="en-US" altLang="ja-JP" sz="2000" dirty="0" smtClean="0"/>
              <a:t>Lower</a:t>
            </a:r>
            <a:endParaRPr kumimoji="1" lang="ja-JP" altLang="en-US" sz="20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636912"/>
            <a:ext cx="1912703" cy="185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正方形/長方形 25"/>
          <p:cNvSpPr/>
          <p:nvPr/>
        </p:nvSpPr>
        <p:spPr>
          <a:xfrm rot="5400000">
            <a:off x="-108520" y="3356992"/>
            <a:ext cx="1656184" cy="360040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/>
          <p:nvPr/>
        </p:nvCxnSpPr>
        <p:spPr>
          <a:xfrm flipH="1" flipV="1">
            <a:off x="6084168" y="566124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516216" y="6021288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3347864" y="6453336"/>
            <a:ext cx="2032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2771800" y="648866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500 </a:t>
            </a:r>
            <a:r>
              <a:rPr kumimoji="1" lang="en-US" altLang="ja-JP" dirty="0" err="1" smtClean="0"/>
              <a:t>μm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-36512" y="43660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Results</a:t>
            </a:r>
          </a:p>
        </p:txBody>
      </p:sp>
      <p:graphicFrame>
        <p:nvGraphicFramePr>
          <p:cNvPr id="46" name="表 45"/>
          <p:cNvGraphicFramePr>
            <a:graphicFrameLocks noGrp="1"/>
          </p:cNvGraphicFramePr>
          <p:nvPr/>
        </p:nvGraphicFramePr>
        <p:xfrm>
          <a:off x="3851920" y="476672"/>
          <a:ext cx="4788000" cy="1488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/>
                <a:gridCol w="648000"/>
                <a:gridCol w="648000"/>
                <a:gridCol w="648000"/>
                <a:gridCol w="648000"/>
                <a:gridCol w="648000"/>
              </a:tblGrid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Temp.1623 K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Composition (mass%)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Area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CaO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FeO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SiO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MgO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P</a:t>
                      </a:r>
                      <a:r>
                        <a:rPr lang="en-US" altLang="ja-JP" sz="1600" b="0" i="0" u="none" strike="noStrike" baseline="-2500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O</a:t>
                      </a:r>
                      <a:r>
                        <a:rPr lang="en-US" altLang="ja-JP" sz="1600" b="0" i="0" u="none" strike="noStrike" baseline="-2500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lang="en-US" sz="1600" b="0" i="0" u="none" strike="noStrike" baseline="-25000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Initial slag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45.8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43.1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8.1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3.0</a:t>
                      </a: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Upper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area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47.4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28.9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15.6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3.7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4.4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Lower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 area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38.5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50.8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4.9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4.5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1.3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3" name="グループ化 52"/>
          <p:cNvGrpSpPr/>
          <p:nvPr/>
        </p:nvGrpSpPr>
        <p:grpSpPr>
          <a:xfrm>
            <a:off x="1835696" y="2780928"/>
            <a:ext cx="3744416" cy="1800200"/>
            <a:chOff x="3275856" y="2564904"/>
            <a:chExt cx="3744416" cy="1800200"/>
          </a:xfrm>
        </p:grpSpPr>
        <p:sp>
          <p:nvSpPr>
            <p:cNvPr id="52" name="正方形/長方形 51"/>
            <p:cNvSpPr/>
            <p:nvPr/>
          </p:nvSpPr>
          <p:spPr>
            <a:xfrm>
              <a:off x="3275856" y="2564904"/>
              <a:ext cx="3744416" cy="1800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39938" name="Object 2"/>
            <p:cNvGraphicFramePr>
              <a:graphicFrameLocks noChangeAspect="1"/>
            </p:cNvGraphicFramePr>
            <p:nvPr/>
          </p:nvGraphicFramePr>
          <p:xfrm>
            <a:off x="3592392" y="3573016"/>
            <a:ext cx="3111344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数式" r:id="rId11" imgW="2070000" imgH="431640" progId="Equation.3">
                    <p:embed/>
                  </p:oleObj>
                </mc:Choice>
                <mc:Fallback>
                  <p:oleObj name="数式" r:id="rId11" imgW="2070000" imgH="431640" progId="Equation.3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392" y="3573016"/>
                          <a:ext cx="3111344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39" name="Object 1"/>
            <p:cNvGraphicFramePr>
              <a:graphicFrameLocks noChangeAspect="1"/>
            </p:cNvGraphicFramePr>
            <p:nvPr/>
          </p:nvGraphicFramePr>
          <p:xfrm>
            <a:off x="3515023" y="2781176"/>
            <a:ext cx="3268662" cy="64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数式" r:id="rId13" imgW="2120900" imgH="419100" progId="Equation.3">
                    <p:embed/>
                  </p:oleObj>
                </mc:Choice>
                <mc:Fallback>
                  <p:oleObj name="数式" r:id="rId13" imgW="2120900" imgH="419100" progId="Equation.3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023" y="2781176"/>
                          <a:ext cx="3268662" cy="647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テキスト ボックス 28"/>
          <p:cNvSpPr txBox="1"/>
          <p:nvPr/>
        </p:nvSpPr>
        <p:spPr>
          <a:xfrm>
            <a:off x="0" y="1538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Composition by area.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683568" y="548680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FeO and P</a:t>
            </a:r>
            <a:r>
              <a:rPr kumimoji="1" lang="en-US" altLang="ja-JP" sz="2000" baseline="-25000" dirty="0" smtClean="0"/>
              <a:t>2</a:t>
            </a:r>
            <a:r>
              <a:rPr kumimoji="1" lang="en-US" altLang="ja-JP" sz="2000" dirty="0" smtClean="0"/>
              <a:t>O</a:t>
            </a:r>
            <a:r>
              <a:rPr kumimoji="1" lang="en-US" altLang="ja-JP" sz="2000" baseline="-25000" dirty="0" smtClean="0"/>
              <a:t>5</a:t>
            </a:r>
            <a:r>
              <a:rPr kumimoji="1" lang="en-US" altLang="ja-JP" sz="2000" dirty="0" smtClean="0"/>
              <a:t> mass ratio</a:t>
            </a:r>
            <a:endParaRPr kumimoji="1" lang="ja-JP" altLang="en-US" sz="2000" dirty="0"/>
          </a:p>
        </p:txBody>
      </p:sp>
      <p:sp>
        <p:nvSpPr>
          <p:cNvPr id="14" name="下矢印 13"/>
          <p:cNvSpPr/>
          <p:nvPr/>
        </p:nvSpPr>
        <p:spPr>
          <a:xfrm>
            <a:off x="1835696" y="2924944"/>
            <a:ext cx="576064" cy="43204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539552" y="980936"/>
          <a:ext cx="6156000" cy="18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8000"/>
                <a:gridCol w="792000"/>
                <a:gridCol w="792000"/>
                <a:gridCol w="792000"/>
                <a:gridCol w="792000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1523 K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1573 K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1623 K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1673 K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0.67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0.61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0.57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0.62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2.4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3.6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3.4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2.2</a:t>
                      </a:r>
                      <a:endParaRPr kumimoji="1" lang="ja-JP" alt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テキスト ボックス 35"/>
          <p:cNvSpPr txBox="1"/>
          <p:nvPr/>
        </p:nvSpPr>
        <p:spPr>
          <a:xfrm>
            <a:off x="0" y="1538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results for the other temperatures.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/>
        </p:nvCxnSpPr>
        <p:spPr>
          <a:xfrm>
            <a:off x="0" y="404664"/>
            <a:ext cx="3995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オブジェクト 38"/>
          <p:cNvGraphicFramePr>
            <a:graphicFrameLocks noChangeAspect="1"/>
          </p:cNvGraphicFramePr>
          <p:nvPr/>
        </p:nvGraphicFramePr>
        <p:xfrm>
          <a:off x="755576" y="2205072"/>
          <a:ext cx="2467796" cy="612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数式" r:id="rId5" imgW="1739900" imgH="431800" progId="Equation.3">
                  <p:embed/>
                </p:oleObj>
              </mc:Choice>
              <mc:Fallback>
                <p:oleObj name="数式" r:id="rId5" imgW="1739900" imgH="43180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205072"/>
                        <a:ext cx="2467796" cy="612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グラフ 49"/>
          <p:cNvGraphicFramePr/>
          <p:nvPr/>
        </p:nvGraphicFramePr>
        <p:xfrm>
          <a:off x="4716016" y="3356992"/>
          <a:ext cx="40679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1" name="グラフ 50"/>
          <p:cNvGraphicFramePr/>
          <p:nvPr/>
        </p:nvGraphicFramePr>
        <p:xfrm>
          <a:off x="395536" y="3345142"/>
          <a:ext cx="4104456" cy="354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789261" y="1412984"/>
          <a:ext cx="24145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数式" r:id="rId9" imgW="1701800" imgH="419100" progId="Equation.3">
                  <p:embed/>
                </p:oleObj>
              </mc:Choice>
              <mc:Fallback>
                <p:oleObj name="数式" r:id="rId9" imgW="1701800" imgH="4191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61" y="1412984"/>
                        <a:ext cx="241458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4"/>
          <p:cNvGraphicFramePr>
            <a:graphicFrameLocks noChangeAspect="1"/>
          </p:cNvGraphicFramePr>
          <p:nvPr/>
        </p:nvGraphicFramePr>
        <p:xfrm>
          <a:off x="5436096" y="3582395"/>
          <a:ext cx="24145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数式" r:id="rId11" imgW="1701800" imgH="419100" progId="Equation.3">
                  <p:embed/>
                </p:oleObj>
              </mc:Choice>
              <mc:Fallback>
                <p:oleObj name="数式" r:id="rId11" imgW="1701800" imgH="419100" progId="Equation.3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582395"/>
                        <a:ext cx="241458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オブジェクト 53"/>
          <p:cNvGraphicFramePr>
            <a:graphicFrameLocks noChangeAspect="1"/>
          </p:cNvGraphicFramePr>
          <p:nvPr/>
        </p:nvGraphicFramePr>
        <p:xfrm>
          <a:off x="827584" y="3573220"/>
          <a:ext cx="2467796" cy="612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数式" r:id="rId12" imgW="1739900" imgH="431800" progId="Equation.3">
                  <p:embed/>
                </p:oleObj>
              </mc:Choice>
              <mc:Fallback>
                <p:oleObj name="数式" r:id="rId12" imgW="1739900" imgH="43180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573220"/>
                        <a:ext cx="2467796" cy="612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1908212" y="472118"/>
            <a:ext cx="7056784" cy="476672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2000" dirty="0" smtClean="0"/>
              <a:t>No clear temperature dependence was observed.</a:t>
            </a:r>
            <a:endParaRPr kumimoji="1" lang="ja-JP" altLang="en-US" sz="2000" dirty="0"/>
          </a:p>
        </p:txBody>
      </p:sp>
      <p:sp>
        <p:nvSpPr>
          <p:cNvPr id="15" name="屈折矢印 14"/>
          <p:cNvSpPr/>
          <p:nvPr/>
        </p:nvSpPr>
        <p:spPr>
          <a:xfrm flipV="1">
            <a:off x="6804248" y="1556792"/>
            <a:ext cx="1152128" cy="1846808"/>
          </a:xfrm>
          <a:prstGeom prst="bentUpArrow">
            <a:avLst>
              <a:gd name="adj1" fmla="val 25000"/>
              <a:gd name="adj2" fmla="val 28858"/>
              <a:gd name="adj3" fmla="val 25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85786" y="1071546"/>
            <a:ext cx="5427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Brief summary of experiment A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2037228"/>
            <a:ext cx="68128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   The floatation method had serious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limitations because it was not possible to successfully retrieve the </a:t>
            </a:r>
            <a:r>
              <a:rPr kumimoji="1" lang="en-US" altLang="ja-JP" sz="2400" dirty="0" err="1" smtClean="0"/>
              <a:t>FeO</a:t>
            </a:r>
            <a:r>
              <a:rPr kumimoji="1" lang="en-US" altLang="ja-JP" sz="2400" dirty="0" smtClean="0"/>
              <a:t> or P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O</a:t>
            </a:r>
            <a:r>
              <a:rPr kumimoji="1" lang="en-US" altLang="ja-JP" sz="2400" baseline="-25000" dirty="0" smtClean="0"/>
              <a:t>5</a:t>
            </a:r>
            <a:r>
              <a:rPr kumimoji="1" lang="en-US" altLang="ja-JP" sz="2400" dirty="0" smtClean="0"/>
              <a:t>. 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   </a:t>
            </a:r>
            <a:r>
              <a:rPr kumimoji="1" lang="en-US" altLang="ja-JP" sz="2400" dirty="0" smtClean="0"/>
              <a:t>Even though the sample changed quite dramatically in appearance, analysis showed little change in the composition from top to bottom</a:t>
            </a:r>
            <a:endParaRPr kumimoji="1" lang="ja-JP" altLang="en-US" sz="24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8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7504" y="4077072"/>
            <a:ext cx="8928992" cy="2304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149080"/>
            <a:ext cx="8855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Experiment B</a:t>
            </a:r>
            <a:r>
              <a:rPr kumimoji="1" lang="ja-JP" altLang="en-US" sz="3600" dirty="0" smtClean="0"/>
              <a:t>：</a:t>
            </a:r>
            <a:r>
              <a:rPr kumimoji="1" lang="en-US" altLang="ja-JP" sz="3600" dirty="0" smtClean="0"/>
              <a:t>Addition of sintered </a:t>
            </a:r>
            <a:r>
              <a:rPr kumimoji="1" lang="en-US" altLang="ja-JP" sz="3600" dirty="0" err="1" smtClean="0"/>
              <a:t>CaO</a:t>
            </a:r>
            <a:r>
              <a:rPr kumimoji="1" lang="en-US" altLang="ja-JP" sz="3600" dirty="0" smtClean="0"/>
              <a:t> to slag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592" y="4941168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Separation of </a:t>
            </a:r>
            <a:r>
              <a:rPr kumimoji="1" lang="en-US" altLang="ja-JP" sz="2800" dirty="0" smtClean="0"/>
              <a:t>the </a:t>
            </a:r>
            <a:r>
              <a:rPr kumimoji="1" lang="en-US" altLang="ja-JP" sz="2800" dirty="0" err="1" smtClean="0"/>
              <a:t>FeO</a:t>
            </a:r>
            <a:r>
              <a:rPr kumimoji="1" lang="en-US" altLang="ja-JP" sz="2800" dirty="0" smtClean="0"/>
              <a:t>-</a:t>
            </a:r>
            <a:r>
              <a:rPr lang="en-US" altLang="ja-JP" sz="2800" dirty="0" smtClean="0"/>
              <a:t>r</a:t>
            </a:r>
            <a:r>
              <a:rPr kumimoji="1" lang="en-US" altLang="ja-JP" sz="2800" dirty="0" smtClean="0"/>
              <a:t>ich liquid and P</a:t>
            </a:r>
            <a:r>
              <a:rPr kumimoji="1" lang="en-US" altLang="ja-JP" sz="2800" baseline="-25000" dirty="0" smtClean="0"/>
              <a:t>2</a:t>
            </a:r>
            <a:r>
              <a:rPr kumimoji="1" lang="en-US" altLang="ja-JP" sz="2800" dirty="0" smtClean="0"/>
              <a:t>O</a:t>
            </a:r>
            <a:r>
              <a:rPr kumimoji="1" lang="en-US" altLang="ja-JP" sz="2800" baseline="-25000" dirty="0" smtClean="0"/>
              <a:t>5</a:t>
            </a:r>
            <a:r>
              <a:rPr lang="en-US" altLang="ja-JP" sz="2800" dirty="0" smtClean="0"/>
              <a:t>-rich 2CaO</a:t>
            </a:r>
            <a:r>
              <a:rPr lang="ja-JP" altLang="en-US" sz="2800" dirty="0" smtClean="0"/>
              <a:t>･</a:t>
            </a:r>
            <a:r>
              <a:rPr lang="en-US" altLang="ja-JP" sz="2800" dirty="0" smtClean="0"/>
              <a:t>SiO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 by absorption of </a:t>
            </a:r>
            <a:r>
              <a:rPr lang="en-US" altLang="ja-JP" sz="2800" dirty="0" err="1" smtClean="0"/>
              <a:t>FeO</a:t>
            </a:r>
            <a:r>
              <a:rPr lang="en-US" altLang="ja-JP" sz="2800" dirty="0" smtClean="0"/>
              <a:t>-rich liquid to sintered </a:t>
            </a:r>
            <a:r>
              <a:rPr lang="en-US" altLang="ja-JP" sz="2800" dirty="0" err="1" smtClean="0"/>
              <a:t>CaO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141277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Experiment A : floatation</a:t>
            </a:r>
            <a:r>
              <a:rPr lang="en-US" altLang="ja-JP" sz="3600" dirty="0" smtClean="0"/>
              <a:t> of 2CaO</a:t>
            </a:r>
            <a:r>
              <a:rPr lang="ja-JP" altLang="en-US" sz="3600" dirty="0" smtClean="0"/>
              <a:t>・</a:t>
            </a:r>
            <a:r>
              <a:rPr lang="en-US" altLang="ja-JP" sz="3600" dirty="0" smtClean="0"/>
              <a:t>SiO</a:t>
            </a:r>
            <a:r>
              <a:rPr lang="en-US" altLang="ja-JP" sz="3600" baseline="-25000" dirty="0" smtClean="0"/>
              <a:t>2</a:t>
            </a:r>
            <a:r>
              <a:rPr kumimoji="1" lang="en-US" altLang="ja-JP" sz="3600" dirty="0" smtClean="0"/>
              <a:t> 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242088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Separation of </a:t>
            </a:r>
            <a:r>
              <a:rPr kumimoji="1" lang="en-US" altLang="ja-JP" sz="2400" dirty="0" err="1" smtClean="0"/>
              <a:t>FeO</a:t>
            </a:r>
            <a:r>
              <a:rPr kumimoji="1" lang="en-US" altLang="ja-JP" sz="2400" dirty="0" smtClean="0"/>
              <a:t>-</a:t>
            </a:r>
            <a:r>
              <a:rPr lang="en-US" altLang="ja-JP" sz="2400" dirty="0" smtClean="0"/>
              <a:t>r</a:t>
            </a:r>
            <a:r>
              <a:rPr kumimoji="1" lang="en-US" altLang="ja-JP" sz="2400" dirty="0" smtClean="0"/>
              <a:t>ich liquid and P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O</a:t>
            </a:r>
            <a:r>
              <a:rPr kumimoji="1" lang="en-US" altLang="ja-JP" sz="2400" baseline="-25000" dirty="0" smtClean="0"/>
              <a:t>5</a:t>
            </a:r>
            <a:r>
              <a:rPr lang="en-US" altLang="ja-JP" sz="2400" dirty="0" smtClean="0"/>
              <a:t>-rich</a:t>
            </a:r>
            <a:r>
              <a:rPr kumimoji="1" lang="en-US" altLang="ja-JP" sz="2400" dirty="0" smtClean="0"/>
              <a:t> 2CaO</a:t>
            </a:r>
            <a:r>
              <a:rPr kumimoji="1" lang="ja-JP" altLang="en-US" sz="2400" dirty="0" smtClean="0"/>
              <a:t>･</a:t>
            </a:r>
            <a:r>
              <a:rPr kumimoji="1" lang="en-US" altLang="ja-JP" sz="2400" dirty="0" smtClean="0"/>
              <a:t>SiO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by density difference between </a:t>
            </a:r>
            <a:r>
              <a:rPr lang="en-US" altLang="ja-JP" sz="2400" dirty="0" smtClean="0"/>
              <a:t>liquid slag and 2CaO</a:t>
            </a:r>
            <a:r>
              <a:rPr lang="ja-JP" altLang="en-US" sz="2400" dirty="0" smtClean="0"/>
              <a:t>･</a:t>
            </a:r>
            <a:r>
              <a:rPr lang="en-US" altLang="ja-JP" sz="2400" dirty="0" smtClean="0"/>
              <a:t>SiO</a:t>
            </a:r>
            <a:r>
              <a:rPr lang="en-US" altLang="ja-JP" sz="2400" baseline="-25000" dirty="0" smtClean="0"/>
              <a:t>2</a:t>
            </a:r>
            <a:endParaRPr kumimoji="1" lang="ja-JP" altLang="en-US" sz="2400" baseline="-250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10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 descr="坩堝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9480" y="2948389"/>
            <a:ext cx="1310264" cy="1955832"/>
          </a:xfrm>
          <a:prstGeom prst="rect">
            <a:avLst/>
          </a:prstGeom>
        </p:spPr>
      </p:pic>
      <p:sp>
        <p:nvSpPr>
          <p:cNvPr id="89" name="正方形/長方形 88"/>
          <p:cNvSpPr/>
          <p:nvPr/>
        </p:nvSpPr>
        <p:spPr>
          <a:xfrm>
            <a:off x="7092280" y="3717031"/>
            <a:ext cx="648072" cy="288032"/>
          </a:xfrm>
          <a:prstGeom prst="rect">
            <a:avLst/>
          </a:prstGeom>
          <a:blipFill dpi="0" rotWithShape="1">
            <a:blip r:embed="rId3" cstate="print">
              <a:grayscl/>
              <a:lum bright="24000" contrast="69000"/>
            </a:blip>
            <a:srcRect/>
            <a:tile tx="0" ty="0" sx="15000" sy="15000" flip="none" algn="tl"/>
          </a:blip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tx1"/>
              </a:solidFill>
            </a:endParaRPr>
          </a:p>
        </p:txBody>
      </p:sp>
      <p:grpSp>
        <p:nvGrpSpPr>
          <p:cNvPr id="2" name="グループ化 89"/>
          <p:cNvGrpSpPr/>
          <p:nvPr/>
        </p:nvGrpSpPr>
        <p:grpSpPr>
          <a:xfrm>
            <a:off x="6556528" y="1844824"/>
            <a:ext cx="2016000" cy="3960000"/>
            <a:chOff x="2384884" y="467545"/>
            <a:chExt cx="2016000" cy="3960000"/>
          </a:xfrm>
        </p:grpSpPr>
        <p:sp>
          <p:nvSpPr>
            <p:cNvPr id="91" name="正方形/長方形 90"/>
            <p:cNvSpPr/>
            <p:nvPr/>
          </p:nvSpPr>
          <p:spPr>
            <a:xfrm>
              <a:off x="3384951" y="617667"/>
              <a:ext cx="166773" cy="25971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361981" y="617667"/>
              <a:ext cx="212712" cy="405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3307105" y="4297746"/>
              <a:ext cx="171558" cy="85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2996701" y="4295307"/>
              <a:ext cx="141457" cy="901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2844635" y="1160795"/>
              <a:ext cx="96475" cy="28129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3840369" y="1160119"/>
              <a:ext cx="97273" cy="28135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2828932" y="2658780"/>
              <a:ext cx="1127903" cy="230641"/>
            </a:xfrm>
            <a:prstGeom prst="rect">
              <a:avLst/>
            </a:prstGeom>
            <a:blipFill dpi="0" rotWithShape="1">
              <a:blip r:embed="rId4" cstate="print">
                <a:grayscl/>
                <a:lum bright="-3000" contrast="19000"/>
              </a:blip>
              <a:srcRect/>
              <a:tile tx="0" ty="0" sx="15000" sy="15000" flip="none" algn="tl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3321339" y="2658780"/>
              <a:ext cx="143090" cy="2306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2384884" y="4099630"/>
              <a:ext cx="2016000" cy="85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2549393" y="3929683"/>
              <a:ext cx="1686982" cy="1275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2728387" y="4058307"/>
              <a:ext cx="1328474" cy="23804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3025291" y="3930456"/>
              <a:ext cx="84278" cy="4548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2384884" y="857903"/>
              <a:ext cx="2016000" cy="85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2549393" y="988153"/>
              <a:ext cx="1686982" cy="1275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2728387" y="750084"/>
              <a:ext cx="1328993" cy="23804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3" name="グループ化 16"/>
            <p:cNvGrpSpPr/>
            <p:nvPr/>
          </p:nvGrpSpPr>
          <p:grpSpPr>
            <a:xfrm>
              <a:off x="3961355" y="1073549"/>
              <a:ext cx="166773" cy="2900162"/>
              <a:chOff x="3726954" y="836712"/>
              <a:chExt cx="216024" cy="4824536"/>
            </a:xfrm>
          </p:grpSpPr>
          <p:sp>
            <p:nvSpPr>
              <p:cNvPr id="160" name="正方形/長方形 17"/>
              <p:cNvSpPr/>
              <p:nvPr/>
            </p:nvSpPr>
            <p:spPr>
              <a:xfrm>
                <a:off x="3726954" y="5589240"/>
                <a:ext cx="216024" cy="720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正方形/長方形 18"/>
              <p:cNvSpPr/>
              <p:nvPr/>
            </p:nvSpPr>
            <p:spPr>
              <a:xfrm>
                <a:off x="3726954" y="5613524"/>
                <a:ext cx="216024" cy="4772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正方形/長方形 19"/>
              <p:cNvSpPr/>
              <p:nvPr/>
            </p:nvSpPr>
            <p:spPr>
              <a:xfrm>
                <a:off x="3726954" y="836712"/>
                <a:ext cx="216024" cy="720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正方形/長方形 20"/>
              <p:cNvSpPr/>
              <p:nvPr/>
            </p:nvSpPr>
            <p:spPr>
              <a:xfrm>
                <a:off x="3726954" y="836712"/>
                <a:ext cx="216024" cy="4772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正方形/長方形 21"/>
              <p:cNvSpPr/>
              <p:nvPr/>
            </p:nvSpPr>
            <p:spPr>
              <a:xfrm>
                <a:off x="3760861" y="885154"/>
                <a:ext cx="145033" cy="47283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グループ化 22"/>
            <p:cNvGrpSpPr/>
            <p:nvPr/>
          </p:nvGrpSpPr>
          <p:grpSpPr>
            <a:xfrm>
              <a:off x="2663156" y="1073549"/>
              <a:ext cx="166773" cy="2900162"/>
              <a:chOff x="2051720" y="836712"/>
              <a:chExt cx="216024" cy="4824536"/>
            </a:xfrm>
          </p:grpSpPr>
          <p:sp>
            <p:nvSpPr>
              <p:cNvPr id="147" name="正方形/長方形 146"/>
              <p:cNvSpPr/>
              <p:nvPr/>
            </p:nvSpPr>
            <p:spPr>
              <a:xfrm>
                <a:off x="2051720" y="5589240"/>
                <a:ext cx="216024" cy="720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正方形/長方形 150"/>
              <p:cNvSpPr/>
              <p:nvPr/>
            </p:nvSpPr>
            <p:spPr>
              <a:xfrm>
                <a:off x="2051720" y="5613524"/>
                <a:ext cx="216024" cy="4772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正方形/長方形 152"/>
              <p:cNvSpPr/>
              <p:nvPr/>
            </p:nvSpPr>
            <p:spPr>
              <a:xfrm>
                <a:off x="2051720" y="836712"/>
                <a:ext cx="216024" cy="720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正方形/長方形 154"/>
              <p:cNvSpPr/>
              <p:nvPr/>
            </p:nvSpPr>
            <p:spPr>
              <a:xfrm>
                <a:off x="2051720" y="836712"/>
                <a:ext cx="216024" cy="4772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正方形/長方形 158"/>
              <p:cNvSpPr/>
              <p:nvPr/>
            </p:nvSpPr>
            <p:spPr>
              <a:xfrm>
                <a:off x="2085627" y="885154"/>
                <a:ext cx="145033" cy="47283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正方形/長方形 19"/>
            <p:cNvSpPr/>
            <p:nvPr/>
          </p:nvSpPr>
          <p:spPr>
            <a:xfrm>
              <a:off x="3283388" y="4381852"/>
              <a:ext cx="218993" cy="456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12" name="Picture 4" descr="C:\Documents and Settings\fukaya\My Documents\My Pictures\T2-SSA-S.pn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40968" y="2103829"/>
              <a:ext cx="162261" cy="472677"/>
            </a:xfrm>
            <a:prstGeom prst="rect">
              <a:avLst/>
            </a:prstGeom>
            <a:noFill/>
          </p:spPr>
        </p:pic>
        <p:pic>
          <p:nvPicPr>
            <p:cNvPr id="113" name="Picture 4" descr="C:\Documents and Settings\fukaya\My Documents\My Pictures\T2-SSA-S.pn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6992" y="2105036"/>
              <a:ext cx="284721" cy="472677"/>
            </a:xfrm>
            <a:prstGeom prst="rect">
              <a:avLst/>
            </a:prstGeom>
            <a:noFill/>
          </p:spPr>
        </p:pic>
        <p:sp>
          <p:nvSpPr>
            <p:cNvPr id="115" name="正方形/長方形 114"/>
            <p:cNvSpPr/>
            <p:nvPr/>
          </p:nvSpPr>
          <p:spPr>
            <a:xfrm rot="10800000">
              <a:off x="3138824" y="651574"/>
              <a:ext cx="171558" cy="9724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 rot="10800000">
              <a:off x="3164286" y="636479"/>
              <a:ext cx="120634" cy="4788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8" name="片側の 2 つの角を丸めた四角形 117"/>
            <p:cNvSpPr/>
            <p:nvPr/>
          </p:nvSpPr>
          <p:spPr>
            <a:xfrm rot="10800000">
              <a:off x="3187485" y="510831"/>
              <a:ext cx="74235" cy="20332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19" name="直線コネクタ 118"/>
            <p:cNvCxnSpPr/>
            <p:nvPr/>
          </p:nvCxnSpPr>
          <p:spPr>
            <a:xfrm rot="5400000">
              <a:off x="2200689" y="1491459"/>
              <a:ext cx="20478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正方形/長方形 134"/>
            <p:cNvSpPr/>
            <p:nvPr/>
          </p:nvSpPr>
          <p:spPr>
            <a:xfrm rot="10800000">
              <a:off x="3115106" y="619020"/>
              <a:ext cx="218993" cy="456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43" name="Picture 5" descr="C:\Documents and Settings\fukaya\My Documents\My Pictures\るつぼお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967158" y="1747527"/>
              <a:ext cx="833863" cy="904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正方形/長方形 144"/>
            <p:cNvSpPr/>
            <p:nvPr/>
          </p:nvSpPr>
          <p:spPr>
            <a:xfrm>
              <a:off x="3456000" y="2496584"/>
              <a:ext cx="111182" cy="4328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5" name="曲折矢印 164"/>
          <p:cNvSpPr/>
          <p:nvPr/>
        </p:nvSpPr>
        <p:spPr>
          <a:xfrm rot="10800000">
            <a:off x="6903328" y="5805263"/>
            <a:ext cx="216024" cy="216024"/>
          </a:xfrm>
          <a:prstGeom prst="bentArrow">
            <a:avLst>
              <a:gd name="adj1" fmla="val 29409"/>
              <a:gd name="adj2" fmla="val 29409"/>
              <a:gd name="adj3" fmla="val 25000"/>
              <a:gd name="adj4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7" name="右矢印 166"/>
          <p:cNvSpPr/>
          <p:nvPr/>
        </p:nvSpPr>
        <p:spPr>
          <a:xfrm>
            <a:off x="6201328" y="5474079"/>
            <a:ext cx="145246" cy="81581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8" name="右矢印 167"/>
          <p:cNvSpPr/>
          <p:nvPr/>
        </p:nvSpPr>
        <p:spPr>
          <a:xfrm>
            <a:off x="8487328" y="2234079"/>
            <a:ext cx="145246" cy="81581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tx1"/>
              </a:solidFill>
            </a:endParaRPr>
          </a:p>
        </p:txBody>
      </p:sp>
      <p:sp>
        <p:nvSpPr>
          <p:cNvPr id="169" name="右矢印 168"/>
          <p:cNvSpPr/>
          <p:nvPr/>
        </p:nvSpPr>
        <p:spPr>
          <a:xfrm>
            <a:off x="8487328" y="5474079"/>
            <a:ext cx="145246" cy="81581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tx1"/>
              </a:solidFill>
            </a:endParaRPr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6012160" y="580526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Gas outlet</a:t>
            </a:r>
            <a:endParaRPr kumimoji="1" lang="ja-JP" altLang="en-US" sz="1200" dirty="0" smtClean="0"/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8100392" y="177281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Gas inlet</a:t>
            </a:r>
            <a:endParaRPr kumimoji="1" lang="ja-JP" altLang="en-US" sz="1200" dirty="0" smtClean="0"/>
          </a:p>
        </p:txBody>
      </p:sp>
      <p:sp>
        <p:nvSpPr>
          <p:cNvPr id="198" name="フリーフォーム 197"/>
          <p:cNvSpPr/>
          <p:nvPr/>
        </p:nvSpPr>
        <p:spPr>
          <a:xfrm>
            <a:off x="7452320" y="1593279"/>
            <a:ext cx="360040" cy="2160238"/>
          </a:xfrm>
          <a:custGeom>
            <a:avLst/>
            <a:gdLst>
              <a:gd name="connsiteX0" fmla="*/ 0 w 792088"/>
              <a:gd name="connsiteY0" fmla="*/ 198022 h 792088"/>
              <a:gd name="connsiteX1" fmla="*/ 198022 w 792088"/>
              <a:gd name="connsiteY1" fmla="*/ 198022 h 792088"/>
              <a:gd name="connsiteX2" fmla="*/ 198022 w 792088"/>
              <a:gd name="connsiteY2" fmla="*/ 0 h 792088"/>
              <a:gd name="connsiteX3" fmla="*/ 594066 w 792088"/>
              <a:gd name="connsiteY3" fmla="*/ 0 h 792088"/>
              <a:gd name="connsiteX4" fmla="*/ 594066 w 792088"/>
              <a:gd name="connsiteY4" fmla="*/ 198022 h 792088"/>
              <a:gd name="connsiteX5" fmla="*/ 792088 w 792088"/>
              <a:gd name="connsiteY5" fmla="*/ 198022 h 792088"/>
              <a:gd name="connsiteX6" fmla="*/ 792088 w 792088"/>
              <a:gd name="connsiteY6" fmla="*/ 594066 h 792088"/>
              <a:gd name="connsiteX7" fmla="*/ 594066 w 792088"/>
              <a:gd name="connsiteY7" fmla="*/ 594066 h 792088"/>
              <a:gd name="connsiteX8" fmla="*/ 594066 w 792088"/>
              <a:gd name="connsiteY8" fmla="*/ 792088 h 792088"/>
              <a:gd name="connsiteX9" fmla="*/ 198022 w 792088"/>
              <a:gd name="connsiteY9" fmla="*/ 792088 h 792088"/>
              <a:gd name="connsiteX10" fmla="*/ 198022 w 792088"/>
              <a:gd name="connsiteY10" fmla="*/ 594066 h 792088"/>
              <a:gd name="connsiteX11" fmla="*/ 0 w 792088"/>
              <a:gd name="connsiteY11" fmla="*/ 594066 h 792088"/>
              <a:gd name="connsiteX12" fmla="*/ 0 w 792088"/>
              <a:gd name="connsiteY12" fmla="*/ 198022 h 792088"/>
              <a:gd name="connsiteX0" fmla="*/ 0 w 792088"/>
              <a:gd name="connsiteY0" fmla="*/ 594066 h 792088"/>
              <a:gd name="connsiteX1" fmla="*/ 198022 w 792088"/>
              <a:gd name="connsiteY1" fmla="*/ 198022 h 792088"/>
              <a:gd name="connsiteX2" fmla="*/ 198022 w 792088"/>
              <a:gd name="connsiteY2" fmla="*/ 0 h 792088"/>
              <a:gd name="connsiteX3" fmla="*/ 594066 w 792088"/>
              <a:gd name="connsiteY3" fmla="*/ 0 h 792088"/>
              <a:gd name="connsiteX4" fmla="*/ 594066 w 792088"/>
              <a:gd name="connsiteY4" fmla="*/ 198022 h 792088"/>
              <a:gd name="connsiteX5" fmla="*/ 792088 w 792088"/>
              <a:gd name="connsiteY5" fmla="*/ 198022 h 792088"/>
              <a:gd name="connsiteX6" fmla="*/ 792088 w 792088"/>
              <a:gd name="connsiteY6" fmla="*/ 594066 h 792088"/>
              <a:gd name="connsiteX7" fmla="*/ 594066 w 792088"/>
              <a:gd name="connsiteY7" fmla="*/ 594066 h 792088"/>
              <a:gd name="connsiteX8" fmla="*/ 594066 w 792088"/>
              <a:gd name="connsiteY8" fmla="*/ 792088 h 792088"/>
              <a:gd name="connsiteX9" fmla="*/ 198022 w 792088"/>
              <a:gd name="connsiteY9" fmla="*/ 792088 h 792088"/>
              <a:gd name="connsiteX10" fmla="*/ 198022 w 792088"/>
              <a:gd name="connsiteY10" fmla="*/ 594066 h 792088"/>
              <a:gd name="connsiteX11" fmla="*/ 0 w 792088"/>
              <a:gd name="connsiteY11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594066 h 792088"/>
              <a:gd name="connsiteX7" fmla="*/ 396044 w 594066"/>
              <a:gd name="connsiteY7" fmla="*/ 594066 h 792088"/>
              <a:gd name="connsiteX8" fmla="*/ 396044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594066 h 792088"/>
              <a:gd name="connsiteX7" fmla="*/ 378042 w 594066"/>
              <a:gd name="connsiteY7" fmla="*/ 250133 h 792088"/>
              <a:gd name="connsiteX8" fmla="*/ 396044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378042 w 594066"/>
              <a:gd name="connsiteY7" fmla="*/ 250133 h 792088"/>
              <a:gd name="connsiteX8" fmla="*/ 396044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378042 w 594066"/>
              <a:gd name="connsiteY7" fmla="*/ 250133 h 792088"/>
              <a:gd name="connsiteX8" fmla="*/ 396044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378042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144016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144016 w 594066"/>
              <a:gd name="connsiteY3" fmla="*/ 0 h 792088"/>
              <a:gd name="connsiteX4" fmla="*/ 216024 w 594066"/>
              <a:gd name="connsiteY4" fmla="*/ 187600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144016 w 594066"/>
              <a:gd name="connsiteY3" fmla="*/ 0 h 792088"/>
              <a:gd name="connsiteX4" fmla="*/ 144016 w 594066"/>
              <a:gd name="connsiteY4" fmla="*/ 187600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144016 w 594066"/>
              <a:gd name="connsiteY3" fmla="*/ 0 h 792088"/>
              <a:gd name="connsiteX4" fmla="*/ 144016 w 594066"/>
              <a:gd name="connsiteY4" fmla="*/ 208444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144016 w 594066"/>
              <a:gd name="connsiteY3" fmla="*/ 0 h 792088"/>
              <a:gd name="connsiteX4" fmla="*/ 144016 w 594066"/>
              <a:gd name="connsiteY4" fmla="*/ 208444 h 792088"/>
              <a:gd name="connsiteX5" fmla="*/ 576064 w 594066"/>
              <a:gd name="connsiteY5" fmla="*/ 208444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145486 h 792088"/>
              <a:gd name="connsiteX3" fmla="*/ 144016 w 594066"/>
              <a:gd name="connsiteY3" fmla="*/ 0 h 792088"/>
              <a:gd name="connsiteX4" fmla="*/ 144016 w 594066"/>
              <a:gd name="connsiteY4" fmla="*/ 208444 h 792088"/>
              <a:gd name="connsiteX5" fmla="*/ 576064 w 594066"/>
              <a:gd name="connsiteY5" fmla="*/ 208444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448580 h 646602"/>
              <a:gd name="connsiteX1" fmla="*/ 0 w 594066"/>
              <a:gd name="connsiteY1" fmla="*/ 52536 h 646602"/>
              <a:gd name="connsiteX2" fmla="*/ 0 w 594066"/>
              <a:gd name="connsiteY2" fmla="*/ 0 h 646602"/>
              <a:gd name="connsiteX3" fmla="*/ 118813 w 594066"/>
              <a:gd name="connsiteY3" fmla="*/ 0 h 646602"/>
              <a:gd name="connsiteX4" fmla="*/ 144016 w 594066"/>
              <a:gd name="connsiteY4" fmla="*/ 62958 h 646602"/>
              <a:gd name="connsiteX5" fmla="*/ 576064 w 594066"/>
              <a:gd name="connsiteY5" fmla="*/ 62958 h 646602"/>
              <a:gd name="connsiteX6" fmla="*/ 594066 w 594066"/>
              <a:gd name="connsiteY6" fmla="*/ 104647 h 646602"/>
              <a:gd name="connsiteX7" fmla="*/ 144016 w 594066"/>
              <a:gd name="connsiteY7" fmla="*/ 104647 h 646602"/>
              <a:gd name="connsiteX8" fmla="*/ 144016 w 594066"/>
              <a:gd name="connsiteY8" fmla="*/ 646602 h 646602"/>
              <a:gd name="connsiteX9" fmla="*/ 0 w 594066"/>
              <a:gd name="connsiteY9" fmla="*/ 646602 h 646602"/>
              <a:gd name="connsiteX10" fmla="*/ 0 w 594066"/>
              <a:gd name="connsiteY10" fmla="*/ 448580 h 646602"/>
              <a:gd name="connsiteX0" fmla="*/ 0 w 594066"/>
              <a:gd name="connsiteY0" fmla="*/ 464746 h 662768"/>
              <a:gd name="connsiteX1" fmla="*/ 0 w 594066"/>
              <a:gd name="connsiteY1" fmla="*/ 68702 h 662768"/>
              <a:gd name="connsiteX2" fmla="*/ 0 w 594066"/>
              <a:gd name="connsiteY2" fmla="*/ 16166 h 662768"/>
              <a:gd name="connsiteX3" fmla="*/ 118813 w 594066"/>
              <a:gd name="connsiteY3" fmla="*/ 0 h 662768"/>
              <a:gd name="connsiteX4" fmla="*/ 144016 w 594066"/>
              <a:gd name="connsiteY4" fmla="*/ 79124 h 662768"/>
              <a:gd name="connsiteX5" fmla="*/ 576064 w 594066"/>
              <a:gd name="connsiteY5" fmla="*/ 79124 h 662768"/>
              <a:gd name="connsiteX6" fmla="*/ 594066 w 594066"/>
              <a:gd name="connsiteY6" fmla="*/ 120813 h 662768"/>
              <a:gd name="connsiteX7" fmla="*/ 144016 w 594066"/>
              <a:gd name="connsiteY7" fmla="*/ 120813 h 662768"/>
              <a:gd name="connsiteX8" fmla="*/ 144016 w 594066"/>
              <a:gd name="connsiteY8" fmla="*/ 662768 h 662768"/>
              <a:gd name="connsiteX9" fmla="*/ 0 w 594066"/>
              <a:gd name="connsiteY9" fmla="*/ 662768 h 662768"/>
              <a:gd name="connsiteX10" fmla="*/ 0 w 594066"/>
              <a:gd name="connsiteY10" fmla="*/ 464746 h 662768"/>
              <a:gd name="connsiteX0" fmla="*/ 0 w 594066"/>
              <a:gd name="connsiteY0" fmla="*/ 448580 h 646602"/>
              <a:gd name="connsiteX1" fmla="*/ 0 w 594066"/>
              <a:gd name="connsiteY1" fmla="*/ 52536 h 646602"/>
              <a:gd name="connsiteX2" fmla="*/ 0 w 594066"/>
              <a:gd name="connsiteY2" fmla="*/ 0 h 646602"/>
              <a:gd name="connsiteX3" fmla="*/ 118813 w 594066"/>
              <a:gd name="connsiteY3" fmla="*/ 0 h 646602"/>
              <a:gd name="connsiteX4" fmla="*/ 144016 w 594066"/>
              <a:gd name="connsiteY4" fmla="*/ 62958 h 646602"/>
              <a:gd name="connsiteX5" fmla="*/ 576064 w 594066"/>
              <a:gd name="connsiteY5" fmla="*/ 62958 h 646602"/>
              <a:gd name="connsiteX6" fmla="*/ 594066 w 594066"/>
              <a:gd name="connsiteY6" fmla="*/ 104647 h 646602"/>
              <a:gd name="connsiteX7" fmla="*/ 144016 w 594066"/>
              <a:gd name="connsiteY7" fmla="*/ 104647 h 646602"/>
              <a:gd name="connsiteX8" fmla="*/ 144016 w 594066"/>
              <a:gd name="connsiteY8" fmla="*/ 646602 h 646602"/>
              <a:gd name="connsiteX9" fmla="*/ 0 w 594066"/>
              <a:gd name="connsiteY9" fmla="*/ 646602 h 646602"/>
              <a:gd name="connsiteX10" fmla="*/ 0 w 594066"/>
              <a:gd name="connsiteY10" fmla="*/ 448580 h 646602"/>
              <a:gd name="connsiteX0" fmla="*/ 0 w 594066"/>
              <a:gd name="connsiteY0" fmla="*/ 448580 h 646602"/>
              <a:gd name="connsiteX1" fmla="*/ 0 w 594066"/>
              <a:gd name="connsiteY1" fmla="*/ 52536 h 646602"/>
              <a:gd name="connsiteX2" fmla="*/ 0 w 594066"/>
              <a:gd name="connsiteY2" fmla="*/ 0 h 646602"/>
              <a:gd name="connsiteX3" fmla="*/ 118813 w 594066"/>
              <a:gd name="connsiteY3" fmla="*/ 0 h 646602"/>
              <a:gd name="connsiteX4" fmla="*/ 144016 w 594066"/>
              <a:gd name="connsiteY4" fmla="*/ 62958 h 646602"/>
              <a:gd name="connsiteX5" fmla="*/ 594066 w 594066"/>
              <a:gd name="connsiteY5" fmla="*/ 80825 h 646602"/>
              <a:gd name="connsiteX6" fmla="*/ 594066 w 594066"/>
              <a:gd name="connsiteY6" fmla="*/ 104647 h 646602"/>
              <a:gd name="connsiteX7" fmla="*/ 144016 w 594066"/>
              <a:gd name="connsiteY7" fmla="*/ 104647 h 646602"/>
              <a:gd name="connsiteX8" fmla="*/ 144016 w 594066"/>
              <a:gd name="connsiteY8" fmla="*/ 646602 h 646602"/>
              <a:gd name="connsiteX9" fmla="*/ 0 w 594066"/>
              <a:gd name="connsiteY9" fmla="*/ 646602 h 646602"/>
              <a:gd name="connsiteX10" fmla="*/ 0 w 594066"/>
              <a:gd name="connsiteY10" fmla="*/ 448580 h 646602"/>
              <a:gd name="connsiteX0" fmla="*/ 0 w 594066"/>
              <a:gd name="connsiteY0" fmla="*/ 448580 h 646602"/>
              <a:gd name="connsiteX1" fmla="*/ 0 w 594066"/>
              <a:gd name="connsiteY1" fmla="*/ 52536 h 646602"/>
              <a:gd name="connsiteX2" fmla="*/ 0 w 594066"/>
              <a:gd name="connsiteY2" fmla="*/ 0 h 646602"/>
              <a:gd name="connsiteX3" fmla="*/ 118813 w 594066"/>
              <a:gd name="connsiteY3" fmla="*/ 0 h 646602"/>
              <a:gd name="connsiteX4" fmla="*/ 118813 w 594066"/>
              <a:gd name="connsiteY4" fmla="*/ 80825 h 646602"/>
              <a:gd name="connsiteX5" fmla="*/ 594066 w 594066"/>
              <a:gd name="connsiteY5" fmla="*/ 80825 h 646602"/>
              <a:gd name="connsiteX6" fmla="*/ 594066 w 594066"/>
              <a:gd name="connsiteY6" fmla="*/ 104647 h 646602"/>
              <a:gd name="connsiteX7" fmla="*/ 144016 w 594066"/>
              <a:gd name="connsiteY7" fmla="*/ 104647 h 646602"/>
              <a:gd name="connsiteX8" fmla="*/ 144016 w 594066"/>
              <a:gd name="connsiteY8" fmla="*/ 646602 h 646602"/>
              <a:gd name="connsiteX9" fmla="*/ 0 w 594066"/>
              <a:gd name="connsiteY9" fmla="*/ 646602 h 646602"/>
              <a:gd name="connsiteX10" fmla="*/ 0 w 594066"/>
              <a:gd name="connsiteY10" fmla="*/ 448580 h 6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4066" h="646602">
                <a:moveTo>
                  <a:pt x="0" y="448580"/>
                </a:moveTo>
                <a:lnTo>
                  <a:pt x="0" y="52536"/>
                </a:lnTo>
                <a:lnTo>
                  <a:pt x="0" y="0"/>
                </a:lnTo>
                <a:lnTo>
                  <a:pt x="118813" y="0"/>
                </a:lnTo>
                <a:lnTo>
                  <a:pt x="118813" y="80825"/>
                </a:lnTo>
                <a:lnTo>
                  <a:pt x="594066" y="80825"/>
                </a:lnTo>
                <a:lnTo>
                  <a:pt x="594066" y="104647"/>
                </a:lnTo>
                <a:lnTo>
                  <a:pt x="144016" y="104647"/>
                </a:lnTo>
                <a:lnTo>
                  <a:pt x="144016" y="646602"/>
                </a:lnTo>
                <a:lnTo>
                  <a:pt x="0" y="646602"/>
                </a:lnTo>
                <a:lnTo>
                  <a:pt x="0" y="4485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左矢印 198"/>
          <p:cNvSpPr/>
          <p:nvPr/>
        </p:nvSpPr>
        <p:spPr>
          <a:xfrm>
            <a:off x="7884368" y="1844823"/>
            <a:ext cx="216024" cy="108000"/>
          </a:xfrm>
          <a:prstGeom prst="lef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正方形/長方形 199"/>
          <p:cNvSpPr/>
          <p:nvPr/>
        </p:nvSpPr>
        <p:spPr>
          <a:xfrm>
            <a:off x="7310120" y="1539279"/>
            <a:ext cx="360040" cy="4571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5796136" y="404664"/>
            <a:ext cx="1327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Silicon rubber seal</a:t>
            </a:r>
            <a:endParaRPr kumimoji="1" lang="ja-JP" altLang="en-US" sz="1200" dirty="0"/>
          </a:p>
        </p:txBody>
      </p:sp>
      <p:cxnSp>
        <p:nvCxnSpPr>
          <p:cNvPr id="202" name="直線コネクタ 201"/>
          <p:cNvCxnSpPr>
            <a:stCxn id="201" idx="3"/>
            <a:endCxn id="200" idx="1"/>
          </p:cNvCxnSpPr>
          <p:nvPr/>
        </p:nvCxnSpPr>
        <p:spPr>
          <a:xfrm>
            <a:off x="7124064" y="543164"/>
            <a:ext cx="186056" cy="101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テキスト ボックス 202"/>
          <p:cNvSpPr txBox="1"/>
          <p:nvPr/>
        </p:nvSpPr>
        <p:spPr>
          <a:xfrm>
            <a:off x="5535488" y="5301208"/>
            <a:ext cx="6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smtClean="0"/>
              <a:t>Cooling water</a:t>
            </a:r>
            <a:endParaRPr kumimoji="1" lang="ja-JP" altLang="en-US" sz="900" dirty="0" smtClean="0"/>
          </a:p>
        </p:txBody>
      </p:sp>
      <p:cxnSp>
        <p:nvCxnSpPr>
          <p:cNvPr id="85" name="直線コネクタ 84"/>
          <p:cNvCxnSpPr/>
          <p:nvPr/>
        </p:nvCxnSpPr>
        <p:spPr>
          <a:xfrm>
            <a:off x="0" y="404664"/>
            <a:ext cx="284380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正方形/長方形 66"/>
          <p:cNvSpPr/>
          <p:nvPr/>
        </p:nvSpPr>
        <p:spPr>
          <a:xfrm>
            <a:off x="4504552" y="3919946"/>
            <a:ext cx="720080" cy="7875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251570" y="2139360"/>
            <a:ext cx="1177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slag </a:t>
            </a:r>
          </a:p>
          <a:p>
            <a:pPr algn="ctr"/>
            <a:r>
              <a:rPr lang="en-US" altLang="ja-JP" dirty="0" smtClean="0"/>
              <a:t>(0.165g or 0.680 g)</a:t>
            </a:r>
            <a:endParaRPr kumimoji="1" lang="ja-JP" altLang="en-US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244378" y="4876396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MgO</a:t>
            </a:r>
            <a:r>
              <a:rPr kumimoji="1" lang="en-US" altLang="ja-JP" sz="1600" dirty="0" smtClean="0"/>
              <a:t> crucible</a:t>
            </a:r>
            <a:endParaRPr kumimoji="1" lang="ja-JP" altLang="en-US" sz="16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80082" y="1291224"/>
            <a:ext cx="396329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CaO</a:t>
            </a:r>
            <a:r>
              <a:rPr kumimoji="1" lang="en-US" altLang="ja-JP" dirty="0" smtClean="0"/>
              <a:t> crucible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1.58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g (sintered at 1773K)</a:t>
            </a:r>
          </a:p>
          <a:p>
            <a:r>
              <a:rPr lang="en-US" altLang="ja-JP" dirty="0" smtClean="0"/>
              <a:t>Slag</a:t>
            </a:r>
            <a:r>
              <a:rPr lang="ja-JP" altLang="en-US" dirty="0" smtClean="0"/>
              <a:t>：</a:t>
            </a:r>
            <a:r>
              <a:rPr lang="en-US" altLang="ja-JP" dirty="0" smtClean="0"/>
              <a:t>0.680 g, 0.165g</a:t>
            </a:r>
          </a:p>
          <a:p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Sample held at 1623K for 4hrs</a:t>
            </a:r>
            <a:endParaRPr lang="en-US" altLang="ja-JP" dirty="0" smtClean="0"/>
          </a:p>
        </p:txBody>
      </p:sp>
      <p:sp>
        <p:nvSpPr>
          <p:cNvPr id="71" name="円/楕円 70"/>
          <p:cNvSpPr/>
          <p:nvPr/>
        </p:nvSpPr>
        <p:spPr>
          <a:xfrm>
            <a:off x="4529137" y="3510369"/>
            <a:ext cx="690567" cy="92869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4643438" y="4062822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4" name="直線矢印コネクタ 73"/>
          <p:cNvCxnSpPr>
            <a:stCxn id="69" idx="2"/>
            <a:endCxn id="72" idx="0"/>
          </p:cNvCxnSpPr>
          <p:nvPr/>
        </p:nvCxnSpPr>
        <p:spPr>
          <a:xfrm rot="16200000" flipH="1">
            <a:off x="4349016" y="3554086"/>
            <a:ext cx="1000132" cy="17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5572132" y="4143380"/>
            <a:ext cx="122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CaO</a:t>
            </a:r>
            <a:r>
              <a:rPr kumimoji="1" lang="en-US" altLang="ja-JP" sz="1600" dirty="0" smtClean="0"/>
              <a:t> crucible</a:t>
            </a:r>
          </a:p>
          <a:p>
            <a:r>
              <a:rPr lang="en-US" altLang="ja-JP" sz="1600" dirty="0" smtClean="0"/>
              <a:t>(1.58g)</a:t>
            </a:r>
            <a:endParaRPr kumimoji="1" lang="ja-JP" altLang="en-US" sz="1600" dirty="0"/>
          </a:p>
        </p:txBody>
      </p:sp>
      <p:sp>
        <p:nvSpPr>
          <p:cNvPr id="81" name="右矢印 80"/>
          <p:cNvSpPr/>
          <p:nvPr/>
        </p:nvSpPr>
        <p:spPr>
          <a:xfrm>
            <a:off x="5715008" y="3643314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131"/>
          <p:cNvGrpSpPr/>
          <p:nvPr/>
        </p:nvGrpSpPr>
        <p:grpSpPr>
          <a:xfrm>
            <a:off x="357158" y="3286124"/>
            <a:ext cx="3714776" cy="2209945"/>
            <a:chOff x="71406" y="4362327"/>
            <a:chExt cx="3714776" cy="2209945"/>
          </a:xfrm>
        </p:grpSpPr>
        <p:grpSp>
          <p:nvGrpSpPr>
            <p:cNvPr id="6" name="グループ化 87"/>
            <p:cNvGrpSpPr/>
            <p:nvPr/>
          </p:nvGrpSpPr>
          <p:grpSpPr>
            <a:xfrm>
              <a:off x="251520" y="4362327"/>
              <a:ext cx="2748844" cy="1872208"/>
              <a:chOff x="755576" y="4365104"/>
              <a:chExt cx="2545332" cy="1872208"/>
            </a:xfrm>
          </p:grpSpPr>
          <p:cxnSp>
            <p:nvCxnSpPr>
              <p:cNvPr id="83" name="直線コネクタ 82"/>
              <p:cNvCxnSpPr/>
              <p:nvPr/>
            </p:nvCxnSpPr>
            <p:spPr>
              <a:xfrm flipV="1">
                <a:off x="755576" y="4725144"/>
                <a:ext cx="648072" cy="15121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1388455" y="4734769"/>
                <a:ext cx="123602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 rot="16200000" flipH="1">
                <a:off x="2256773" y="5102286"/>
                <a:ext cx="1405434" cy="6828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テキスト ボックス 95"/>
              <p:cNvSpPr txBox="1"/>
              <p:nvPr/>
            </p:nvSpPr>
            <p:spPr>
              <a:xfrm>
                <a:off x="1547664" y="4365104"/>
                <a:ext cx="877532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1823</a:t>
                </a:r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K</a:t>
                </a:r>
                <a:endParaRPr kumimoji="1" lang="ja-JP" altLang="en-US" sz="2000" dirty="0"/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1547664" y="5723964"/>
                <a:ext cx="784020" cy="4001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1 hour</a:t>
                </a:r>
                <a:endParaRPr kumimoji="1" lang="ja-JP" altLang="en-US" sz="2000" dirty="0"/>
              </a:p>
            </p:txBody>
          </p:sp>
          <p:cxnSp>
            <p:nvCxnSpPr>
              <p:cNvPr id="117" name="直線コネクタ 116"/>
              <p:cNvCxnSpPr/>
              <p:nvPr/>
            </p:nvCxnSpPr>
            <p:spPr>
              <a:xfrm>
                <a:off x="1403648" y="4797152"/>
                <a:ext cx="0" cy="136815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/>
              <p:cNvCxnSpPr/>
              <p:nvPr/>
            </p:nvCxnSpPr>
            <p:spPr>
              <a:xfrm>
                <a:off x="2618159" y="4797152"/>
                <a:ext cx="0" cy="136815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/>
              <p:nvPr/>
            </p:nvCxnSpPr>
            <p:spPr>
              <a:xfrm>
                <a:off x="1403648" y="6093296"/>
                <a:ext cx="12241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テキスト ボックス 128"/>
            <p:cNvSpPr txBox="1"/>
            <p:nvPr/>
          </p:nvSpPr>
          <p:spPr>
            <a:xfrm>
              <a:off x="2543534" y="6131502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200</a:t>
              </a:r>
              <a:r>
                <a:rPr lang="ja-JP" altLang="en-US" dirty="0" smtClean="0"/>
                <a:t> </a:t>
              </a:r>
              <a:r>
                <a:rPr lang="en-US" altLang="ja-JP" dirty="0" smtClean="0"/>
                <a:t>K/hour</a:t>
              </a:r>
              <a:endParaRPr kumimoji="1" lang="ja-JP" altLang="en-US" dirty="0"/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71406" y="6202940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200</a:t>
              </a:r>
              <a:r>
                <a:rPr lang="ja-JP" altLang="en-US" dirty="0" smtClean="0"/>
                <a:t> </a:t>
              </a:r>
              <a:r>
                <a:rPr lang="en-US" altLang="ja-JP" dirty="0" smtClean="0"/>
                <a:t>K/hour</a:t>
              </a:r>
              <a:endParaRPr kumimoji="1" lang="ja-JP" altLang="en-US" dirty="0"/>
            </a:p>
          </p:txBody>
        </p:sp>
      </p:grpSp>
      <p:cxnSp>
        <p:nvCxnSpPr>
          <p:cNvPr id="78" name="直線矢印コネクタ 77"/>
          <p:cNvCxnSpPr>
            <a:stCxn id="77" idx="1"/>
          </p:cNvCxnSpPr>
          <p:nvPr/>
        </p:nvCxnSpPr>
        <p:spPr>
          <a:xfrm rot="10800000" flipV="1">
            <a:off x="4572000" y="4435768"/>
            <a:ext cx="1000132" cy="64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/>
          <p:cNvSpPr txBox="1"/>
          <p:nvPr/>
        </p:nvSpPr>
        <p:spPr>
          <a:xfrm>
            <a:off x="1691680" y="23545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3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  <p:sp>
        <p:nvSpPr>
          <p:cNvPr id="124" name="スライド番号プレースホルダ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372719"/>
              </p:ext>
            </p:extLst>
          </p:nvPr>
        </p:nvGraphicFramePr>
        <p:xfrm>
          <a:off x="179512" y="1838522"/>
          <a:ext cx="48245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195736" y="260648"/>
            <a:ext cx="4651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/>
              <a:t>Production of </a:t>
            </a:r>
            <a:r>
              <a:rPr lang="en-US" altLang="ja-JP" sz="4400" dirty="0" smtClean="0"/>
              <a:t>steel </a:t>
            </a:r>
            <a:endParaRPr lang="en-US" altLang="ja-JP" sz="4400" dirty="0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628161"/>
              </p:ext>
            </p:extLst>
          </p:nvPr>
        </p:nvGraphicFramePr>
        <p:xfrm>
          <a:off x="4499992" y="1556792"/>
          <a:ext cx="45365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721268" y="908720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Worldsteel</a:t>
            </a:r>
            <a:r>
              <a:rPr kumimoji="1" lang="en-US" altLang="ja-JP" dirty="0" smtClean="0"/>
              <a:t> </a:t>
            </a:r>
            <a:r>
              <a:rPr kumimoji="1" lang="en-US" altLang="ja-JP" smtClean="0"/>
              <a:t>(2014)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95736" y="5925893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Countries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92280" y="602128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Region</a:t>
            </a:r>
            <a:endParaRPr kumimoji="1" lang="ja-JP" altLang="en-US" sz="2800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3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15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500042"/>
            <a:ext cx="5123035" cy="276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"/>
          <a:stretch>
            <a:fillRect/>
          </a:stretch>
        </p:blipFill>
        <p:spPr bwMode="auto">
          <a:xfrm>
            <a:off x="1714480" y="3571876"/>
            <a:ext cx="6047370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5537454" y="71414"/>
            <a:ext cx="117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slag </a:t>
            </a:r>
          </a:p>
          <a:p>
            <a:pPr algn="ctr"/>
            <a:r>
              <a:rPr lang="en-US" altLang="ja-JP" dirty="0" smtClean="0"/>
              <a:t>0.165g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86050" y="142852"/>
            <a:ext cx="117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slag </a:t>
            </a:r>
          </a:p>
          <a:p>
            <a:pPr algn="ctr"/>
            <a:r>
              <a:rPr lang="en-US" altLang="ja-JP" dirty="0" smtClean="0"/>
              <a:t>0.680 g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3108" y="606006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CaO</a:t>
            </a:r>
            <a:r>
              <a:rPr kumimoji="1" lang="en-US" altLang="ja-JP" dirty="0" smtClean="0"/>
              <a:t> crucible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00628" y="607220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Remained slag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43768" y="1857364"/>
            <a:ext cx="171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Easily separated</a:t>
            </a:r>
            <a:endParaRPr kumimoji="1" lang="ja-JP" altLang="en-US" sz="2400" dirty="0"/>
          </a:p>
        </p:txBody>
      </p:sp>
      <p:cxnSp>
        <p:nvCxnSpPr>
          <p:cNvPr id="10" name="直線矢印コネクタ 9"/>
          <p:cNvCxnSpPr/>
          <p:nvPr/>
        </p:nvCxnSpPr>
        <p:spPr>
          <a:xfrm rot="10800000">
            <a:off x="6429388" y="1571612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9144000" cy="2000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928662" y="3354173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0.11g of liquid phase was absorbed in </a:t>
            </a:r>
            <a:r>
              <a:rPr lang="en-US" altLang="ja-JP" sz="2400" dirty="0" err="1" smtClean="0"/>
              <a:t>CaO</a:t>
            </a:r>
            <a:r>
              <a:rPr lang="en-US" altLang="ja-JP" sz="2400" dirty="0" smtClean="0"/>
              <a:t> crucible</a:t>
            </a:r>
            <a:endParaRPr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8628" y="4572008"/>
            <a:ext cx="85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73% of P</a:t>
            </a:r>
            <a:r>
              <a:rPr lang="en-US" altLang="ja-JP" sz="3200" baseline="-25000" dirty="0" smtClean="0"/>
              <a:t>2</a:t>
            </a:r>
            <a:r>
              <a:rPr lang="en-US" altLang="ja-JP" sz="3200" dirty="0" smtClean="0"/>
              <a:t>O</a:t>
            </a:r>
            <a:r>
              <a:rPr lang="en-US" altLang="ja-JP" sz="3200" baseline="-25000" dirty="0" smtClean="0"/>
              <a:t>5</a:t>
            </a:r>
            <a:r>
              <a:rPr lang="en-US" altLang="ja-JP" sz="3200" dirty="0" smtClean="0"/>
              <a:t> and 92% of </a:t>
            </a:r>
            <a:r>
              <a:rPr lang="en-US" altLang="ja-JP" sz="3200" dirty="0" err="1" smtClean="0"/>
              <a:t>FeO</a:t>
            </a:r>
            <a:r>
              <a:rPr lang="en-US" altLang="ja-JP" sz="3200" dirty="0" smtClean="0"/>
              <a:t> were recovered</a:t>
            </a:r>
            <a:endParaRPr kumimoji="1" lang="ja-JP" altLang="en-US" sz="3200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0023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角丸四角形 73"/>
          <p:cNvSpPr/>
          <p:nvPr/>
        </p:nvSpPr>
        <p:spPr>
          <a:xfrm>
            <a:off x="214282" y="1285860"/>
            <a:ext cx="5572164" cy="2571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7092280" y="3717031"/>
            <a:ext cx="648072" cy="288032"/>
          </a:xfrm>
          <a:prstGeom prst="rect">
            <a:avLst/>
          </a:prstGeom>
          <a:blipFill dpi="0" rotWithShape="1">
            <a:blip r:embed="rId2" cstate="print">
              <a:grayscl/>
              <a:lum bright="24000" contrast="69000"/>
            </a:blip>
            <a:srcRect/>
            <a:tile tx="0" ty="0" sx="15000" sy="15000" flip="none" algn="tl"/>
          </a:blip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tx1"/>
              </a:solidFill>
            </a:endParaRPr>
          </a:p>
        </p:txBody>
      </p:sp>
      <p:grpSp>
        <p:nvGrpSpPr>
          <p:cNvPr id="2" name="グループ化 89"/>
          <p:cNvGrpSpPr/>
          <p:nvPr/>
        </p:nvGrpSpPr>
        <p:grpSpPr>
          <a:xfrm>
            <a:off x="6408204" y="1844824"/>
            <a:ext cx="2016000" cy="3960000"/>
            <a:chOff x="2384884" y="467545"/>
            <a:chExt cx="2016000" cy="3960000"/>
          </a:xfrm>
        </p:grpSpPr>
        <p:sp>
          <p:nvSpPr>
            <p:cNvPr id="91" name="正方形/長方形 90"/>
            <p:cNvSpPr/>
            <p:nvPr/>
          </p:nvSpPr>
          <p:spPr>
            <a:xfrm>
              <a:off x="3384951" y="617667"/>
              <a:ext cx="166773" cy="25971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361981" y="617667"/>
              <a:ext cx="212712" cy="405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3307105" y="4297746"/>
              <a:ext cx="171558" cy="85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2996701" y="4295307"/>
              <a:ext cx="141457" cy="901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2844635" y="1160795"/>
              <a:ext cx="96475" cy="28129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3840369" y="1160119"/>
              <a:ext cx="97273" cy="28135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2828932" y="2658780"/>
              <a:ext cx="1127903" cy="230641"/>
            </a:xfrm>
            <a:prstGeom prst="rect">
              <a:avLst/>
            </a:prstGeom>
            <a:blipFill dpi="0" rotWithShape="1">
              <a:blip r:embed="rId3" cstate="print">
                <a:grayscl/>
                <a:lum bright="-3000" contrast="19000"/>
              </a:blip>
              <a:srcRect/>
              <a:tile tx="0" ty="0" sx="15000" sy="15000" flip="none" algn="tl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3321339" y="2658780"/>
              <a:ext cx="143090" cy="2306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2384884" y="4099630"/>
              <a:ext cx="2016000" cy="85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2549393" y="3929683"/>
              <a:ext cx="1686982" cy="1275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2728387" y="4058307"/>
              <a:ext cx="1328474" cy="23804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3025291" y="3930456"/>
              <a:ext cx="84278" cy="4548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2384884" y="857903"/>
              <a:ext cx="2016000" cy="85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2549393" y="988153"/>
              <a:ext cx="1686982" cy="1275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2728387" y="750084"/>
              <a:ext cx="1328993" cy="23804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3" name="グループ化 16"/>
            <p:cNvGrpSpPr/>
            <p:nvPr/>
          </p:nvGrpSpPr>
          <p:grpSpPr>
            <a:xfrm>
              <a:off x="3961355" y="1073549"/>
              <a:ext cx="166773" cy="2900162"/>
              <a:chOff x="3726954" y="836712"/>
              <a:chExt cx="216024" cy="4824536"/>
            </a:xfrm>
          </p:grpSpPr>
          <p:sp>
            <p:nvSpPr>
              <p:cNvPr id="160" name="正方形/長方形 17"/>
              <p:cNvSpPr/>
              <p:nvPr/>
            </p:nvSpPr>
            <p:spPr>
              <a:xfrm>
                <a:off x="3726954" y="5589240"/>
                <a:ext cx="216024" cy="720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正方形/長方形 18"/>
              <p:cNvSpPr/>
              <p:nvPr/>
            </p:nvSpPr>
            <p:spPr>
              <a:xfrm>
                <a:off x="3726954" y="5613524"/>
                <a:ext cx="216024" cy="4772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正方形/長方形 19"/>
              <p:cNvSpPr/>
              <p:nvPr/>
            </p:nvSpPr>
            <p:spPr>
              <a:xfrm>
                <a:off x="3726954" y="836712"/>
                <a:ext cx="216024" cy="720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正方形/長方形 20"/>
              <p:cNvSpPr/>
              <p:nvPr/>
            </p:nvSpPr>
            <p:spPr>
              <a:xfrm>
                <a:off x="3726954" y="836712"/>
                <a:ext cx="216024" cy="4772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正方形/長方形 21"/>
              <p:cNvSpPr/>
              <p:nvPr/>
            </p:nvSpPr>
            <p:spPr>
              <a:xfrm>
                <a:off x="3760861" y="885154"/>
                <a:ext cx="145033" cy="47283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グループ化 22"/>
            <p:cNvGrpSpPr/>
            <p:nvPr/>
          </p:nvGrpSpPr>
          <p:grpSpPr>
            <a:xfrm>
              <a:off x="2663156" y="1073549"/>
              <a:ext cx="166773" cy="2900162"/>
              <a:chOff x="2051720" y="836712"/>
              <a:chExt cx="216024" cy="4824536"/>
            </a:xfrm>
          </p:grpSpPr>
          <p:sp>
            <p:nvSpPr>
              <p:cNvPr id="147" name="正方形/長方形 146"/>
              <p:cNvSpPr/>
              <p:nvPr/>
            </p:nvSpPr>
            <p:spPr>
              <a:xfrm>
                <a:off x="2051720" y="5589240"/>
                <a:ext cx="216024" cy="720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正方形/長方形 150"/>
              <p:cNvSpPr/>
              <p:nvPr/>
            </p:nvSpPr>
            <p:spPr>
              <a:xfrm>
                <a:off x="2051720" y="5613524"/>
                <a:ext cx="216024" cy="4772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正方形/長方形 152"/>
              <p:cNvSpPr/>
              <p:nvPr/>
            </p:nvSpPr>
            <p:spPr>
              <a:xfrm>
                <a:off x="2051720" y="836712"/>
                <a:ext cx="216024" cy="720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正方形/長方形 154"/>
              <p:cNvSpPr/>
              <p:nvPr/>
            </p:nvSpPr>
            <p:spPr>
              <a:xfrm>
                <a:off x="2051720" y="836712"/>
                <a:ext cx="216024" cy="4772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正方形/長方形 158"/>
              <p:cNvSpPr/>
              <p:nvPr/>
            </p:nvSpPr>
            <p:spPr>
              <a:xfrm>
                <a:off x="2085627" y="885154"/>
                <a:ext cx="145033" cy="47283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正方形/長方形 19"/>
            <p:cNvSpPr/>
            <p:nvPr/>
          </p:nvSpPr>
          <p:spPr>
            <a:xfrm>
              <a:off x="3283388" y="4381852"/>
              <a:ext cx="218993" cy="456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12" name="Picture 4" descr="C:\Documents and Settings\fukaya\My Documents\My Pictures\T2-SSA-S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0968" y="2103829"/>
              <a:ext cx="162261" cy="472677"/>
            </a:xfrm>
            <a:prstGeom prst="rect">
              <a:avLst/>
            </a:prstGeom>
            <a:noFill/>
          </p:spPr>
        </p:pic>
        <p:pic>
          <p:nvPicPr>
            <p:cNvPr id="113" name="Picture 4" descr="C:\Documents and Settings\fukaya\My Documents\My Pictures\T2-SSA-S.pn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6992" y="2105036"/>
              <a:ext cx="284721" cy="472677"/>
            </a:xfrm>
            <a:prstGeom prst="rect">
              <a:avLst/>
            </a:prstGeom>
            <a:noFill/>
          </p:spPr>
        </p:pic>
        <p:sp>
          <p:nvSpPr>
            <p:cNvPr id="115" name="正方形/長方形 114"/>
            <p:cNvSpPr/>
            <p:nvPr/>
          </p:nvSpPr>
          <p:spPr>
            <a:xfrm rot="10800000">
              <a:off x="3138824" y="651574"/>
              <a:ext cx="171558" cy="9724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 rot="10800000">
              <a:off x="3164286" y="636479"/>
              <a:ext cx="120634" cy="4788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8" name="片側の 2 つの角を丸めた四角形 117"/>
            <p:cNvSpPr/>
            <p:nvPr/>
          </p:nvSpPr>
          <p:spPr>
            <a:xfrm rot="10800000">
              <a:off x="3187485" y="510831"/>
              <a:ext cx="74235" cy="20332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19" name="直線コネクタ 118"/>
            <p:cNvCxnSpPr/>
            <p:nvPr/>
          </p:nvCxnSpPr>
          <p:spPr>
            <a:xfrm rot="5400000">
              <a:off x="2200689" y="1491459"/>
              <a:ext cx="20478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正方形/長方形 134"/>
            <p:cNvSpPr/>
            <p:nvPr/>
          </p:nvSpPr>
          <p:spPr>
            <a:xfrm rot="10800000">
              <a:off x="3115106" y="619020"/>
              <a:ext cx="218993" cy="456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43" name="Picture 5" descr="C:\Documents and Settings\fukaya\My Documents\My Pictures\るつぼお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967158" y="1747527"/>
              <a:ext cx="833863" cy="904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正方形/長方形 144"/>
            <p:cNvSpPr/>
            <p:nvPr/>
          </p:nvSpPr>
          <p:spPr>
            <a:xfrm>
              <a:off x="3456000" y="2496584"/>
              <a:ext cx="111182" cy="4328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5" name="曲折矢印 164"/>
          <p:cNvSpPr/>
          <p:nvPr/>
        </p:nvSpPr>
        <p:spPr>
          <a:xfrm rot="10800000">
            <a:off x="6903328" y="5805263"/>
            <a:ext cx="216024" cy="216024"/>
          </a:xfrm>
          <a:prstGeom prst="bentArrow">
            <a:avLst>
              <a:gd name="adj1" fmla="val 29409"/>
              <a:gd name="adj2" fmla="val 29409"/>
              <a:gd name="adj3" fmla="val 25000"/>
              <a:gd name="adj4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6" name="右矢印 165"/>
          <p:cNvSpPr/>
          <p:nvPr/>
        </p:nvSpPr>
        <p:spPr>
          <a:xfrm>
            <a:off x="6201328" y="2234079"/>
            <a:ext cx="145246" cy="81581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tx1"/>
              </a:solidFill>
            </a:endParaRPr>
          </a:p>
        </p:txBody>
      </p:sp>
      <p:sp>
        <p:nvSpPr>
          <p:cNvPr id="167" name="右矢印 166"/>
          <p:cNvSpPr/>
          <p:nvPr/>
        </p:nvSpPr>
        <p:spPr>
          <a:xfrm>
            <a:off x="6201328" y="5474079"/>
            <a:ext cx="145246" cy="81581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8" name="右矢印 167"/>
          <p:cNvSpPr/>
          <p:nvPr/>
        </p:nvSpPr>
        <p:spPr>
          <a:xfrm>
            <a:off x="8487328" y="2234079"/>
            <a:ext cx="145246" cy="81581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tx1"/>
              </a:solidFill>
            </a:endParaRPr>
          </a:p>
        </p:txBody>
      </p:sp>
      <p:sp>
        <p:nvSpPr>
          <p:cNvPr id="169" name="右矢印 168"/>
          <p:cNvSpPr/>
          <p:nvPr/>
        </p:nvSpPr>
        <p:spPr>
          <a:xfrm>
            <a:off x="8487328" y="5474079"/>
            <a:ext cx="145246" cy="81581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tx1"/>
              </a:solidFill>
            </a:endParaRPr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6012160" y="580526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Gas outlet</a:t>
            </a:r>
            <a:endParaRPr kumimoji="1" lang="ja-JP" altLang="en-US" sz="1200" dirty="0" smtClean="0"/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8100392" y="177281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Gas inlet</a:t>
            </a:r>
            <a:endParaRPr kumimoji="1" lang="ja-JP" altLang="en-US" sz="1200" dirty="0" smtClean="0"/>
          </a:p>
        </p:txBody>
      </p:sp>
      <p:sp>
        <p:nvSpPr>
          <p:cNvPr id="198" name="フリーフォーム 197"/>
          <p:cNvSpPr/>
          <p:nvPr/>
        </p:nvSpPr>
        <p:spPr>
          <a:xfrm>
            <a:off x="7452320" y="1593279"/>
            <a:ext cx="360040" cy="2160238"/>
          </a:xfrm>
          <a:custGeom>
            <a:avLst/>
            <a:gdLst>
              <a:gd name="connsiteX0" fmla="*/ 0 w 792088"/>
              <a:gd name="connsiteY0" fmla="*/ 198022 h 792088"/>
              <a:gd name="connsiteX1" fmla="*/ 198022 w 792088"/>
              <a:gd name="connsiteY1" fmla="*/ 198022 h 792088"/>
              <a:gd name="connsiteX2" fmla="*/ 198022 w 792088"/>
              <a:gd name="connsiteY2" fmla="*/ 0 h 792088"/>
              <a:gd name="connsiteX3" fmla="*/ 594066 w 792088"/>
              <a:gd name="connsiteY3" fmla="*/ 0 h 792088"/>
              <a:gd name="connsiteX4" fmla="*/ 594066 w 792088"/>
              <a:gd name="connsiteY4" fmla="*/ 198022 h 792088"/>
              <a:gd name="connsiteX5" fmla="*/ 792088 w 792088"/>
              <a:gd name="connsiteY5" fmla="*/ 198022 h 792088"/>
              <a:gd name="connsiteX6" fmla="*/ 792088 w 792088"/>
              <a:gd name="connsiteY6" fmla="*/ 594066 h 792088"/>
              <a:gd name="connsiteX7" fmla="*/ 594066 w 792088"/>
              <a:gd name="connsiteY7" fmla="*/ 594066 h 792088"/>
              <a:gd name="connsiteX8" fmla="*/ 594066 w 792088"/>
              <a:gd name="connsiteY8" fmla="*/ 792088 h 792088"/>
              <a:gd name="connsiteX9" fmla="*/ 198022 w 792088"/>
              <a:gd name="connsiteY9" fmla="*/ 792088 h 792088"/>
              <a:gd name="connsiteX10" fmla="*/ 198022 w 792088"/>
              <a:gd name="connsiteY10" fmla="*/ 594066 h 792088"/>
              <a:gd name="connsiteX11" fmla="*/ 0 w 792088"/>
              <a:gd name="connsiteY11" fmla="*/ 594066 h 792088"/>
              <a:gd name="connsiteX12" fmla="*/ 0 w 792088"/>
              <a:gd name="connsiteY12" fmla="*/ 198022 h 792088"/>
              <a:gd name="connsiteX0" fmla="*/ 0 w 792088"/>
              <a:gd name="connsiteY0" fmla="*/ 594066 h 792088"/>
              <a:gd name="connsiteX1" fmla="*/ 198022 w 792088"/>
              <a:gd name="connsiteY1" fmla="*/ 198022 h 792088"/>
              <a:gd name="connsiteX2" fmla="*/ 198022 w 792088"/>
              <a:gd name="connsiteY2" fmla="*/ 0 h 792088"/>
              <a:gd name="connsiteX3" fmla="*/ 594066 w 792088"/>
              <a:gd name="connsiteY3" fmla="*/ 0 h 792088"/>
              <a:gd name="connsiteX4" fmla="*/ 594066 w 792088"/>
              <a:gd name="connsiteY4" fmla="*/ 198022 h 792088"/>
              <a:gd name="connsiteX5" fmla="*/ 792088 w 792088"/>
              <a:gd name="connsiteY5" fmla="*/ 198022 h 792088"/>
              <a:gd name="connsiteX6" fmla="*/ 792088 w 792088"/>
              <a:gd name="connsiteY6" fmla="*/ 594066 h 792088"/>
              <a:gd name="connsiteX7" fmla="*/ 594066 w 792088"/>
              <a:gd name="connsiteY7" fmla="*/ 594066 h 792088"/>
              <a:gd name="connsiteX8" fmla="*/ 594066 w 792088"/>
              <a:gd name="connsiteY8" fmla="*/ 792088 h 792088"/>
              <a:gd name="connsiteX9" fmla="*/ 198022 w 792088"/>
              <a:gd name="connsiteY9" fmla="*/ 792088 h 792088"/>
              <a:gd name="connsiteX10" fmla="*/ 198022 w 792088"/>
              <a:gd name="connsiteY10" fmla="*/ 594066 h 792088"/>
              <a:gd name="connsiteX11" fmla="*/ 0 w 792088"/>
              <a:gd name="connsiteY11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594066 h 792088"/>
              <a:gd name="connsiteX7" fmla="*/ 396044 w 594066"/>
              <a:gd name="connsiteY7" fmla="*/ 594066 h 792088"/>
              <a:gd name="connsiteX8" fmla="*/ 396044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594066 h 792088"/>
              <a:gd name="connsiteX7" fmla="*/ 378042 w 594066"/>
              <a:gd name="connsiteY7" fmla="*/ 250133 h 792088"/>
              <a:gd name="connsiteX8" fmla="*/ 396044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378042 w 594066"/>
              <a:gd name="connsiteY7" fmla="*/ 250133 h 792088"/>
              <a:gd name="connsiteX8" fmla="*/ 396044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378042 w 594066"/>
              <a:gd name="connsiteY7" fmla="*/ 250133 h 792088"/>
              <a:gd name="connsiteX8" fmla="*/ 396044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378042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144016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144016 w 594066"/>
              <a:gd name="connsiteY3" fmla="*/ 0 h 792088"/>
              <a:gd name="connsiteX4" fmla="*/ 216024 w 594066"/>
              <a:gd name="connsiteY4" fmla="*/ 187600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144016 w 594066"/>
              <a:gd name="connsiteY3" fmla="*/ 0 h 792088"/>
              <a:gd name="connsiteX4" fmla="*/ 144016 w 594066"/>
              <a:gd name="connsiteY4" fmla="*/ 187600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144016 w 594066"/>
              <a:gd name="connsiteY3" fmla="*/ 0 h 792088"/>
              <a:gd name="connsiteX4" fmla="*/ 144016 w 594066"/>
              <a:gd name="connsiteY4" fmla="*/ 208444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144016 w 594066"/>
              <a:gd name="connsiteY3" fmla="*/ 0 h 792088"/>
              <a:gd name="connsiteX4" fmla="*/ 144016 w 594066"/>
              <a:gd name="connsiteY4" fmla="*/ 208444 h 792088"/>
              <a:gd name="connsiteX5" fmla="*/ 576064 w 594066"/>
              <a:gd name="connsiteY5" fmla="*/ 208444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145486 h 792088"/>
              <a:gd name="connsiteX3" fmla="*/ 144016 w 594066"/>
              <a:gd name="connsiteY3" fmla="*/ 0 h 792088"/>
              <a:gd name="connsiteX4" fmla="*/ 144016 w 594066"/>
              <a:gd name="connsiteY4" fmla="*/ 208444 h 792088"/>
              <a:gd name="connsiteX5" fmla="*/ 576064 w 594066"/>
              <a:gd name="connsiteY5" fmla="*/ 208444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448580 h 646602"/>
              <a:gd name="connsiteX1" fmla="*/ 0 w 594066"/>
              <a:gd name="connsiteY1" fmla="*/ 52536 h 646602"/>
              <a:gd name="connsiteX2" fmla="*/ 0 w 594066"/>
              <a:gd name="connsiteY2" fmla="*/ 0 h 646602"/>
              <a:gd name="connsiteX3" fmla="*/ 118813 w 594066"/>
              <a:gd name="connsiteY3" fmla="*/ 0 h 646602"/>
              <a:gd name="connsiteX4" fmla="*/ 144016 w 594066"/>
              <a:gd name="connsiteY4" fmla="*/ 62958 h 646602"/>
              <a:gd name="connsiteX5" fmla="*/ 576064 w 594066"/>
              <a:gd name="connsiteY5" fmla="*/ 62958 h 646602"/>
              <a:gd name="connsiteX6" fmla="*/ 594066 w 594066"/>
              <a:gd name="connsiteY6" fmla="*/ 104647 h 646602"/>
              <a:gd name="connsiteX7" fmla="*/ 144016 w 594066"/>
              <a:gd name="connsiteY7" fmla="*/ 104647 h 646602"/>
              <a:gd name="connsiteX8" fmla="*/ 144016 w 594066"/>
              <a:gd name="connsiteY8" fmla="*/ 646602 h 646602"/>
              <a:gd name="connsiteX9" fmla="*/ 0 w 594066"/>
              <a:gd name="connsiteY9" fmla="*/ 646602 h 646602"/>
              <a:gd name="connsiteX10" fmla="*/ 0 w 594066"/>
              <a:gd name="connsiteY10" fmla="*/ 448580 h 646602"/>
              <a:gd name="connsiteX0" fmla="*/ 0 w 594066"/>
              <a:gd name="connsiteY0" fmla="*/ 464746 h 662768"/>
              <a:gd name="connsiteX1" fmla="*/ 0 w 594066"/>
              <a:gd name="connsiteY1" fmla="*/ 68702 h 662768"/>
              <a:gd name="connsiteX2" fmla="*/ 0 w 594066"/>
              <a:gd name="connsiteY2" fmla="*/ 16166 h 662768"/>
              <a:gd name="connsiteX3" fmla="*/ 118813 w 594066"/>
              <a:gd name="connsiteY3" fmla="*/ 0 h 662768"/>
              <a:gd name="connsiteX4" fmla="*/ 144016 w 594066"/>
              <a:gd name="connsiteY4" fmla="*/ 79124 h 662768"/>
              <a:gd name="connsiteX5" fmla="*/ 576064 w 594066"/>
              <a:gd name="connsiteY5" fmla="*/ 79124 h 662768"/>
              <a:gd name="connsiteX6" fmla="*/ 594066 w 594066"/>
              <a:gd name="connsiteY6" fmla="*/ 120813 h 662768"/>
              <a:gd name="connsiteX7" fmla="*/ 144016 w 594066"/>
              <a:gd name="connsiteY7" fmla="*/ 120813 h 662768"/>
              <a:gd name="connsiteX8" fmla="*/ 144016 w 594066"/>
              <a:gd name="connsiteY8" fmla="*/ 662768 h 662768"/>
              <a:gd name="connsiteX9" fmla="*/ 0 w 594066"/>
              <a:gd name="connsiteY9" fmla="*/ 662768 h 662768"/>
              <a:gd name="connsiteX10" fmla="*/ 0 w 594066"/>
              <a:gd name="connsiteY10" fmla="*/ 464746 h 662768"/>
              <a:gd name="connsiteX0" fmla="*/ 0 w 594066"/>
              <a:gd name="connsiteY0" fmla="*/ 448580 h 646602"/>
              <a:gd name="connsiteX1" fmla="*/ 0 w 594066"/>
              <a:gd name="connsiteY1" fmla="*/ 52536 h 646602"/>
              <a:gd name="connsiteX2" fmla="*/ 0 w 594066"/>
              <a:gd name="connsiteY2" fmla="*/ 0 h 646602"/>
              <a:gd name="connsiteX3" fmla="*/ 118813 w 594066"/>
              <a:gd name="connsiteY3" fmla="*/ 0 h 646602"/>
              <a:gd name="connsiteX4" fmla="*/ 144016 w 594066"/>
              <a:gd name="connsiteY4" fmla="*/ 62958 h 646602"/>
              <a:gd name="connsiteX5" fmla="*/ 576064 w 594066"/>
              <a:gd name="connsiteY5" fmla="*/ 62958 h 646602"/>
              <a:gd name="connsiteX6" fmla="*/ 594066 w 594066"/>
              <a:gd name="connsiteY6" fmla="*/ 104647 h 646602"/>
              <a:gd name="connsiteX7" fmla="*/ 144016 w 594066"/>
              <a:gd name="connsiteY7" fmla="*/ 104647 h 646602"/>
              <a:gd name="connsiteX8" fmla="*/ 144016 w 594066"/>
              <a:gd name="connsiteY8" fmla="*/ 646602 h 646602"/>
              <a:gd name="connsiteX9" fmla="*/ 0 w 594066"/>
              <a:gd name="connsiteY9" fmla="*/ 646602 h 646602"/>
              <a:gd name="connsiteX10" fmla="*/ 0 w 594066"/>
              <a:gd name="connsiteY10" fmla="*/ 448580 h 646602"/>
              <a:gd name="connsiteX0" fmla="*/ 0 w 594066"/>
              <a:gd name="connsiteY0" fmla="*/ 448580 h 646602"/>
              <a:gd name="connsiteX1" fmla="*/ 0 w 594066"/>
              <a:gd name="connsiteY1" fmla="*/ 52536 h 646602"/>
              <a:gd name="connsiteX2" fmla="*/ 0 w 594066"/>
              <a:gd name="connsiteY2" fmla="*/ 0 h 646602"/>
              <a:gd name="connsiteX3" fmla="*/ 118813 w 594066"/>
              <a:gd name="connsiteY3" fmla="*/ 0 h 646602"/>
              <a:gd name="connsiteX4" fmla="*/ 144016 w 594066"/>
              <a:gd name="connsiteY4" fmla="*/ 62958 h 646602"/>
              <a:gd name="connsiteX5" fmla="*/ 594066 w 594066"/>
              <a:gd name="connsiteY5" fmla="*/ 80825 h 646602"/>
              <a:gd name="connsiteX6" fmla="*/ 594066 w 594066"/>
              <a:gd name="connsiteY6" fmla="*/ 104647 h 646602"/>
              <a:gd name="connsiteX7" fmla="*/ 144016 w 594066"/>
              <a:gd name="connsiteY7" fmla="*/ 104647 h 646602"/>
              <a:gd name="connsiteX8" fmla="*/ 144016 w 594066"/>
              <a:gd name="connsiteY8" fmla="*/ 646602 h 646602"/>
              <a:gd name="connsiteX9" fmla="*/ 0 w 594066"/>
              <a:gd name="connsiteY9" fmla="*/ 646602 h 646602"/>
              <a:gd name="connsiteX10" fmla="*/ 0 w 594066"/>
              <a:gd name="connsiteY10" fmla="*/ 448580 h 646602"/>
              <a:gd name="connsiteX0" fmla="*/ 0 w 594066"/>
              <a:gd name="connsiteY0" fmla="*/ 448580 h 646602"/>
              <a:gd name="connsiteX1" fmla="*/ 0 w 594066"/>
              <a:gd name="connsiteY1" fmla="*/ 52536 h 646602"/>
              <a:gd name="connsiteX2" fmla="*/ 0 w 594066"/>
              <a:gd name="connsiteY2" fmla="*/ 0 h 646602"/>
              <a:gd name="connsiteX3" fmla="*/ 118813 w 594066"/>
              <a:gd name="connsiteY3" fmla="*/ 0 h 646602"/>
              <a:gd name="connsiteX4" fmla="*/ 118813 w 594066"/>
              <a:gd name="connsiteY4" fmla="*/ 80825 h 646602"/>
              <a:gd name="connsiteX5" fmla="*/ 594066 w 594066"/>
              <a:gd name="connsiteY5" fmla="*/ 80825 h 646602"/>
              <a:gd name="connsiteX6" fmla="*/ 594066 w 594066"/>
              <a:gd name="connsiteY6" fmla="*/ 104647 h 646602"/>
              <a:gd name="connsiteX7" fmla="*/ 144016 w 594066"/>
              <a:gd name="connsiteY7" fmla="*/ 104647 h 646602"/>
              <a:gd name="connsiteX8" fmla="*/ 144016 w 594066"/>
              <a:gd name="connsiteY8" fmla="*/ 646602 h 646602"/>
              <a:gd name="connsiteX9" fmla="*/ 0 w 594066"/>
              <a:gd name="connsiteY9" fmla="*/ 646602 h 646602"/>
              <a:gd name="connsiteX10" fmla="*/ 0 w 594066"/>
              <a:gd name="connsiteY10" fmla="*/ 448580 h 6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4066" h="646602">
                <a:moveTo>
                  <a:pt x="0" y="448580"/>
                </a:moveTo>
                <a:lnTo>
                  <a:pt x="0" y="52536"/>
                </a:lnTo>
                <a:lnTo>
                  <a:pt x="0" y="0"/>
                </a:lnTo>
                <a:lnTo>
                  <a:pt x="118813" y="0"/>
                </a:lnTo>
                <a:lnTo>
                  <a:pt x="118813" y="80825"/>
                </a:lnTo>
                <a:lnTo>
                  <a:pt x="594066" y="80825"/>
                </a:lnTo>
                <a:lnTo>
                  <a:pt x="594066" y="104647"/>
                </a:lnTo>
                <a:lnTo>
                  <a:pt x="144016" y="104647"/>
                </a:lnTo>
                <a:lnTo>
                  <a:pt x="144016" y="646602"/>
                </a:lnTo>
                <a:lnTo>
                  <a:pt x="0" y="646602"/>
                </a:lnTo>
                <a:lnTo>
                  <a:pt x="0" y="4485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左矢印 198"/>
          <p:cNvSpPr/>
          <p:nvPr/>
        </p:nvSpPr>
        <p:spPr>
          <a:xfrm>
            <a:off x="7884368" y="1844823"/>
            <a:ext cx="216024" cy="108000"/>
          </a:xfrm>
          <a:prstGeom prst="lef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正方形/長方形 199"/>
          <p:cNvSpPr/>
          <p:nvPr/>
        </p:nvSpPr>
        <p:spPr>
          <a:xfrm>
            <a:off x="7310120" y="1539279"/>
            <a:ext cx="360040" cy="4571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5796136" y="404664"/>
            <a:ext cx="1327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Silicon rubber seal</a:t>
            </a:r>
            <a:endParaRPr kumimoji="1" lang="ja-JP" altLang="en-US" sz="1200" dirty="0"/>
          </a:p>
        </p:txBody>
      </p:sp>
      <p:cxnSp>
        <p:nvCxnSpPr>
          <p:cNvPr id="202" name="直線コネクタ 201"/>
          <p:cNvCxnSpPr>
            <a:stCxn id="201" idx="3"/>
            <a:endCxn id="200" idx="1"/>
          </p:cNvCxnSpPr>
          <p:nvPr/>
        </p:nvCxnSpPr>
        <p:spPr>
          <a:xfrm>
            <a:off x="7124064" y="543164"/>
            <a:ext cx="186056" cy="101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テキスト ボックス 202"/>
          <p:cNvSpPr txBox="1"/>
          <p:nvPr/>
        </p:nvSpPr>
        <p:spPr>
          <a:xfrm>
            <a:off x="5535488" y="5301208"/>
            <a:ext cx="6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smtClean="0"/>
              <a:t>Cooling water</a:t>
            </a:r>
            <a:endParaRPr kumimoji="1" lang="ja-JP" altLang="en-US" sz="900" dirty="0" smtClean="0"/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8028392" y="1556791"/>
            <a:ext cx="108000" cy="108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上カーブ矢印 204"/>
          <p:cNvSpPr/>
          <p:nvPr/>
        </p:nvSpPr>
        <p:spPr>
          <a:xfrm rot="10800000">
            <a:off x="7524328" y="1329734"/>
            <a:ext cx="504056" cy="1550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7887246" y="692696"/>
            <a:ext cx="1256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Sintered </a:t>
            </a:r>
            <a:r>
              <a:rPr kumimoji="1" lang="en-US" altLang="ja-JP" sz="1200" dirty="0" err="1" smtClean="0"/>
              <a:t>CaO</a:t>
            </a:r>
            <a:r>
              <a:rPr kumimoji="1" lang="en-US" altLang="ja-JP" sz="1200" dirty="0" smtClean="0"/>
              <a:t> ball</a:t>
            </a:r>
            <a:endParaRPr kumimoji="1" lang="ja-JP" altLang="en-US" sz="1200" dirty="0"/>
          </a:p>
        </p:txBody>
      </p:sp>
      <p:cxnSp>
        <p:nvCxnSpPr>
          <p:cNvPr id="207" name="直線コネクタ 206"/>
          <p:cNvCxnSpPr>
            <a:stCxn id="206" idx="2"/>
          </p:cNvCxnSpPr>
          <p:nvPr/>
        </p:nvCxnSpPr>
        <p:spPr>
          <a:xfrm flipH="1">
            <a:off x="8172400" y="969695"/>
            <a:ext cx="343223" cy="5150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テキスト ボックス 222"/>
          <p:cNvSpPr txBox="1"/>
          <p:nvPr/>
        </p:nvSpPr>
        <p:spPr>
          <a:xfrm>
            <a:off x="214282" y="4214818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Experimental condition</a:t>
            </a:r>
            <a:endParaRPr kumimoji="1" lang="ja-JP" altLang="en-US" sz="2400" dirty="0"/>
          </a:p>
        </p:txBody>
      </p:sp>
      <p:sp>
        <p:nvSpPr>
          <p:cNvPr id="226" name="テキスト ボックス 225"/>
          <p:cNvSpPr txBox="1"/>
          <p:nvPr/>
        </p:nvSpPr>
        <p:spPr>
          <a:xfrm>
            <a:off x="251520" y="4755261"/>
            <a:ext cx="507605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Sintered </a:t>
            </a:r>
            <a:r>
              <a:rPr kumimoji="1" lang="en-US" altLang="ja-JP" dirty="0" err="1" smtClean="0"/>
              <a:t>CaO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0.74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g</a:t>
            </a:r>
          </a:p>
          <a:p>
            <a:r>
              <a:rPr lang="en-US" altLang="ja-JP" dirty="0" smtClean="0"/>
              <a:t>Slag</a:t>
            </a:r>
            <a:r>
              <a:rPr lang="ja-JP" altLang="en-US" dirty="0" smtClean="0"/>
              <a:t>：</a:t>
            </a:r>
            <a:r>
              <a:rPr lang="en-US" altLang="ja-JP" dirty="0" smtClean="0"/>
              <a:t>0.15 g</a:t>
            </a:r>
          </a:p>
          <a:p>
            <a:r>
              <a:rPr kumimoji="1" lang="en-US" altLang="ja-JP" dirty="0" smtClean="0"/>
              <a:t>Compositions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45.8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mass%CaO</a:t>
            </a:r>
            <a:r>
              <a:rPr kumimoji="1" lang="en-US" altLang="ja-JP" dirty="0" smtClean="0"/>
              <a:t> – 43.1%FeO </a:t>
            </a:r>
          </a:p>
          <a:p>
            <a:r>
              <a:rPr lang="ja-JP" altLang="en-US" dirty="0" smtClean="0"/>
              <a:t>                        </a:t>
            </a:r>
            <a:r>
              <a:rPr kumimoji="1" lang="en-US" altLang="ja-JP" dirty="0" smtClean="0"/>
              <a:t>– 8.1 mass%SiO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– 3.0 mass%P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O</a:t>
            </a:r>
            <a:r>
              <a:rPr kumimoji="1" lang="en-US" altLang="ja-JP" baseline="-25000" dirty="0" smtClean="0"/>
              <a:t>5</a:t>
            </a:r>
          </a:p>
          <a:p>
            <a:r>
              <a:rPr lang="en-US" altLang="ja-JP" dirty="0" smtClean="0"/>
              <a:t>Crucible</a:t>
            </a:r>
            <a:r>
              <a:rPr lang="ja-JP" altLang="en-US" dirty="0" smtClean="0"/>
              <a:t>：</a:t>
            </a:r>
            <a:r>
              <a:rPr lang="en-US" altLang="ja-JP" dirty="0" err="1" smtClean="0"/>
              <a:t>MgO</a:t>
            </a:r>
            <a:r>
              <a:rPr lang="en-US" altLang="ja-JP" dirty="0" smtClean="0"/>
              <a:t> crucible</a:t>
            </a:r>
          </a:p>
          <a:p>
            <a:r>
              <a:rPr kumimoji="1" lang="en-US" altLang="ja-JP" dirty="0" smtClean="0"/>
              <a:t>Atmosphere</a:t>
            </a:r>
            <a:r>
              <a:rPr kumimoji="1" lang="ja-JP" altLang="en-US" dirty="0" smtClean="0"/>
              <a:t>：</a:t>
            </a:r>
            <a:r>
              <a:rPr kumimoji="1" lang="en-US" altLang="ja-JP" dirty="0" err="1" smtClean="0"/>
              <a:t>Ar</a:t>
            </a:r>
            <a:r>
              <a:rPr kumimoji="1" lang="en-US" altLang="ja-JP" dirty="0" smtClean="0"/>
              <a:t>(100 ml/min)</a:t>
            </a:r>
          </a:p>
          <a:p>
            <a:r>
              <a:rPr lang="en-US" altLang="ja-JP" dirty="0" smtClean="0"/>
              <a:t>Holding time</a:t>
            </a:r>
            <a:r>
              <a:rPr lang="ja-JP" altLang="en-US" dirty="0" smtClean="0"/>
              <a:t>：</a:t>
            </a:r>
            <a:r>
              <a:rPr lang="en-US" altLang="ja-JP" dirty="0" smtClean="0"/>
              <a:t>1</a:t>
            </a:r>
            <a:r>
              <a:rPr lang="ja-JP" altLang="en-US" dirty="0" smtClean="0"/>
              <a:t> </a:t>
            </a:r>
            <a:r>
              <a:rPr lang="en-US" altLang="ja-JP" dirty="0" smtClean="0"/>
              <a:t>hour</a:t>
            </a:r>
            <a:endParaRPr kumimoji="1" lang="ja-JP" altLang="en-US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0" y="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Procedure</a:t>
            </a:r>
            <a:endParaRPr kumimoji="1" lang="ja-JP" altLang="en-US" dirty="0"/>
          </a:p>
        </p:txBody>
      </p:sp>
      <p:cxnSp>
        <p:nvCxnSpPr>
          <p:cNvPr id="85" name="直線コネクタ 84"/>
          <p:cNvCxnSpPr/>
          <p:nvPr/>
        </p:nvCxnSpPr>
        <p:spPr>
          <a:xfrm>
            <a:off x="0" y="404664"/>
            <a:ext cx="284380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正方形/長方形 124"/>
          <p:cNvSpPr/>
          <p:nvPr/>
        </p:nvSpPr>
        <p:spPr>
          <a:xfrm>
            <a:off x="755576" y="2099132"/>
            <a:ext cx="92869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CaCO</a:t>
            </a:r>
            <a:r>
              <a:rPr kumimoji="1" lang="en-US" altLang="ja-JP" baseline="-25000" dirty="0" smtClean="0">
                <a:solidFill>
                  <a:schemeClr val="tx1"/>
                </a:solidFill>
              </a:rPr>
              <a:t>3</a:t>
            </a:r>
            <a:endParaRPr kumimoji="1" lang="ja-JP" altLang="en-US" baseline="-25000" dirty="0">
              <a:solidFill>
                <a:schemeClr val="tx1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571604" y="1357298"/>
            <a:ext cx="1343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Calcinated</a:t>
            </a:r>
            <a:r>
              <a:rPr kumimoji="1" lang="en-US" altLang="ja-JP" sz="2000" dirty="0" smtClean="0"/>
              <a:t> </a:t>
            </a:r>
          </a:p>
          <a:p>
            <a:r>
              <a:rPr kumimoji="1" lang="en-US" altLang="ja-JP" sz="2000" dirty="0" smtClean="0"/>
              <a:t>at 1473 K</a:t>
            </a:r>
            <a:endParaRPr kumimoji="1" lang="ja-JP" altLang="en-US" sz="2000" dirty="0"/>
          </a:p>
        </p:txBody>
      </p:sp>
      <p:sp>
        <p:nvSpPr>
          <p:cNvPr id="78" name="正方形/長方形 77"/>
          <p:cNvSpPr/>
          <p:nvPr/>
        </p:nvSpPr>
        <p:spPr>
          <a:xfrm>
            <a:off x="2627784" y="2099132"/>
            <a:ext cx="92869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CaO</a:t>
            </a:r>
            <a:endParaRPr kumimoji="1" lang="ja-JP" altLang="en-US" baseline="-25000" dirty="0">
              <a:solidFill>
                <a:schemeClr val="tx1"/>
              </a:solidFill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499992" y="1988840"/>
            <a:ext cx="100811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Sintered 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CaO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6" name="右矢印 95"/>
          <p:cNvSpPr/>
          <p:nvPr/>
        </p:nvSpPr>
        <p:spPr>
          <a:xfrm>
            <a:off x="1831991" y="2168860"/>
            <a:ext cx="648072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右矢印 101"/>
          <p:cNvSpPr/>
          <p:nvPr/>
        </p:nvSpPr>
        <p:spPr>
          <a:xfrm>
            <a:off x="3704199" y="2168860"/>
            <a:ext cx="648072" cy="43204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1691680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539552" y="2924944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Pressed into tablet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shape (10 </a:t>
            </a:r>
            <a:r>
              <a:rPr kumimoji="1" lang="en-US" altLang="ja-JP" sz="2000" dirty="0" err="1" smtClean="0"/>
              <a:t>MPa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500034" y="3314642"/>
            <a:ext cx="3130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Sintered 12 hours at 1773 K </a:t>
            </a:r>
            <a:endParaRPr kumimoji="1" lang="ja-JP" altLang="en-US" sz="20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57158" y="681319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Preparation of sintered </a:t>
            </a:r>
            <a:r>
              <a:rPr kumimoji="1" lang="en-US" altLang="ja-JP" sz="2400" dirty="0" err="1" smtClean="0"/>
              <a:t>CaO</a:t>
            </a:r>
            <a:endParaRPr kumimoji="1" lang="ja-JP" altLang="en-US" sz="2400" dirty="0"/>
          </a:p>
        </p:txBody>
      </p:sp>
      <p:sp>
        <p:nvSpPr>
          <p:cNvPr id="75" name="上矢印 74"/>
          <p:cNvSpPr/>
          <p:nvPr/>
        </p:nvSpPr>
        <p:spPr>
          <a:xfrm>
            <a:off x="3995936" y="5946826"/>
            <a:ext cx="216024" cy="144016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347864" y="6090842"/>
            <a:ext cx="1995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same as experiment A</a:t>
            </a:r>
            <a:endParaRPr kumimoji="1" lang="ja-JP" altLang="en-US" sz="1600" dirty="0"/>
          </a:p>
        </p:txBody>
      </p:sp>
      <p:sp>
        <p:nvSpPr>
          <p:cNvPr id="79" name="スライド番号プレースホルダ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正方形/長方形 88"/>
          <p:cNvSpPr/>
          <p:nvPr/>
        </p:nvSpPr>
        <p:spPr>
          <a:xfrm>
            <a:off x="7092280" y="3717031"/>
            <a:ext cx="648072" cy="288032"/>
          </a:xfrm>
          <a:prstGeom prst="rect">
            <a:avLst/>
          </a:prstGeom>
          <a:blipFill dpi="0" rotWithShape="1">
            <a:blip r:embed="rId3" cstate="print">
              <a:grayscl/>
              <a:lum bright="24000" contrast="69000"/>
            </a:blip>
            <a:srcRect/>
            <a:tile tx="0" ty="0" sx="15000" sy="15000" flip="none" algn="tl"/>
          </a:blip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tx1"/>
              </a:solidFill>
            </a:endParaRPr>
          </a:p>
        </p:txBody>
      </p:sp>
      <p:grpSp>
        <p:nvGrpSpPr>
          <p:cNvPr id="2" name="グループ化 89"/>
          <p:cNvGrpSpPr/>
          <p:nvPr/>
        </p:nvGrpSpPr>
        <p:grpSpPr>
          <a:xfrm>
            <a:off x="6408204" y="1844824"/>
            <a:ext cx="2016000" cy="3960000"/>
            <a:chOff x="2384884" y="467545"/>
            <a:chExt cx="2016000" cy="3960000"/>
          </a:xfrm>
        </p:grpSpPr>
        <p:sp>
          <p:nvSpPr>
            <p:cNvPr id="91" name="正方形/長方形 90"/>
            <p:cNvSpPr/>
            <p:nvPr/>
          </p:nvSpPr>
          <p:spPr>
            <a:xfrm>
              <a:off x="3384951" y="617667"/>
              <a:ext cx="166773" cy="25971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3361981" y="617667"/>
              <a:ext cx="212712" cy="405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3307105" y="4297746"/>
              <a:ext cx="171558" cy="85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2996701" y="4295307"/>
              <a:ext cx="141457" cy="9018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2844635" y="1160795"/>
              <a:ext cx="96475" cy="281290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3840369" y="1160119"/>
              <a:ext cx="97273" cy="28135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2828932" y="2658780"/>
              <a:ext cx="1127903" cy="230641"/>
            </a:xfrm>
            <a:prstGeom prst="rect">
              <a:avLst/>
            </a:prstGeom>
            <a:blipFill dpi="0" rotWithShape="1">
              <a:blip r:embed="rId4" cstate="print">
                <a:grayscl/>
                <a:lum bright="-3000" contrast="19000"/>
              </a:blip>
              <a:srcRect/>
              <a:tile tx="0" ty="0" sx="15000" sy="15000" flip="none" algn="tl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3321339" y="2658780"/>
              <a:ext cx="143090" cy="2306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2384884" y="4099630"/>
              <a:ext cx="2016000" cy="85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2549393" y="3929683"/>
              <a:ext cx="1686982" cy="1275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2728387" y="4058307"/>
              <a:ext cx="1328474" cy="23804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3025291" y="3930456"/>
              <a:ext cx="84278" cy="4548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2384884" y="857903"/>
              <a:ext cx="2016000" cy="85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2549393" y="988153"/>
              <a:ext cx="1686982" cy="1275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2728387" y="750084"/>
              <a:ext cx="1328993" cy="23804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3" name="グループ化 16"/>
            <p:cNvGrpSpPr/>
            <p:nvPr/>
          </p:nvGrpSpPr>
          <p:grpSpPr>
            <a:xfrm>
              <a:off x="3961355" y="1073549"/>
              <a:ext cx="166773" cy="2900162"/>
              <a:chOff x="3726954" y="836712"/>
              <a:chExt cx="216024" cy="4824536"/>
            </a:xfrm>
          </p:grpSpPr>
          <p:sp>
            <p:nvSpPr>
              <p:cNvPr id="160" name="正方形/長方形 17"/>
              <p:cNvSpPr/>
              <p:nvPr/>
            </p:nvSpPr>
            <p:spPr>
              <a:xfrm>
                <a:off x="3726954" y="5589240"/>
                <a:ext cx="216024" cy="720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正方形/長方形 18"/>
              <p:cNvSpPr/>
              <p:nvPr/>
            </p:nvSpPr>
            <p:spPr>
              <a:xfrm>
                <a:off x="3726954" y="5613524"/>
                <a:ext cx="216024" cy="4772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正方形/長方形 19"/>
              <p:cNvSpPr/>
              <p:nvPr/>
            </p:nvSpPr>
            <p:spPr>
              <a:xfrm>
                <a:off x="3726954" y="836712"/>
                <a:ext cx="216024" cy="720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正方形/長方形 20"/>
              <p:cNvSpPr/>
              <p:nvPr/>
            </p:nvSpPr>
            <p:spPr>
              <a:xfrm>
                <a:off x="3726954" y="836712"/>
                <a:ext cx="216024" cy="4772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正方形/長方形 21"/>
              <p:cNvSpPr/>
              <p:nvPr/>
            </p:nvSpPr>
            <p:spPr>
              <a:xfrm>
                <a:off x="3760861" y="885154"/>
                <a:ext cx="145033" cy="47283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グループ化 22"/>
            <p:cNvGrpSpPr/>
            <p:nvPr/>
          </p:nvGrpSpPr>
          <p:grpSpPr>
            <a:xfrm>
              <a:off x="2663156" y="1073549"/>
              <a:ext cx="166773" cy="2900162"/>
              <a:chOff x="2051720" y="836712"/>
              <a:chExt cx="216024" cy="4824536"/>
            </a:xfrm>
          </p:grpSpPr>
          <p:sp>
            <p:nvSpPr>
              <p:cNvPr id="147" name="正方形/長方形 146"/>
              <p:cNvSpPr/>
              <p:nvPr/>
            </p:nvSpPr>
            <p:spPr>
              <a:xfrm>
                <a:off x="2051720" y="5589240"/>
                <a:ext cx="216024" cy="720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正方形/長方形 150"/>
              <p:cNvSpPr/>
              <p:nvPr/>
            </p:nvSpPr>
            <p:spPr>
              <a:xfrm>
                <a:off x="2051720" y="5613524"/>
                <a:ext cx="216024" cy="4772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正方形/長方形 152"/>
              <p:cNvSpPr/>
              <p:nvPr/>
            </p:nvSpPr>
            <p:spPr>
              <a:xfrm>
                <a:off x="2051720" y="836712"/>
                <a:ext cx="216024" cy="720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正方形/長方形 154"/>
              <p:cNvSpPr/>
              <p:nvPr/>
            </p:nvSpPr>
            <p:spPr>
              <a:xfrm>
                <a:off x="2051720" y="836712"/>
                <a:ext cx="216024" cy="47724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正方形/長方形 158"/>
              <p:cNvSpPr/>
              <p:nvPr/>
            </p:nvSpPr>
            <p:spPr>
              <a:xfrm>
                <a:off x="2085627" y="885154"/>
                <a:ext cx="145033" cy="472836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正方形/長方形 19"/>
            <p:cNvSpPr/>
            <p:nvPr/>
          </p:nvSpPr>
          <p:spPr>
            <a:xfrm>
              <a:off x="3283388" y="4381852"/>
              <a:ext cx="218993" cy="456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12" name="Picture 4" descr="C:\Documents and Settings\fukaya\My Documents\My Pictures\T2-SSA-S.pn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40968" y="2103829"/>
              <a:ext cx="162261" cy="472677"/>
            </a:xfrm>
            <a:prstGeom prst="rect">
              <a:avLst/>
            </a:prstGeom>
            <a:noFill/>
          </p:spPr>
        </p:pic>
        <p:pic>
          <p:nvPicPr>
            <p:cNvPr id="113" name="Picture 4" descr="C:\Documents and Settings\fukaya\My Documents\My Pictures\T2-SSA-S.pn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6992" y="2105036"/>
              <a:ext cx="284721" cy="472677"/>
            </a:xfrm>
            <a:prstGeom prst="rect">
              <a:avLst/>
            </a:prstGeom>
            <a:noFill/>
          </p:spPr>
        </p:pic>
        <p:sp>
          <p:nvSpPr>
            <p:cNvPr id="115" name="正方形/長方形 114"/>
            <p:cNvSpPr/>
            <p:nvPr/>
          </p:nvSpPr>
          <p:spPr>
            <a:xfrm rot="10800000">
              <a:off x="3138824" y="651574"/>
              <a:ext cx="171558" cy="9724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 rot="10800000">
              <a:off x="3164286" y="636479"/>
              <a:ext cx="120634" cy="4788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8" name="片側の 2 つの角を丸めた四角形 117"/>
            <p:cNvSpPr/>
            <p:nvPr/>
          </p:nvSpPr>
          <p:spPr>
            <a:xfrm rot="10800000">
              <a:off x="3187485" y="510831"/>
              <a:ext cx="74235" cy="203326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19" name="直線コネクタ 118"/>
            <p:cNvCxnSpPr/>
            <p:nvPr/>
          </p:nvCxnSpPr>
          <p:spPr>
            <a:xfrm rot="5400000">
              <a:off x="2200689" y="1491459"/>
              <a:ext cx="20478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正方形/長方形 134"/>
            <p:cNvSpPr/>
            <p:nvPr/>
          </p:nvSpPr>
          <p:spPr>
            <a:xfrm rot="10800000">
              <a:off x="3115106" y="619020"/>
              <a:ext cx="218993" cy="456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43" name="Picture 5" descr="C:\Documents and Settings\fukaya\My Documents\My Pictures\るつぼお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967158" y="1747527"/>
              <a:ext cx="833863" cy="904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正方形/長方形 144"/>
            <p:cNvSpPr/>
            <p:nvPr/>
          </p:nvSpPr>
          <p:spPr>
            <a:xfrm>
              <a:off x="3456000" y="2496584"/>
              <a:ext cx="111182" cy="4328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5" name="曲折矢印 164"/>
          <p:cNvSpPr/>
          <p:nvPr/>
        </p:nvSpPr>
        <p:spPr>
          <a:xfrm rot="10800000">
            <a:off x="6903328" y="5805263"/>
            <a:ext cx="216024" cy="216024"/>
          </a:xfrm>
          <a:prstGeom prst="bentArrow">
            <a:avLst>
              <a:gd name="adj1" fmla="val 29409"/>
              <a:gd name="adj2" fmla="val 29409"/>
              <a:gd name="adj3" fmla="val 25000"/>
              <a:gd name="adj4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6" name="右矢印 165"/>
          <p:cNvSpPr/>
          <p:nvPr/>
        </p:nvSpPr>
        <p:spPr>
          <a:xfrm>
            <a:off x="6201328" y="2234079"/>
            <a:ext cx="145246" cy="81581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tx1"/>
              </a:solidFill>
            </a:endParaRPr>
          </a:p>
        </p:txBody>
      </p:sp>
      <p:sp>
        <p:nvSpPr>
          <p:cNvPr id="167" name="右矢印 166"/>
          <p:cNvSpPr/>
          <p:nvPr/>
        </p:nvSpPr>
        <p:spPr>
          <a:xfrm>
            <a:off x="6201328" y="5474079"/>
            <a:ext cx="145246" cy="81581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8" name="右矢印 167"/>
          <p:cNvSpPr/>
          <p:nvPr/>
        </p:nvSpPr>
        <p:spPr>
          <a:xfrm>
            <a:off x="8487328" y="2234079"/>
            <a:ext cx="145246" cy="81581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tx1"/>
              </a:solidFill>
            </a:endParaRPr>
          </a:p>
        </p:txBody>
      </p:sp>
      <p:sp>
        <p:nvSpPr>
          <p:cNvPr id="169" name="右矢印 168"/>
          <p:cNvSpPr/>
          <p:nvPr/>
        </p:nvSpPr>
        <p:spPr>
          <a:xfrm>
            <a:off x="8487328" y="5474079"/>
            <a:ext cx="145246" cy="81581"/>
          </a:xfrm>
          <a:prstGeom prst="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tx1"/>
              </a:solidFill>
            </a:endParaRPr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6012160" y="580526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Gas outlet</a:t>
            </a:r>
            <a:endParaRPr kumimoji="1" lang="ja-JP" altLang="en-US" sz="1200" dirty="0" smtClean="0"/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8100392" y="177281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Gas inlet</a:t>
            </a:r>
            <a:endParaRPr kumimoji="1" lang="ja-JP" altLang="en-US" sz="1200" dirty="0" smtClean="0"/>
          </a:p>
        </p:txBody>
      </p:sp>
      <p:sp>
        <p:nvSpPr>
          <p:cNvPr id="198" name="フリーフォーム 197"/>
          <p:cNvSpPr/>
          <p:nvPr/>
        </p:nvSpPr>
        <p:spPr>
          <a:xfrm>
            <a:off x="7452320" y="1593279"/>
            <a:ext cx="360040" cy="2160238"/>
          </a:xfrm>
          <a:custGeom>
            <a:avLst/>
            <a:gdLst>
              <a:gd name="connsiteX0" fmla="*/ 0 w 792088"/>
              <a:gd name="connsiteY0" fmla="*/ 198022 h 792088"/>
              <a:gd name="connsiteX1" fmla="*/ 198022 w 792088"/>
              <a:gd name="connsiteY1" fmla="*/ 198022 h 792088"/>
              <a:gd name="connsiteX2" fmla="*/ 198022 w 792088"/>
              <a:gd name="connsiteY2" fmla="*/ 0 h 792088"/>
              <a:gd name="connsiteX3" fmla="*/ 594066 w 792088"/>
              <a:gd name="connsiteY3" fmla="*/ 0 h 792088"/>
              <a:gd name="connsiteX4" fmla="*/ 594066 w 792088"/>
              <a:gd name="connsiteY4" fmla="*/ 198022 h 792088"/>
              <a:gd name="connsiteX5" fmla="*/ 792088 w 792088"/>
              <a:gd name="connsiteY5" fmla="*/ 198022 h 792088"/>
              <a:gd name="connsiteX6" fmla="*/ 792088 w 792088"/>
              <a:gd name="connsiteY6" fmla="*/ 594066 h 792088"/>
              <a:gd name="connsiteX7" fmla="*/ 594066 w 792088"/>
              <a:gd name="connsiteY7" fmla="*/ 594066 h 792088"/>
              <a:gd name="connsiteX8" fmla="*/ 594066 w 792088"/>
              <a:gd name="connsiteY8" fmla="*/ 792088 h 792088"/>
              <a:gd name="connsiteX9" fmla="*/ 198022 w 792088"/>
              <a:gd name="connsiteY9" fmla="*/ 792088 h 792088"/>
              <a:gd name="connsiteX10" fmla="*/ 198022 w 792088"/>
              <a:gd name="connsiteY10" fmla="*/ 594066 h 792088"/>
              <a:gd name="connsiteX11" fmla="*/ 0 w 792088"/>
              <a:gd name="connsiteY11" fmla="*/ 594066 h 792088"/>
              <a:gd name="connsiteX12" fmla="*/ 0 w 792088"/>
              <a:gd name="connsiteY12" fmla="*/ 198022 h 792088"/>
              <a:gd name="connsiteX0" fmla="*/ 0 w 792088"/>
              <a:gd name="connsiteY0" fmla="*/ 594066 h 792088"/>
              <a:gd name="connsiteX1" fmla="*/ 198022 w 792088"/>
              <a:gd name="connsiteY1" fmla="*/ 198022 h 792088"/>
              <a:gd name="connsiteX2" fmla="*/ 198022 w 792088"/>
              <a:gd name="connsiteY2" fmla="*/ 0 h 792088"/>
              <a:gd name="connsiteX3" fmla="*/ 594066 w 792088"/>
              <a:gd name="connsiteY3" fmla="*/ 0 h 792088"/>
              <a:gd name="connsiteX4" fmla="*/ 594066 w 792088"/>
              <a:gd name="connsiteY4" fmla="*/ 198022 h 792088"/>
              <a:gd name="connsiteX5" fmla="*/ 792088 w 792088"/>
              <a:gd name="connsiteY5" fmla="*/ 198022 h 792088"/>
              <a:gd name="connsiteX6" fmla="*/ 792088 w 792088"/>
              <a:gd name="connsiteY6" fmla="*/ 594066 h 792088"/>
              <a:gd name="connsiteX7" fmla="*/ 594066 w 792088"/>
              <a:gd name="connsiteY7" fmla="*/ 594066 h 792088"/>
              <a:gd name="connsiteX8" fmla="*/ 594066 w 792088"/>
              <a:gd name="connsiteY8" fmla="*/ 792088 h 792088"/>
              <a:gd name="connsiteX9" fmla="*/ 198022 w 792088"/>
              <a:gd name="connsiteY9" fmla="*/ 792088 h 792088"/>
              <a:gd name="connsiteX10" fmla="*/ 198022 w 792088"/>
              <a:gd name="connsiteY10" fmla="*/ 594066 h 792088"/>
              <a:gd name="connsiteX11" fmla="*/ 0 w 792088"/>
              <a:gd name="connsiteY11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594066 h 792088"/>
              <a:gd name="connsiteX7" fmla="*/ 396044 w 594066"/>
              <a:gd name="connsiteY7" fmla="*/ 594066 h 792088"/>
              <a:gd name="connsiteX8" fmla="*/ 396044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594066 h 792088"/>
              <a:gd name="connsiteX7" fmla="*/ 378042 w 594066"/>
              <a:gd name="connsiteY7" fmla="*/ 250133 h 792088"/>
              <a:gd name="connsiteX8" fmla="*/ 396044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378042 w 594066"/>
              <a:gd name="connsiteY7" fmla="*/ 250133 h 792088"/>
              <a:gd name="connsiteX8" fmla="*/ 396044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378042 w 594066"/>
              <a:gd name="connsiteY7" fmla="*/ 250133 h 792088"/>
              <a:gd name="connsiteX8" fmla="*/ 396044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378042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396044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144016 w 594066"/>
              <a:gd name="connsiteY3" fmla="*/ 0 h 792088"/>
              <a:gd name="connsiteX4" fmla="*/ 396044 w 594066"/>
              <a:gd name="connsiteY4" fmla="*/ 198022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144016 w 594066"/>
              <a:gd name="connsiteY3" fmla="*/ 0 h 792088"/>
              <a:gd name="connsiteX4" fmla="*/ 216024 w 594066"/>
              <a:gd name="connsiteY4" fmla="*/ 187600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144016 w 594066"/>
              <a:gd name="connsiteY3" fmla="*/ 0 h 792088"/>
              <a:gd name="connsiteX4" fmla="*/ 144016 w 594066"/>
              <a:gd name="connsiteY4" fmla="*/ 187600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144016 w 594066"/>
              <a:gd name="connsiteY3" fmla="*/ 0 h 792088"/>
              <a:gd name="connsiteX4" fmla="*/ 144016 w 594066"/>
              <a:gd name="connsiteY4" fmla="*/ 208444 h 792088"/>
              <a:gd name="connsiteX5" fmla="*/ 594066 w 594066"/>
              <a:gd name="connsiteY5" fmla="*/ 198022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0 h 792088"/>
              <a:gd name="connsiteX3" fmla="*/ 144016 w 594066"/>
              <a:gd name="connsiteY3" fmla="*/ 0 h 792088"/>
              <a:gd name="connsiteX4" fmla="*/ 144016 w 594066"/>
              <a:gd name="connsiteY4" fmla="*/ 208444 h 792088"/>
              <a:gd name="connsiteX5" fmla="*/ 576064 w 594066"/>
              <a:gd name="connsiteY5" fmla="*/ 208444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594066 h 792088"/>
              <a:gd name="connsiteX1" fmla="*/ 0 w 594066"/>
              <a:gd name="connsiteY1" fmla="*/ 198022 h 792088"/>
              <a:gd name="connsiteX2" fmla="*/ 0 w 594066"/>
              <a:gd name="connsiteY2" fmla="*/ 145486 h 792088"/>
              <a:gd name="connsiteX3" fmla="*/ 144016 w 594066"/>
              <a:gd name="connsiteY3" fmla="*/ 0 h 792088"/>
              <a:gd name="connsiteX4" fmla="*/ 144016 w 594066"/>
              <a:gd name="connsiteY4" fmla="*/ 208444 h 792088"/>
              <a:gd name="connsiteX5" fmla="*/ 576064 w 594066"/>
              <a:gd name="connsiteY5" fmla="*/ 208444 h 792088"/>
              <a:gd name="connsiteX6" fmla="*/ 594066 w 594066"/>
              <a:gd name="connsiteY6" fmla="*/ 250133 h 792088"/>
              <a:gd name="connsiteX7" fmla="*/ 144016 w 594066"/>
              <a:gd name="connsiteY7" fmla="*/ 250133 h 792088"/>
              <a:gd name="connsiteX8" fmla="*/ 144016 w 594066"/>
              <a:gd name="connsiteY8" fmla="*/ 792088 h 792088"/>
              <a:gd name="connsiteX9" fmla="*/ 0 w 594066"/>
              <a:gd name="connsiteY9" fmla="*/ 792088 h 792088"/>
              <a:gd name="connsiteX10" fmla="*/ 0 w 594066"/>
              <a:gd name="connsiteY10" fmla="*/ 594066 h 792088"/>
              <a:gd name="connsiteX0" fmla="*/ 0 w 594066"/>
              <a:gd name="connsiteY0" fmla="*/ 448580 h 646602"/>
              <a:gd name="connsiteX1" fmla="*/ 0 w 594066"/>
              <a:gd name="connsiteY1" fmla="*/ 52536 h 646602"/>
              <a:gd name="connsiteX2" fmla="*/ 0 w 594066"/>
              <a:gd name="connsiteY2" fmla="*/ 0 h 646602"/>
              <a:gd name="connsiteX3" fmla="*/ 118813 w 594066"/>
              <a:gd name="connsiteY3" fmla="*/ 0 h 646602"/>
              <a:gd name="connsiteX4" fmla="*/ 144016 w 594066"/>
              <a:gd name="connsiteY4" fmla="*/ 62958 h 646602"/>
              <a:gd name="connsiteX5" fmla="*/ 576064 w 594066"/>
              <a:gd name="connsiteY5" fmla="*/ 62958 h 646602"/>
              <a:gd name="connsiteX6" fmla="*/ 594066 w 594066"/>
              <a:gd name="connsiteY6" fmla="*/ 104647 h 646602"/>
              <a:gd name="connsiteX7" fmla="*/ 144016 w 594066"/>
              <a:gd name="connsiteY7" fmla="*/ 104647 h 646602"/>
              <a:gd name="connsiteX8" fmla="*/ 144016 w 594066"/>
              <a:gd name="connsiteY8" fmla="*/ 646602 h 646602"/>
              <a:gd name="connsiteX9" fmla="*/ 0 w 594066"/>
              <a:gd name="connsiteY9" fmla="*/ 646602 h 646602"/>
              <a:gd name="connsiteX10" fmla="*/ 0 w 594066"/>
              <a:gd name="connsiteY10" fmla="*/ 448580 h 646602"/>
              <a:gd name="connsiteX0" fmla="*/ 0 w 594066"/>
              <a:gd name="connsiteY0" fmla="*/ 464746 h 662768"/>
              <a:gd name="connsiteX1" fmla="*/ 0 w 594066"/>
              <a:gd name="connsiteY1" fmla="*/ 68702 h 662768"/>
              <a:gd name="connsiteX2" fmla="*/ 0 w 594066"/>
              <a:gd name="connsiteY2" fmla="*/ 16166 h 662768"/>
              <a:gd name="connsiteX3" fmla="*/ 118813 w 594066"/>
              <a:gd name="connsiteY3" fmla="*/ 0 h 662768"/>
              <a:gd name="connsiteX4" fmla="*/ 144016 w 594066"/>
              <a:gd name="connsiteY4" fmla="*/ 79124 h 662768"/>
              <a:gd name="connsiteX5" fmla="*/ 576064 w 594066"/>
              <a:gd name="connsiteY5" fmla="*/ 79124 h 662768"/>
              <a:gd name="connsiteX6" fmla="*/ 594066 w 594066"/>
              <a:gd name="connsiteY6" fmla="*/ 120813 h 662768"/>
              <a:gd name="connsiteX7" fmla="*/ 144016 w 594066"/>
              <a:gd name="connsiteY7" fmla="*/ 120813 h 662768"/>
              <a:gd name="connsiteX8" fmla="*/ 144016 w 594066"/>
              <a:gd name="connsiteY8" fmla="*/ 662768 h 662768"/>
              <a:gd name="connsiteX9" fmla="*/ 0 w 594066"/>
              <a:gd name="connsiteY9" fmla="*/ 662768 h 662768"/>
              <a:gd name="connsiteX10" fmla="*/ 0 w 594066"/>
              <a:gd name="connsiteY10" fmla="*/ 464746 h 662768"/>
              <a:gd name="connsiteX0" fmla="*/ 0 w 594066"/>
              <a:gd name="connsiteY0" fmla="*/ 448580 h 646602"/>
              <a:gd name="connsiteX1" fmla="*/ 0 w 594066"/>
              <a:gd name="connsiteY1" fmla="*/ 52536 h 646602"/>
              <a:gd name="connsiteX2" fmla="*/ 0 w 594066"/>
              <a:gd name="connsiteY2" fmla="*/ 0 h 646602"/>
              <a:gd name="connsiteX3" fmla="*/ 118813 w 594066"/>
              <a:gd name="connsiteY3" fmla="*/ 0 h 646602"/>
              <a:gd name="connsiteX4" fmla="*/ 144016 w 594066"/>
              <a:gd name="connsiteY4" fmla="*/ 62958 h 646602"/>
              <a:gd name="connsiteX5" fmla="*/ 576064 w 594066"/>
              <a:gd name="connsiteY5" fmla="*/ 62958 h 646602"/>
              <a:gd name="connsiteX6" fmla="*/ 594066 w 594066"/>
              <a:gd name="connsiteY6" fmla="*/ 104647 h 646602"/>
              <a:gd name="connsiteX7" fmla="*/ 144016 w 594066"/>
              <a:gd name="connsiteY7" fmla="*/ 104647 h 646602"/>
              <a:gd name="connsiteX8" fmla="*/ 144016 w 594066"/>
              <a:gd name="connsiteY8" fmla="*/ 646602 h 646602"/>
              <a:gd name="connsiteX9" fmla="*/ 0 w 594066"/>
              <a:gd name="connsiteY9" fmla="*/ 646602 h 646602"/>
              <a:gd name="connsiteX10" fmla="*/ 0 w 594066"/>
              <a:gd name="connsiteY10" fmla="*/ 448580 h 646602"/>
              <a:gd name="connsiteX0" fmla="*/ 0 w 594066"/>
              <a:gd name="connsiteY0" fmla="*/ 448580 h 646602"/>
              <a:gd name="connsiteX1" fmla="*/ 0 w 594066"/>
              <a:gd name="connsiteY1" fmla="*/ 52536 h 646602"/>
              <a:gd name="connsiteX2" fmla="*/ 0 w 594066"/>
              <a:gd name="connsiteY2" fmla="*/ 0 h 646602"/>
              <a:gd name="connsiteX3" fmla="*/ 118813 w 594066"/>
              <a:gd name="connsiteY3" fmla="*/ 0 h 646602"/>
              <a:gd name="connsiteX4" fmla="*/ 144016 w 594066"/>
              <a:gd name="connsiteY4" fmla="*/ 62958 h 646602"/>
              <a:gd name="connsiteX5" fmla="*/ 594066 w 594066"/>
              <a:gd name="connsiteY5" fmla="*/ 80825 h 646602"/>
              <a:gd name="connsiteX6" fmla="*/ 594066 w 594066"/>
              <a:gd name="connsiteY6" fmla="*/ 104647 h 646602"/>
              <a:gd name="connsiteX7" fmla="*/ 144016 w 594066"/>
              <a:gd name="connsiteY7" fmla="*/ 104647 h 646602"/>
              <a:gd name="connsiteX8" fmla="*/ 144016 w 594066"/>
              <a:gd name="connsiteY8" fmla="*/ 646602 h 646602"/>
              <a:gd name="connsiteX9" fmla="*/ 0 w 594066"/>
              <a:gd name="connsiteY9" fmla="*/ 646602 h 646602"/>
              <a:gd name="connsiteX10" fmla="*/ 0 w 594066"/>
              <a:gd name="connsiteY10" fmla="*/ 448580 h 646602"/>
              <a:gd name="connsiteX0" fmla="*/ 0 w 594066"/>
              <a:gd name="connsiteY0" fmla="*/ 448580 h 646602"/>
              <a:gd name="connsiteX1" fmla="*/ 0 w 594066"/>
              <a:gd name="connsiteY1" fmla="*/ 52536 h 646602"/>
              <a:gd name="connsiteX2" fmla="*/ 0 w 594066"/>
              <a:gd name="connsiteY2" fmla="*/ 0 h 646602"/>
              <a:gd name="connsiteX3" fmla="*/ 118813 w 594066"/>
              <a:gd name="connsiteY3" fmla="*/ 0 h 646602"/>
              <a:gd name="connsiteX4" fmla="*/ 118813 w 594066"/>
              <a:gd name="connsiteY4" fmla="*/ 80825 h 646602"/>
              <a:gd name="connsiteX5" fmla="*/ 594066 w 594066"/>
              <a:gd name="connsiteY5" fmla="*/ 80825 h 646602"/>
              <a:gd name="connsiteX6" fmla="*/ 594066 w 594066"/>
              <a:gd name="connsiteY6" fmla="*/ 104647 h 646602"/>
              <a:gd name="connsiteX7" fmla="*/ 144016 w 594066"/>
              <a:gd name="connsiteY7" fmla="*/ 104647 h 646602"/>
              <a:gd name="connsiteX8" fmla="*/ 144016 w 594066"/>
              <a:gd name="connsiteY8" fmla="*/ 646602 h 646602"/>
              <a:gd name="connsiteX9" fmla="*/ 0 w 594066"/>
              <a:gd name="connsiteY9" fmla="*/ 646602 h 646602"/>
              <a:gd name="connsiteX10" fmla="*/ 0 w 594066"/>
              <a:gd name="connsiteY10" fmla="*/ 448580 h 64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4066" h="646602">
                <a:moveTo>
                  <a:pt x="0" y="448580"/>
                </a:moveTo>
                <a:lnTo>
                  <a:pt x="0" y="52536"/>
                </a:lnTo>
                <a:lnTo>
                  <a:pt x="0" y="0"/>
                </a:lnTo>
                <a:lnTo>
                  <a:pt x="118813" y="0"/>
                </a:lnTo>
                <a:lnTo>
                  <a:pt x="118813" y="80825"/>
                </a:lnTo>
                <a:lnTo>
                  <a:pt x="594066" y="80825"/>
                </a:lnTo>
                <a:lnTo>
                  <a:pt x="594066" y="104647"/>
                </a:lnTo>
                <a:lnTo>
                  <a:pt x="144016" y="104647"/>
                </a:lnTo>
                <a:lnTo>
                  <a:pt x="144016" y="646602"/>
                </a:lnTo>
                <a:lnTo>
                  <a:pt x="0" y="646602"/>
                </a:lnTo>
                <a:lnTo>
                  <a:pt x="0" y="4485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左矢印 198"/>
          <p:cNvSpPr/>
          <p:nvPr/>
        </p:nvSpPr>
        <p:spPr>
          <a:xfrm>
            <a:off x="7884368" y="1844823"/>
            <a:ext cx="216024" cy="108000"/>
          </a:xfrm>
          <a:prstGeom prst="lef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正方形/長方形 199"/>
          <p:cNvSpPr/>
          <p:nvPr/>
        </p:nvSpPr>
        <p:spPr>
          <a:xfrm>
            <a:off x="7310120" y="1539279"/>
            <a:ext cx="360040" cy="4571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5796136" y="404664"/>
            <a:ext cx="1327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Silicon rubber seal</a:t>
            </a:r>
            <a:endParaRPr kumimoji="1" lang="ja-JP" altLang="en-US" sz="1200" dirty="0"/>
          </a:p>
        </p:txBody>
      </p:sp>
      <p:cxnSp>
        <p:nvCxnSpPr>
          <p:cNvPr id="202" name="直線コネクタ 201"/>
          <p:cNvCxnSpPr>
            <a:stCxn id="201" idx="3"/>
            <a:endCxn id="200" idx="1"/>
          </p:cNvCxnSpPr>
          <p:nvPr/>
        </p:nvCxnSpPr>
        <p:spPr>
          <a:xfrm>
            <a:off x="7124064" y="543164"/>
            <a:ext cx="186056" cy="101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テキスト ボックス 202"/>
          <p:cNvSpPr txBox="1"/>
          <p:nvPr/>
        </p:nvSpPr>
        <p:spPr>
          <a:xfrm>
            <a:off x="5535488" y="5301208"/>
            <a:ext cx="6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smtClean="0"/>
              <a:t>Cooling water</a:t>
            </a:r>
            <a:endParaRPr kumimoji="1" lang="ja-JP" altLang="en-US" sz="900" dirty="0" smtClean="0"/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8028392" y="1556791"/>
            <a:ext cx="108000" cy="108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上カーブ矢印 204"/>
          <p:cNvSpPr/>
          <p:nvPr/>
        </p:nvSpPr>
        <p:spPr>
          <a:xfrm rot="10800000">
            <a:off x="7524328" y="1329734"/>
            <a:ext cx="504056" cy="1550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7887246" y="692696"/>
            <a:ext cx="1256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Sintered </a:t>
            </a:r>
            <a:r>
              <a:rPr kumimoji="1" lang="en-US" altLang="ja-JP" sz="1200" dirty="0" err="1" smtClean="0"/>
              <a:t>CaO</a:t>
            </a:r>
            <a:r>
              <a:rPr kumimoji="1" lang="en-US" altLang="ja-JP" sz="1200" dirty="0" smtClean="0"/>
              <a:t> ball</a:t>
            </a:r>
            <a:endParaRPr kumimoji="1" lang="ja-JP" altLang="en-US" sz="1200" dirty="0"/>
          </a:p>
        </p:txBody>
      </p:sp>
      <p:cxnSp>
        <p:nvCxnSpPr>
          <p:cNvPr id="207" name="直線コネクタ 206"/>
          <p:cNvCxnSpPr>
            <a:stCxn id="206" idx="2"/>
          </p:cNvCxnSpPr>
          <p:nvPr/>
        </p:nvCxnSpPr>
        <p:spPr>
          <a:xfrm flipH="1">
            <a:off x="8172400" y="969695"/>
            <a:ext cx="343223" cy="5150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テキスト ボックス 225"/>
          <p:cNvSpPr txBox="1"/>
          <p:nvPr/>
        </p:nvSpPr>
        <p:spPr>
          <a:xfrm>
            <a:off x="251520" y="4755261"/>
            <a:ext cx="507605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Sintered </a:t>
            </a:r>
            <a:r>
              <a:rPr kumimoji="1" lang="en-US" altLang="ja-JP" dirty="0" err="1" smtClean="0"/>
              <a:t>CaO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0.74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g</a:t>
            </a:r>
          </a:p>
          <a:p>
            <a:r>
              <a:rPr lang="en-US" altLang="ja-JP" dirty="0" smtClean="0"/>
              <a:t>Slag</a:t>
            </a:r>
            <a:r>
              <a:rPr lang="ja-JP" altLang="en-US" dirty="0" smtClean="0"/>
              <a:t>：</a:t>
            </a:r>
            <a:r>
              <a:rPr lang="en-US" altLang="ja-JP" dirty="0" smtClean="0"/>
              <a:t>0.15 g</a:t>
            </a:r>
          </a:p>
          <a:p>
            <a:r>
              <a:rPr kumimoji="1" lang="en-US" altLang="ja-JP" dirty="0" smtClean="0"/>
              <a:t>Compositions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45.8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mass%CaO</a:t>
            </a:r>
            <a:r>
              <a:rPr kumimoji="1" lang="en-US" altLang="ja-JP" dirty="0" smtClean="0"/>
              <a:t> – 43.1%FeO </a:t>
            </a:r>
          </a:p>
          <a:p>
            <a:r>
              <a:rPr lang="ja-JP" altLang="en-US" dirty="0" smtClean="0"/>
              <a:t>                        </a:t>
            </a:r>
            <a:r>
              <a:rPr kumimoji="1" lang="en-US" altLang="ja-JP" dirty="0" smtClean="0"/>
              <a:t>– 8.1 mass%SiO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– 3.0 mass%P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O</a:t>
            </a:r>
            <a:r>
              <a:rPr kumimoji="1" lang="en-US" altLang="ja-JP" baseline="-25000" dirty="0" smtClean="0"/>
              <a:t>5</a:t>
            </a:r>
          </a:p>
          <a:p>
            <a:r>
              <a:rPr lang="en-US" altLang="ja-JP" dirty="0" smtClean="0"/>
              <a:t>Crucible</a:t>
            </a:r>
            <a:r>
              <a:rPr lang="ja-JP" altLang="en-US" dirty="0" smtClean="0"/>
              <a:t>：</a:t>
            </a:r>
            <a:r>
              <a:rPr lang="en-US" altLang="ja-JP" dirty="0" err="1" smtClean="0"/>
              <a:t>MgO</a:t>
            </a:r>
            <a:r>
              <a:rPr lang="en-US" altLang="ja-JP" dirty="0" smtClean="0"/>
              <a:t> crucible</a:t>
            </a:r>
          </a:p>
          <a:p>
            <a:r>
              <a:rPr kumimoji="1" lang="en-US" altLang="ja-JP" dirty="0" smtClean="0"/>
              <a:t>Atmosphere</a:t>
            </a:r>
            <a:r>
              <a:rPr kumimoji="1" lang="ja-JP" altLang="en-US" dirty="0" smtClean="0"/>
              <a:t>：</a:t>
            </a:r>
            <a:r>
              <a:rPr kumimoji="1" lang="en-US" altLang="ja-JP" dirty="0" err="1" smtClean="0"/>
              <a:t>Ar</a:t>
            </a:r>
            <a:r>
              <a:rPr kumimoji="1" lang="en-US" altLang="ja-JP" dirty="0" smtClean="0"/>
              <a:t>(100 ml/min)</a:t>
            </a:r>
          </a:p>
          <a:p>
            <a:r>
              <a:rPr lang="en-US" altLang="ja-JP" dirty="0" smtClean="0"/>
              <a:t>Holding time</a:t>
            </a:r>
            <a:r>
              <a:rPr lang="ja-JP" altLang="en-US" dirty="0" smtClean="0"/>
              <a:t>：</a:t>
            </a:r>
            <a:r>
              <a:rPr lang="en-US" altLang="ja-JP" dirty="0" smtClean="0"/>
              <a:t>1</a:t>
            </a:r>
            <a:r>
              <a:rPr lang="ja-JP" altLang="en-US" dirty="0" smtClean="0"/>
              <a:t> </a:t>
            </a:r>
            <a:r>
              <a:rPr lang="en-US" altLang="ja-JP" dirty="0" smtClean="0"/>
              <a:t>hour</a:t>
            </a:r>
            <a:endParaRPr kumimoji="1" lang="ja-JP" altLang="en-US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0" y="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Procedure</a:t>
            </a:r>
            <a:endParaRPr kumimoji="1" lang="ja-JP" altLang="en-US" dirty="0"/>
          </a:p>
        </p:txBody>
      </p:sp>
      <p:cxnSp>
        <p:nvCxnSpPr>
          <p:cNvPr id="85" name="直線コネクタ 84"/>
          <p:cNvCxnSpPr/>
          <p:nvPr/>
        </p:nvCxnSpPr>
        <p:spPr>
          <a:xfrm>
            <a:off x="0" y="404664"/>
            <a:ext cx="284380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-36512" y="436602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Experiments</a:t>
            </a:r>
          </a:p>
        </p:txBody>
      </p:sp>
      <p:grpSp>
        <p:nvGrpSpPr>
          <p:cNvPr id="5" name="グループ化 87"/>
          <p:cNvGrpSpPr/>
          <p:nvPr/>
        </p:nvGrpSpPr>
        <p:grpSpPr>
          <a:xfrm>
            <a:off x="395536" y="476672"/>
            <a:ext cx="3995935" cy="3602512"/>
            <a:chOff x="1" y="402552"/>
            <a:chExt cx="4716016" cy="4250584"/>
          </a:xfrm>
        </p:grpSpPr>
        <p:pic>
          <p:nvPicPr>
            <p:cNvPr id="123" name="図 122" descr="CaO-FeO-SiO2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" y="402552"/>
              <a:ext cx="4716016" cy="4250584"/>
            </a:xfrm>
            <a:prstGeom prst="rect">
              <a:avLst/>
            </a:prstGeom>
          </p:spPr>
        </p:pic>
        <p:sp>
          <p:nvSpPr>
            <p:cNvPr id="125" name="円/楕円 124"/>
            <p:cNvSpPr/>
            <p:nvPr/>
          </p:nvSpPr>
          <p:spPr>
            <a:xfrm>
              <a:off x="2247492" y="3773185"/>
              <a:ext cx="216000" cy="2160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65"/>
          <p:cNvGrpSpPr/>
          <p:nvPr/>
        </p:nvGrpSpPr>
        <p:grpSpPr>
          <a:xfrm>
            <a:off x="4788024" y="2298358"/>
            <a:ext cx="1310264" cy="1955832"/>
            <a:chOff x="4788024" y="2298358"/>
            <a:chExt cx="1310264" cy="1955832"/>
          </a:xfrm>
        </p:grpSpPr>
        <p:sp>
          <p:nvSpPr>
            <p:cNvPr id="67" name="正方形/長方形 66"/>
            <p:cNvSpPr/>
            <p:nvPr/>
          </p:nvSpPr>
          <p:spPr>
            <a:xfrm>
              <a:off x="5076056" y="3882534"/>
              <a:ext cx="720080" cy="2160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8" name="図 67" descr="坩堝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88024" y="2298358"/>
              <a:ext cx="1310264" cy="1955832"/>
            </a:xfrm>
            <a:prstGeom prst="rect">
              <a:avLst/>
            </a:prstGeom>
          </p:spPr>
        </p:pic>
      </p:grpSp>
      <p:sp>
        <p:nvSpPr>
          <p:cNvPr id="69" name="テキスト ボックス 68"/>
          <p:cNvSpPr txBox="1"/>
          <p:nvPr/>
        </p:nvSpPr>
        <p:spPr>
          <a:xfrm>
            <a:off x="5003794" y="2852936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slag </a:t>
            </a:r>
          </a:p>
          <a:p>
            <a:pPr algn="ctr"/>
            <a:r>
              <a:rPr lang="en-US" altLang="ja-JP" dirty="0" smtClean="0"/>
              <a:t>(0.15 g)</a:t>
            </a:r>
            <a:endParaRPr kumimoji="1" lang="ja-JP" altLang="en-US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4815882" y="4242574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MgO</a:t>
            </a:r>
            <a:r>
              <a:rPr kumimoji="1" lang="en-US" altLang="ja-JP" sz="1600" dirty="0" smtClean="0"/>
              <a:t> crucible</a:t>
            </a:r>
            <a:endParaRPr kumimoji="1" lang="ja-JP" altLang="en-US" sz="1600" dirty="0"/>
          </a:p>
        </p:txBody>
      </p:sp>
      <p:sp>
        <p:nvSpPr>
          <p:cNvPr id="72" name="上矢印 71"/>
          <p:cNvSpPr/>
          <p:nvPr/>
        </p:nvSpPr>
        <p:spPr>
          <a:xfrm>
            <a:off x="3995936" y="5949280"/>
            <a:ext cx="216024" cy="144016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347864" y="6093296"/>
            <a:ext cx="1995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same as experiment A</a:t>
            </a:r>
            <a:endParaRPr kumimoji="1" lang="ja-JP" altLang="en-US" sz="16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14282" y="4214818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Experimental condition</a:t>
            </a:r>
            <a:endParaRPr kumimoji="1" lang="ja-JP" altLang="en-US" sz="2400" dirty="0"/>
          </a:p>
        </p:txBody>
      </p:sp>
      <p:sp>
        <p:nvSpPr>
          <p:cNvPr id="76" name="スライド番号プレースホルダ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22569 0.06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3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テキスト ボックス 81"/>
          <p:cNvSpPr txBox="1"/>
          <p:nvPr/>
        </p:nvSpPr>
        <p:spPr>
          <a:xfrm>
            <a:off x="0" y="0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Procedure and Principle</a:t>
            </a:r>
            <a:endParaRPr kumimoji="1" lang="ja-JP" altLang="en-US" dirty="0"/>
          </a:p>
        </p:txBody>
      </p:sp>
      <p:cxnSp>
        <p:nvCxnSpPr>
          <p:cNvPr id="85" name="直線コネクタ 84"/>
          <p:cNvCxnSpPr/>
          <p:nvPr/>
        </p:nvCxnSpPr>
        <p:spPr>
          <a:xfrm>
            <a:off x="0" y="404664"/>
            <a:ext cx="284380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-36512" y="436602"/>
            <a:ext cx="173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Experiments</a:t>
            </a:r>
          </a:p>
        </p:txBody>
      </p:sp>
      <p:grpSp>
        <p:nvGrpSpPr>
          <p:cNvPr id="2" name="グループ化 87"/>
          <p:cNvGrpSpPr/>
          <p:nvPr/>
        </p:nvGrpSpPr>
        <p:grpSpPr>
          <a:xfrm>
            <a:off x="251520" y="1214422"/>
            <a:ext cx="4737092" cy="2132935"/>
            <a:chOff x="755576" y="4360471"/>
            <a:chExt cx="4386378" cy="2132935"/>
          </a:xfrm>
        </p:grpSpPr>
        <p:cxnSp>
          <p:nvCxnSpPr>
            <p:cNvPr id="90" name="直線コネクタ 89"/>
            <p:cNvCxnSpPr/>
            <p:nvPr/>
          </p:nvCxnSpPr>
          <p:spPr>
            <a:xfrm flipV="1">
              <a:off x="755576" y="4725144"/>
              <a:ext cx="648072" cy="15121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1388455" y="4734769"/>
              <a:ext cx="12360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/>
            <p:nvPr/>
          </p:nvCxnSpPr>
          <p:spPr>
            <a:xfrm>
              <a:off x="2618072" y="4740987"/>
              <a:ext cx="325097" cy="6394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>
              <a:off x="2943169" y="5380417"/>
              <a:ext cx="11967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>
              <a:off x="4170432" y="5380417"/>
              <a:ext cx="315310" cy="8043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テキスト ボックス 109"/>
            <p:cNvSpPr txBox="1"/>
            <p:nvPr/>
          </p:nvSpPr>
          <p:spPr>
            <a:xfrm>
              <a:off x="1547664" y="4365104"/>
              <a:ext cx="87753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1823</a:t>
              </a:r>
              <a:r>
                <a:rPr kumimoji="1" lang="ja-JP" altLang="en-US" sz="2000" dirty="0" smtClean="0"/>
                <a:t> </a:t>
              </a:r>
              <a:r>
                <a:rPr kumimoji="1" lang="en-US" altLang="ja-JP" sz="2000" dirty="0" smtClean="0"/>
                <a:t>K</a:t>
              </a:r>
              <a:endParaRPr kumimoji="1" lang="ja-JP" altLang="en-US" sz="2000" dirty="0"/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1547664" y="5723964"/>
              <a:ext cx="78402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1 hour</a:t>
              </a:r>
              <a:endParaRPr kumimoji="1" lang="ja-JP" altLang="en-US" sz="2000" dirty="0"/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3203848" y="5733256"/>
              <a:ext cx="784020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1 hour</a:t>
              </a:r>
              <a:endParaRPr kumimoji="1" lang="ja-JP" altLang="en-US" sz="2000" dirty="0"/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3375311" y="4360471"/>
              <a:ext cx="1766643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Addition of </a:t>
              </a:r>
              <a:r>
                <a:rPr kumimoji="1" lang="en-US" altLang="ja-JP" sz="2000" dirty="0" err="1" smtClean="0"/>
                <a:t>CaO</a:t>
              </a:r>
              <a:endParaRPr kumimoji="1" lang="ja-JP" altLang="en-US" sz="2000" dirty="0"/>
            </a:p>
          </p:txBody>
        </p:sp>
        <p:cxnSp>
          <p:nvCxnSpPr>
            <p:cNvPr id="122" name="直線矢印コネクタ 121"/>
            <p:cNvCxnSpPr/>
            <p:nvPr/>
          </p:nvCxnSpPr>
          <p:spPr>
            <a:xfrm>
              <a:off x="4156093" y="4763644"/>
              <a:ext cx="1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テキスト ボックス 123"/>
            <p:cNvSpPr txBox="1"/>
            <p:nvPr/>
          </p:nvSpPr>
          <p:spPr>
            <a:xfrm>
              <a:off x="3203848" y="5013176"/>
              <a:ext cx="87753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1773 K</a:t>
              </a:r>
              <a:endParaRPr kumimoji="1" lang="ja-JP" altLang="en-US" sz="2000" dirty="0"/>
            </a:p>
          </p:txBody>
        </p:sp>
        <p:cxnSp>
          <p:nvCxnSpPr>
            <p:cNvPr id="127" name="直線コネクタ 126"/>
            <p:cNvCxnSpPr/>
            <p:nvPr/>
          </p:nvCxnSpPr>
          <p:spPr>
            <a:xfrm>
              <a:off x="1403648" y="4797152"/>
              <a:ext cx="0" cy="13681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2618159" y="4797152"/>
              <a:ext cx="0" cy="13681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>
              <a:off x="2935066" y="5359276"/>
              <a:ext cx="0" cy="80602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>
              <a:off x="4162812" y="5378326"/>
              <a:ext cx="0" cy="78697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テキスト ボックス 136"/>
            <p:cNvSpPr txBox="1"/>
            <p:nvPr/>
          </p:nvSpPr>
          <p:spPr>
            <a:xfrm>
              <a:off x="2411760" y="6093296"/>
              <a:ext cx="835971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15 min</a:t>
              </a:r>
              <a:endParaRPr kumimoji="1" lang="ja-JP" altLang="en-US" sz="2000" dirty="0"/>
            </a:p>
          </p:txBody>
        </p:sp>
        <p:cxnSp>
          <p:nvCxnSpPr>
            <p:cNvPr id="139" name="直線コネクタ 138"/>
            <p:cNvCxnSpPr/>
            <p:nvPr/>
          </p:nvCxnSpPr>
          <p:spPr>
            <a:xfrm>
              <a:off x="1403648" y="6093296"/>
              <a:ext cx="1224136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>
              <a:off x="2949724" y="6093296"/>
              <a:ext cx="1224136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>
              <a:off x="2631976" y="6093296"/>
              <a:ext cx="31696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正方形/長方形 83"/>
          <p:cNvSpPr/>
          <p:nvPr/>
        </p:nvSpPr>
        <p:spPr>
          <a:xfrm>
            <a:off x="6772596" y="3569588"/>
            <a:ext cx="607715" cy="8640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6210424" y="4033434"/>
            <a:ext cx="1763712" cy="432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六角形 120"/>
          <p:cNvSpPr/>
          <p:nvPr/>
        </p:nvSpPr>
        <p:spPr>
          <a:xfrm>
            <a:off x="6444208" y="4145652"/>
            <a:ext cx="144016" cy="144016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六角形 122"/>
          <p:cNvSpPr/>
          <p:nvPr/>
        </p:nvSpPr>
        <p:spPr>
          <a:xfrm>
            <a:off x="6596608" y="4298052"/>
            <a:ext cx="144016" cy="144016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六角形 124"/>
          <p:cNvSpPr/>
          <p:nvPr/>
        </p:nvSpPr>
        <p:spPr>
          <a:xfrm>
            <a:off x="6749008" y="4073644"/>
            <a:ext cx="144016" cy="144016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六角形 125"/>
          <p:cNvSpPr/>
          <p:nvPr/>
        </p:nvSpPr>
        <p:spPr>
          <a:xfrm>
            <a:off x="6882606" y="4211310"/>
            <a:ext cx="144016" cy="144016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六角形 127"/>
          <p:cNvSpPr/>
          <p:nvPr/>
        </p:nvSpPr>
        <p:spPr>
          <a:xfrm>
            <a:off x="7208738" y="4249410"/>
            <a:ext cx="144016" cy="144016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0" name="六角形 129"/>
          <p:cNvSpPr/>
          <p:nvPr/>
        </p:nvSpPr>
        <p:spPr>
          <a:xfrm>
            <a:off x="7452320" y="4289668"/>
            <a:ext cx="144016" cy="144016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1" name="六角形 130"/>
          <p:cNvSpPr/>
          <p:nvPr/>
        </p:nvSpPr>
        <p:spPr>
          <a:xfrm>
            <a:off x="7604720" y="4145652"/>
            <a:ext cx="144016" cy="144016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134" name="六角形 133"/>
          <p:cNvSpPr/>
          <p:nvPr/>
        </p:nvSpPr>
        <p:spPr>
          <a:xfrm>
            <a:off x="7327354" y="4001636"/>
            <a:ext cx="144016" cy="144016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6" name="六角形 135"/>
          <p:cNvSpPr/>
          <p:nvPr/>
        </p:nvSpPr>
        <p:spPr>
          <a:xfrm>
            <a:off x="7734002" y="4001636"/>
            <a:ext cx="144016" cy="144016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8" name="六角形 137"/>
          <p:cNvSpPr/>
          <p:nvPr/>
        </p:nvSpPr>
        <p:spPr>
          <a:xfrm>
            <a:off x="6300192" y="4001636"/>
            <a:ext cx="144016" cy="144016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40" name="Picture 2" descr="C:\Documents and Settings\fukaya\My Documents\My Pictures\坩堝底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2517" y="2705492"/>
            <a:ext cx="2047875" cy="1908175"/>
          </a:xfrm>
          <a:prstGeom prst="rect">
            <a:avLst/>
          </a:prstGeom>
          <a:noFill/>
        </p:spPr>
      </p:pic>
      <p:cxnSp>
        <p:nvCxnSpPr>
          <p:cNvPr id="144" name="直線矢印コネクタ 143"/>
          <p:cNvCxnSpPr/>
          <p:nvPr/>
        </p:nvCxnSpPr>
        <p:spPr>
          <a:xfrm rot="16200000" flipV="1">
            <a:off x="6912260" y="4469688"/>
            <a:ext cx="575270" cy="21523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テキスト ボックス 145"/>
          <p:cNvSpPr txBox="1"/>
          <p:nvPr/>
        </p:nvSpPr>
        <p:spPr>
          <a:xfrm>
            <a:off x="7164288" y="48657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Slag tablet</a:t>
            </a:r>
            <a:endParaRPr kumimoji="1" lang="ja-JP" altLang="en-US" dirty="0"/>
          </a:p>
        </p:txBody>
      </p:sp>
      <p:cxnSp>
        <p:nvCxnSpPr>
          <p:cNvPr id="148" name="直線矢印コネクタ 147"/>
          <p:cNvCxnSpPr/>
          <p:nvPr/>
        </p:nvCxnSpPr>
        <p:spPr>
          <a:xfrm rot="5400000" flipH="1" flipV="1">
            <a:off x="6408204" y="4613704"/>
            <a:ext cx="432048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テキスト ボックス 148"/>
          <p:cNvSpPr txBox="1"/>
          <p:nvPr/>
        </p:nvSpPr>
        <p:spPr>
          <a:xfrm>
            <a:off x="5580112" y="48657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2CaO</a:t>
            </a:r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SiO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150" name="円/楕円 149"/>
          <p:cNvSpPr/>
          <p:nvPr/>
        </p:nvSpPr>
        <p:spPr>
          <a:xfrm>
            <a:off x="6084168" y="1769388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5724128" y="134076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Sintered CaO ball</a:t>
            </a:r>
          </a:p>
          <a:p>
            <a:endParaRPr kumimoji="1" lang="ja-JP" altLang="en-US" dirty="0"/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6372200" y="31375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Absorption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51520" y="4755261"/>
            <a:ext cx="507605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Sintered </a:t>
            </a:r>
            <a:r>
              <a:rPr kumimoji="1" lang="en-US" altLang="ja-JP" dirty="0" err="1" smtClean="0"/>
              <a:t>CaO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0.74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g</a:t>
            </a:r>
          </a:p>
          <a:p>
            <a:r>
              <a:rPr lang="en-US" altLang="ja-JP" dirty="0" smtClean="0"/>
              <a:t>Slag</a:t>
            </a:r>
            <a:r>
              <a:rPr lang="ja-JP" altLang="en-US" dirty="0" smtClean="0"/>
              <a:t>：</a:t>
            </a:r>
            <a:r>
              <a:rPr lang="en-US" altLang="ja-JP" dirty="0" smtClean="0"/>
              <a:t>0.15 g</a:t>
            </a:r>
          </a:p>
          <a:p>
            <a:r>
              <a:rPr kumimoji="1" lang="en-US" altLang="ja-JP" dirty="0" smtClean="0"/>
              <a:t>Compositions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45.8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mass%CaO</a:t>
            </a:r>
            <a:r>
              <a:rPr kumimoji="1" lang="en-US" altLang="ja-JP" dirty="0" smtClean="0"/>
              <a:t> – 43.1%FeO </a:t>
            </a:r>
          </a:p>
          <a:p>
            <a:r>
              <a:rPr lang="ja-JP" altLang="en-US" dirty="0" smtClean="0"/>
              <a:t>                        </a:t>
            </a:r>
            <a:r>
              <a:rPr kumimoji="1" lang="en-US" altLang="ja-JP" dirty="0" smtClean="0"/>
              <a:t>– 8.1 mass%SiO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– 3.0 mass%P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O</a:t>
            </a:r>
            <a:r>
              <a:rPr kumimoji="1" lang="en-US" altLang="ja-JP" baseline="-25000" dirty="0" smtClean="0"/>
              <a:t>5</a:t>
            </a:r>
          </a:p>
          <a:p>
            <a:r>
              <a:rPr lang="en-US" altLang="ja-JP" dirty="0" smtClean="0"/>
              <a:t>Crucible</a:t>
            </a:r>
            <a:r>
              <a:rPr lang="ja-JP" altLang="en-US" dirty="0" smtClean="0"/>
              <a:t>：</a:t>
            </a:r>
            <a:r>
              <a:rPr lang="en-US" altLang="ja-JP" dirty="0" err="1" smtClean="0"/>
              <a:t>MgO</a:t>
            </a:r>
            <a:r>
              <a:rPr lang="en-US" altLang="ja-JP" dirty="0" smtClean="0"/>
              <a:t> crucible</a:t>
            </a:r>
          </a:p>
          <a:p>
            <a:r>
              <a:rPr kumimoji="1" lang="en-US" altLang="ja-JP" dirty="0" smtClean="0"/>
              <a:t>Atmosphere</a:t>
            </a:r>
            <a:r>
              <a:rPr kumimoji="1" lang="ja-JP" altLang="en-US" dirty="0" smtClean="0"/>
              <a:t>：</a:t>
            </a:r>
            <a:r>
              <a:rPr kumimoji="1" lang="en-US" altLang="ja-JP" dirty="0" err="1" smtClean="0"/>
              <a:t>Ar</a:t>
            </a:r>
            <a:r>
              <a:rPr kumimoji="1" lang="en-US" altLang="ja-JP" dirty="0" smtClean="0"/>
              <a:t>(100 ml/min)</a:t>
            </a:r>
          </a:p>
          <a:p>
            <a:r>
              <a:rPr lang="en-US" altLang="ja-JP" dirty="0" smtClean="0"/>
              <a:t>Holding time</a:t>
            </a:r>
            <a:r>
              <a:rPr lang="ja-JP" altLang="en-US" dirty="0" smtClean="0"/>
              <a:t>：</a:t>
            </a:r>
            <a:r>
              <a:rPr lang="en-US" altLang="ja-JP" dirty="0" smtClean="0"/>
              <a:t>1</a:t>
            </a:r>
            <a:r>
              <a:rPr lang="ja-JP" altLang="en-US" dirty="0" smtClean="0"/>
              <a:t> </a:t>
            </a:r>
            <a:r>
              <a:rPr lang="en-US" altLang="ja-JP" dirty="0" smtClean="0"/>
              <a:t>hour</a:t>
            </a:r>
            <a:endParaRPr kumimoji="1" lang="ja-JP" altLang="en-US" dirty="0"/>
          </a:p>
        </p:txBody>
      </p:sp>
      <p:sp>
        <p:nvSpPr>
          <p:cNvPr id="49" name="上矢印 48"/>
          <p:cNvSpPr/>
          <p:nvPr/>
        </p:nvSpPr>
        <p:spPr>
          <a:xfrm>
            <a:off x="3995936" y="5949280"/>
            <a:ext cx="216024" cy="144016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347864" y="6093296"/>
            <a:ext cx="1995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same as experiment A</a:t>
            </a:r>
            <a:endParaRPr kumimoji="1" lang="ja-JP" altLang="en-US" sz="16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14282" y="4214818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Experimental condition</a:t>
            </a:r>
            <a:endParaRPr kumimoji="1" lang="ja-JP" altLang="en-US" sz="24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000496" y="298823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</a:t>
            </a:r>
            <a:r>
              <a:rPr lang="ja-JP" altLang="en-US" dirty="0" smtClean="0"/>
              <a:t> </a:t>
            </a:r>
            <a:r>
              <a:rPr lang="en-US" altLang="ja-JP" dirty="0" smtClean="0"/>
              <a:t>K/hour</a:t>
            </a:r>
            <a:endParaRPr kumimoji="1" lang="ja-JP" altLang="en-US" dirty="0"/>
          </a:p>
        </p:txBody>
      </p:sp>
      <p:sp>
        <p:nvSpPr>
          <p:cNvPr id="54" name="スライド番号プレースホルダ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84"/>
                                        </p:tgtEl>
                                      </p:cBhvr>
                                      <p:by x="3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5.55556E-7 0.0354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85 L 0.03733 0.00185 C 0.054 0.00185 0.07483 0.07315 0.07483 0.13171 L 0.07483 0.2625 " pathEditMode="relative" rAng="0" ptsTypes="FfFF">
                                      <p:cBhvr>
                                        <p:cTn id="7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13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7A5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0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42" presetClass="pat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069 L -0.00173 0.016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8.33333E-7 0.0388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23 L 8.33333E-7 0.0284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0.00138 0.0247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3148 " pathEditMode="relative" ptsTypes="AA">
                                      <p:cBhvr>
                                        <p:cTn id="9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3.61111E-6 0.0314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106 " pathEditMode="relative" ptsTypes="AA">
                                      <p:cBhvr>
                                        <p:cTn id="10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042 " pathEditMode="relative" ptsTypes="AA">
                                      <p:cBhvr>
                                        <p:cTn id="10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083 " pathEditMode="relative" ptsTypes="AA">
                                      <p:cBhvr>
                                        <p:cTn id="10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0.2625 L 0.07466 0.291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4" grpId="2" animBg="1"/>
      <p:bldP spid="84" grpId="3" animBg="1"/>
      <p:bldP spid="88" grpId="0" animBg="1"/>
      <p:bldP spid="88" grpId="1" animBg="1"/>
      <p:bldP spid="88" grpId="2" animBg="1"/>
      <p:bldP spid="121" grpId="0" animBg="1"/>
      <p:bldP spid="121" grpId="1" animBg="1"/>
      <p:bldP spid="123" grpId="0" animBg="1"/>
      <p:bldP spid="125" grpId="0" animBg="1"/>
      <p:bldP spid="125" grpId="1" animBg="1"/>
      <p:bldP spid="126" grpId="0" animBg="1"/>
      <p:bldP spid="126" grpId="1" animBg="1"/>
      <p:bldP spid="128" grpId="0" animBg="1"/>
      <p:bldP spid="128" grpId="1" animBg="1"/>
      <p:bldP spid="130" grpId="0" animBg="1"/>
      <p:bldP spid="131" grpId="0" animBg="1"/>
      <p:bldP spid="131" grpId="1" animBg="1"/>
      <p:bldP spid="134" grpId="0" animBg="1"/>
      <p:bldP spid="134" grpId="1" animBg="1"/>
      <p:bldP spid="136" grpId="0" animBg="1"/>
      <p:bldP spid="136" grpId="1" animBg="1"/>
      <p:bldP spid="138" grpId="0" animBg="1"/>
      <p:bldP spid="138" grpId="1" animBg="1"/>
      <p:bldP spid="146" grpId="0"/>
      <p:bldP spid="149" grpId="0"/>
      <p:bldP spid="150" grpId="0" animBg="1"/>
      <p:bldP spid="150" grpId="1" animBg="1"/>
      <p:bldP spid="150" grpId="2" animBg="1"/>
      <p:bldP spid="152" grpId="0"/>
      <p:bldP spid="152" grpId="1"/>
      <p:bldP spid="1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1000395.JPG"/>
          <p:cNvPicPr>
            <a:picLocks noChangeAspect="1"/>
          </p:cNvPicPr>
          <p:nvPr/>
        </p:nvPicPr>
        <p:blipFill>
          <a:blip r:embed="rId3" cstate="print"/>
          <a:srcRect l="25778" t="25925" r="18161" b="856"/>
          <a:stretch>
            <a:fillRect/>
          </a:stretch>
        </p:blipFill>
        <p:spPr>
          <a:xfrm>
            <a:off x="634876" y="1484784"/>
            <a:ext cx="3721100" cy="364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直線矢印コネクタ 3"/>
          <p:cNvCxnSpPr/>
          <p:nvPr/>
        </p:nvCxnSpPr>
        <p:spPr>
          <a:xfrm rot="5400000">
            <a:off x="1384512" y="2841340"/>
            <a:ext cx="1656978" cy="79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95536" y="5316324"/>
            <a:ext cx="426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Photo image ta</a:t>
            </a:r>
            <a:r>
              <a:rPr lang="en-US" altLang="ja-JP" dirty="0" smtClean="0"/>
              <a:t>ken from top of  the crucible.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62250" y="1653208"/>
            <a:ext cx="2113606" cy="45387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kumimoji="1" lang="en-US" altLang="ja-JP" sz="2200" dirty="0" smtClean="0"/>
              <a:t>Sintered </a:t>
            </a:r>
            <a:r>
              <a:rPr kumimoji="1" lang="en-US" altLang="ja-JP" sz="2200" dirty="0" err="1" smtClean="0"/>
              <a:t>CaO</a:t>
            </a:r>
            <a:endParaRPr kumimoji="1" lang="ja-JP" altLang="en-US" sz="2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Results. (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0" y="404664"/>
            <a:ext cx="284380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5400000">
            <a:off x="2807804" y="3201380"/>
            <a:ext cx="936104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165856" y="2661320"/>
            <a:ext cx="859920" cy="45387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kumimoji="1" lang="en-US" altLang="ja-JP" sz="2200" dirty="0" smtClean="0"/>
              <a:t>Slag</a:t>
            </a:r>
            <a:endParaRPr kumimoji="1" lang="ja-JP" altLang="en-US" sz="2200" dirty="0"/>
          </a:p>
        </p:txBody>
      </p:sp>
      <p:grpSp>
        <p:nvGrpSpPr>
          <p:cNvPr id="3" name="グループ化 23"/>
          <p:cNvGrpSpPr/>
          <p:nvPr/>
        </p:nvGrpSpPr>
        <p:grpSpPr>
          <a:xfrm>
            <a:off x="5796136" y="1628800"/>
            <a:ext cx="1944216" cy="2448272"/>
            <a:chOff x="5796136" y="1196752"/>
            <a:chExt cx="1944216" cy="2448272"/>
          </a:xfrm>
        </p:grpSpPr>
        <p:sp>
          <p:nvSpPr>
            <p:cNvPr id="19" name="正方形/長方形 18"/>
            <p:cNvSpPr/>
            <p:nvPr/>
          </p:nvSpPr>
          <p:spPr>
            <a:xfrm>
              <a:off x="6012160" y="3284984"/>
              <a:ext cx="1512168" cy="2160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 descr="坩堝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96136" y="1196752"/>
              <a:ext cx="1944216" cy="2448272"/>
            </a:xfrm>
            <a:prstGeom prst="rect">
              <a:avLst/>
            </a:prstGeom>
          </p:spPr>
        </p:pic>
        <p:sp>
          <p:nvSpPr>
            <p:cNvPr id="21" name="円/楕円 20"/>
            <p:cNvSpPr/>
            <p:nvPr/>
          </p:nvSpPr>
          <p:spPr>
            <a:xfrm>
              <a:off x="6444208" y="2996952"/>
              <a:ext cx="432048" cy="432048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下矢印 21"/>
          <p:cNvSpPr/>
          <p:nvPr/>
        </p:nvSpPr>
        <p:spPr>
          <a:xfrm>
            <a:off x="6480212" y="4365104"/>
            <a:ext cx="576064" cy="7200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08104" y="537321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SEM-EDS analysis</a:t>
            </a:r>
            <a:endParaRPr kumimoji="1" lang="ja-JP" altLang="en-US" sz="2400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  <p:sp>
        <p:nvSpPr>
          <p:cNvPr id="25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3"/>
          <p:cNvGrpSpPr/>
          <p:nvPr/>
        </p:nvGrpSpPr>
        <p:grpSpPr>
          <a:xfrm>
            <a:off x="2987824" y="620688"/>
            <a:ext cx="4886967" cy="3718344"/>
            <a:chOff x="2987824" y="620688"/>
            <a:chExt cx="4886967" cy="3718344"/>
          </a:xfrm>
        </p:grpSpPr>
        <p:grpSp>
          <p:nvGrpSpPr>
            <p:cNvPr id="3" name="グループ化 44"/>
            <p:cNvGrpSpPr/>
            <p:nvPr/>
          </p:nvGrpSpPr>
          <p:grpSpPr>
            <a:xfrm>
              <a:off x="2987824" y="620688"/>
              <a:ext cx="4886967" cy="3718344"/>
              <a:chOff x="5148064" y="1700808"/>
              <a:chExt cx="2520000" cy="1890000"/>
            </a:xfrm>
          </p:grpSpPr>
          <p:pic>
            <p:nvPicPr>
              <p:cNvPr id="17" name="図 16" descr="CaO球x500.jpg"/>
              <p:cNvPicPr>
                <a:picLocks noChangeAspect="1"/>
              </p:cNvPicPr>
              <p:nvPr/>
            </p:nvPicPr>
            <p:blipFill>
              <a:blip r:embed="rId4" cstate="print">
                <a:lum bright="-20000" contrast="40000"/>
              </a:blip>
              <a:stretch>
                <a:fillRect/>
              </a:stretch>
            </p:blipFill>
            <p:spPr>
              <a:xfrm>
                <a:off x="5148064" y="1700808"/>
                <a:ext cx="2520000" cy="18900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cxnSp>
            <p:nvCxnSpPr>
              <p:cNvPr id="43" name="直線コネクタ 42"/>
              <p:cNvCxnSpPr/>
              <p:nvPr/>
            </p:nvCxnSpPr>
            <p:spPr>
              <a:xfrm>
                <a:off x="7126558" y="3457656"/>
                <a:ext cx="49352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84" name="テキスト ボックス 83"/>
            <p:cNvSpPr txBox="1"/>
            <p:nvPr/>
          </p:nvSpPr>
          <p:spPr>
            <a:xfrm>
              <a:off x="6876256" y="3645024"/>
              <a:ext cx="841898" cy="40011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bg1"/>
                  </a:solidFill>
                </a:rPr>
                <a:t>50</a:t>
              </a:r>
              <a:r>
                <a:rPr kumimoji="1" lang="ja-JP" altLang="en-US" sz="2000" dirty="0" smtClean="0">
                  <a:solidFill>
                    <a:schemeClr val="bg1"/>
                  </a:solidFill>
                </a:rPr>
                <a:t> </a:t>
              </a:r>
              <a:r>
                <a:rPr kumimoji="1" lang="en-US" altLang="ja-JP" sz="2000" dirty="0" smtClean="0">
                  <a:solidFill>
                    <a:schemeClr val="bg1"/>
                  </a:solidFill>
                </a:rPr>
                <a:t>μm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7956376" y="908720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2CaO</a:t>
            </a:r>
            <a:r>
              <a:rPr kumimoji="1" lang="ja-JP" altLang="en-US" dirty="0" smtClean="0"/>
              <a:t>･</a:t>
            </a:r>
            <a:r>
              <a:rPr kumimoji="1" lang="en-US" altLang="ja-JP" dirty="0" smtClean="0"/>
              <a:t>SiO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316416" y="2420888"/>
            <a:ext cx="1180619" cy="54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Liquid</a:t>
            </a:r>
            <a:endParaRPr kumimoji="1" lang="ja-JP" altLang="en-US" dirty="0"/>
          </a:p>
        </p:txBody>
      </p:sp>
      <p:cxnSp>
        <p:nvCxnSpPr>
          <p:cNvPr id="35" name="直線コネクタ 34"/>
          <p:cNvCxnSpPr>
            <a:stCxn id="32" idx="1"/>
          </p:cNvCxnSpPr>
          <p:nvPr/>
        </p:nvCxnSpPr>
        <p:spPr>
          <a:xfrm flipH="1">
            <a:off x="4355976" y="1093386"/>
            <a:ext cx="3600400" cy="313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32" idx="1"/>
          </p:cNvCxnSpPr>
          <p:nvPr/>
        </p:nvCxnSpPr>
        <p:spPr>
          <a:xfrm flipH="1">
            <a:off x="4788024" y="1093386"/>
            <a:ext cx="3168352" cy="8954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33" idx="1"/>
          </p:cNvCxnSpPr>
          <p:nvPr/>
        </p:nvCxnSpPr>
        <p:spPr>
          <a:xfrm flipH="1">
            <a:off x="5766694" y="2693338"/>
            <a:ext cx="2549720" cy="5774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33" idx="1"/>
          </p:cNvCxnSpPr>
          <p:nvPr/>
        </p:nvCxnSpPr>
        <p:spPr>
          <a:xfrm flipH="1" flipV="1">
            <a:off x="6297886" y="1358504"/>
            <a:ext cx="2018528" cy="1334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4139952" y="4437111"/>
            <a:ext cx="3276029" cy="45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SEM image of sintered </a:t>
            </a:r>
            <a:r>
              <a:rPr kumimoji="1" lang="en-US" altLang="ja-JP" sz="1400" dirty="0" err="1" smtClean="0"/>
              <a:t>CaO</a:t>
            </a:r>
            <a:endParaRPr kumimoji="1" lang="ja-JP" altLang="en-US" sz="1400" dirty="0"/>
          </a:p>
        </p:txBody>
      </p:sp>
      <p:sp>
        <p:nvSpPr>
          <p:cNvPr id="100" name="正方形/長方形 99"/>
          <p:cNvSpPr/>
          <p:nvPr/>
        </p:nvSpPr>
        <p:spPr>
          <a:xfrm>
            <a:off x="539552" y="3429000"/>
            <a:ext cx="1512168" cy="216024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1" name="図 100" descr="坩堝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340768"/>
            <a:ext cx="1944216" cy="2448272"/>
          </a:xfrm>
          <a:prstGeom prst="rect">
            <a:avLst/>
          </a:prstGeom>
        </p:spPr>
      </p:pic>
      <p:sp>
        <p:nvSpPr>
          <p:cNvPr id="102" name="円/楕円 101"/>
          <p:cNvSpPr/>
          <p:nvPr/>
        </p:nvSpPr>
        <p:spPr>
          <a:xfrm>
            <a:off x="971600" y="3140968"/>
            <a:ext cx="432048" cy="43204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/>
          <p:cNvSpPr/>
          <p:nvPr/>
        </p:nvSpPr>
        <p:spPr>
          <a:xfrm rot="14245180">
            <a:off x="1825681" y="1615580"/>
            <a:ext cx="648072" cy="2211202"/>
          </a:xfrm>
          <a:custGeom>
            <a:avLst/>
            <a:gdLst>
              <a:gd name="connsiteX0" fmla="*/ 0 w 648072"/>
              <a:gd name="connsiteY0" fmla="*/ 756084 h 1080120"/>
              <a:gd name="connsiteX1" fmla="*/ 162018 w 648072"/>
              <a:gd name="connsiteY1" fmla="*/ 756084 h 1080120"/>
              <a:gd name="connsiteX2" fmla="*/ 162018 w 648072"/>
              <a:gd name="connsiteY2" fmla="*/ 0 h 1080120"/>
              <a:gd name="connsiteX3" fmla="*/ 486054 w 648072"/>
              <a:gd name="connsiteY3" fmla="*/ 0 h 1080120"/>
              <a:gd name="connsiteX4" fmla="*/ 486054 w 648072"/>
              <a:gd name="connsiteY4" fmla="*/ 756084 h 1080120"/>
              <a:gd name="connsiteX5" fmla="*/ 648072 w 648072"/>
              <a:gd name="connsiteY5" fmla="*/ 756084 h 1080120"/>
              <a:gd name="connsiteX6" fmla="*/ 324036 w 648072"/>
              <a:gd name="connsiteY6" fmla="*/ 1080120 h 1080120"/>
              <a:gd name="connsiteX7" fmla="*/ 0 w 648072"/>
              <a:gd name="connsiteY7" fmla="*/ 756084 h 1080120"/>
              <a:gd name="connsiteX0" fmla="*/ 0 w 648072"/>
              <a:gd name="connsiteY0" fmla="*/ 756084 h 1080120"/>
              <a:gd name="connsiteX1" fmla="*/ 162018 w 648072"/>
              <a:gd name="connsiteY1" fmla="*/ 756084 h 1080120"/>
              <a:gd name="connsiteX2" fmla="*/ 162018 w 648072"/>
              <a:gd name="connsiteY2" fmla="*/ 0 h 1080120"/>
              <a:gd name="connsiteX3" fmla="*/ 486054 w 648072"/>
              <a:gd name="connsiteY3" fmla="*/ 756084 h 1080120"/>
              <a:gd name="connsiteX4" fmla="*/ 648072 w 648072"/>
              <a:gd name="connsiteY4" fmla="*/ 756084 h 1080120"/>
              <a:gd name="connsiteX5" fmla="*/ 324036 w 648072"/>
              <a:gd name="connsiteY5" fmla="*/ 1080120 h 1080120"/>
              <a:gd name="connsiteX6" fmla="*/ 0 w 648072"/>
              <a:gd name="connsiteY6" fmla="*/ 756084 h 1080120"/>
              <a:gd name="connsiteX0" fmla="*/ 0 w 648072"/>
              <a:gd name="connsiteY0" fmla="*/ 756084 h 1080120"/>
              <a:gd name="connsiteX1" fmla="*/ 162018 w 648072"/>
              <a:gd name="connsiteY1" fmla="*/ 756084 h 1080120"/>
              <a:gd name="connsiteX2" fmla="*/ 288032 w 648072"/>
              <a:gd name="connsiteY2" fmla="*/ 0 h 1080120"/>
              <a:gd name="connsiteX3" fmla="*/ 486054 w 648072"/>
              <a:gd name="connsiteY3" fmla="*/ 756084 h 1080120"/>
              <a:gd name="connsiteX4" fmla="*/ 648072 w 648072"/>
              <a:gd name="connsiteY4" fmla="*/ 756084 h 1080120"/>
              <a:gd name="connsiteX5" fmla="*/ 324036 w 648072"/>
              <a:gd name="connsiteY5" fmla="*/ 1080120 h 1080120"/>
              <a:gd name="connsiteX6" fmla="*/ 0 w 648072"/>
              <a:gd name="connsiteY6" fmla="*/ 756084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1080120">
                <a:moveTo>
                  <a:pt x="0" y="756084"/>
                </a:moveTo>
                <a:lnTo>
                  <a:pt x="162018" y="756084"/>
                </a:lnTo>
                <a:lnTo>
                  <a:pt x="288032" y="0"/>
                </a:lnTo>
                <a:lnTo>
                  <a:pt x="486054" y="756084"/>
                </a:lnTo>
                <a:lnTo>
                  <a:pt x="648072" y="756084"/>
                </a:lnTo>
                <a:lnTo>
                  <a:pt x="324036" y="1080120"/>
                </a:lnTo>
                <a:lnTo>
                  <a:pt x="0" y="756084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SEM observation of ball.</a:t>
            </a:r>
            <a:endParaRPr kumimoji="1" lang="ja-JP" altLang="en-US" dirty="0"/>
          </a:p>
        </p:txBody>
      </p:sp>
      <p:cxnSp>
        <p:nvCxnSpPr>
          <p:cNvPr id="22" name="直線コネクタ 21"/>
          <p:cNvCxnSpPr/>
          <p:nvPr/>
        </p:nvCxnSpPr>
        <p:spPr>
          <a:xfrm>
            <a:off x="0" y="404664"/>
            <a:ext cx="284380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-36512" y="43660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Results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55976" y="11663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CaO</a:t>
            </a:r>
            <a:endParaRPr kumimoji="1" lang="ja-JP" altLang="en-US" dirty="0"/>
          </a:p>
        </p:txBody>
      </p:sp>
      <p:cxnSp>
        <p:nvCxnSpPr>
          <p:cNvPr id="27" name="直線コネクタ 26"/>
          <p:cNvCxnSpPr>
            <a:stCxn id="25" idx="2"/>
          </p:cNvCxnSpPr>
          <p:nvPr/>
        </p:nvCxnSpPr>
        <p:spPr>
          <a:xfrm flipH="1">
            <a:off x="3779912" y="485964"/>
            <a:ext cx="879994" cy="17909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95536" y="4293096"/>
            <a:ext cx="21643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Observed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phase</a:t>
            </a:r>
          </a:p>
          <a:p>
            <a:r>
              <a:rPr lang="ja-JP" altLang="en-US" sz="2400" dirty="0" smtClean="0"/>
              <a:t>　・</a:t>
            </a:r>
            <a:r>
              <a:rPr lang="en-US" altLang="ja-JP" sz="2400" dirty="0" smtClean="0"/>
              <a:t>CaO</a:t>
            </a:r>
          </a:p>
          <a:p>
            <a:r>
              <a:rPr lang="ja-JP" altLang="en-US" sz="2400" dirty="0" smtClean="0"/>
              <a:t>　・</a:t>
            </a:r>
            <a:r>
              <a:rPr lang="en-US" altLang="ja-JP" sz="2400" dirty="0" smtClean="0"/>
              <a:t>2CaO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SiO</a:t>
            </a:r>
            <a:r>
              <a:rPr lang="en-US" altLang="ja-JP" sz="2400" baseline="-25000" dirty="0" smtClean="0"/>
              <a:t>2</a:t>
            </a:r>
          </a:p>
          <a:p>
            <a:r>
              <a:rPr lang="ja-JP" altLang="en-US" sz="2400" dirty="0" smtClean="0"/>
              <a:t>　・</a:t>
            </a:r>
            <a:r>
              <a:rPr lang="en-US" altLang="ja-JP" sz="2400" dirty="0" smtClean="0"/>
              <a:t>Liquid</a:t>
            </a:r>
            <a:endParaRPr kumimoji="1" lang="ja-JP" altLang="en-US" sz="2400" dirty="0"/>
          </a:p>
        </p:txBody>
      </p:sp>
      <p:sp>
        <p:nvSpPr>
          <p:cNvPr id="28" name="右中かっこ 27"/>
          <p:cNvSpPr/>
          <p:nvPr/>
        </p:nvSpPr>
        <p:spPr>
          <a:xfrm>
            <a:off x="2411760" y="5113759"/>
            <a:ext cx="215999" cy="65680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757286" y="5242105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Located in the CaO voids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3528" y="6021288"/>
            <a:ext cx="8676456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2000" dirty="0" smtClean="0"/>
              <a:t>        2CaO</a:t>
            </a:r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SiO</a:t>
            </a:r>
            <a:r>
              <a:rPr kumimoji="1" lang="en-US" altLang="ja-JP" sz="2000" baseline="-25000" dirty="0" smtClean="0"/>
              <a:t>2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was precipitated from 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liquid phase during cooling to R.T.</a:t>
            </a:r>
            <a:endParaRPr kumimoji="1" lang="ja-JP" altLang="en-US" sz="2000" dirty="0"/>
          </a:p>
        </p:txBody>
      </p:sp>
      <p:grpSp>
        <p:nvGrpSpPr>
          <p:cNvPr id="4" name="グループ化 30"/>
          <p:cNvGrpSpPr/>
          <p:nvPr/>
        </p:nvGrpSpPr>
        <p:grpSpPr>
          <a:xfrm>
            <a:off x="2953545" y="548680"/>
            <a:ext cx="4938761" cy="3808969"/>
            <a:chOff x="2953545" y="556135"/>
            <a:chExt cx="4938761" cy="3808969"/>
          </a:xfrm>
          <a:solidFill>
            <a:srgbClr val="FF0000">
              <a:alpha val="39000"/>
            </a:srgbClr>
          </a:solidFill>
        </p:grpSpPr>
        <p:sp>
          <p:nvSpPr>
            <p:cNvPr id="34" name="フリーフォーム 33"/>
            <p:cNvSpPr/>
            <p:nvPr/>
          </p:nvSpPr>
          <p:spPr>
            <a:xfrm>
              <a:off x="4310063" y="1157288"/>
              <a:ext cx="592201" cy="905090"/>
            </a:xfrm>
            <a:custGeom>
              <a:avLst/>
              <a:gdLst>
                <a:gd name="connsiteX0" fmla="*/ 338137 w 592201"/>
                <a:gd name="connsiteY0" fmla="*/ 0 h 905090"/>
                <a:gd name="connsiteX1" fmla="*/ 338137 w 592201"/>
                <a:gd name="connsiteY1" fmla="*/ 0 h 905090"/>
                <a:gd name="connsiteX2" fmla="*/ 285750 w 592201"/>
                <a:gd name="connsiteY2" fmla="*/ 4762 h 905090"/>
                <a:gd name="connsiteX3" fmla="*/ 257175 w 592201"/>
                <a:gd name="connsiteY3" fmla="*/ 14287 h 905090"/>
                <a:gd name="connsiteX4" fmla="*/ 214312 w 592201"/>
                <a:gd name="connsiteY4" fmla="*/ 38100 h 905090"/>
                <a:gd name="connsiteX5" fmla="*/ 185737 w 592201"/>
                <a:gd name="connsiteY5" fmla="*/ 57150 h 905090"/>
                <a:gd name="connsiteX6" fmla="*/ 171450 w 592201"/>
                <a:gd name="connsiteY6" fmla="*/ 66675 h 905090"/>
                <a:gd name="connsiteX7" fmla="*/ 152400 w 592201"/>
                <a:gd name="connsiteY7" fmla="*/ 109537 h 905090"/>
                <a:gd name="connsiteX8" fmla="*/ 147637 w 592201"/>
                <a:gd name="connsiteY8" fmla="*/ 123825 h 905090"/>
                <a:gd name="connsiteX9" fmla="*/ 142875 w 592201"/>
                <a:gd name="connsiteY9" fmla="*/ 138112 h 905090"/>
                <a:gd name="connsiteX10" fmla="*/ 123825 w 592201"/>
                <a:gd name="connsiteY10" fmla="*/ 166687 h 905090"/>
                <a:gd name="connsiteX11" fmla="*/ 109537 w 592201"/>
                <a:gd name="connsiteY11" fmla="*/ 195262 h 905090"/>
                <a:gd name="connsiteX12" fmla="*/ 95250 w 592201"/>
                <a:gd name="connsiteY12" fmla="*/ 247650 h 905090"/>
                <a:gd name="connsiteX13" fmla="*/ 85725 w 592201"/>
                <a:gd name="connsiteY13" fmla="*/ 280987 h 905090"/>
                <a:gd name="connsiteX14" fmla="*/ 76200 w 592201"/>
                <a:gd name="connsiteY14" fmla="*/ 309562 h 905090"/>
                <a:gd name="connsiteX15" fmla="*/ 71437 w 592201"/>
                <a:gd name="connsiteY15" fmla="*/ 323850 h 905090"/>
                <a:gd name="connsiteX16" fmla="*/ 57150 w 592201"/>
                <a:gd name="connsiteY16" fmla="*/ 371475 h 905090"/>
                <a:gd name="connsiteX17" fmla="*/ 47625 w 592201"/>
                <a:gd name="connsiteY17" fmla="*/ 390525 h 905090"/>
                <a:gd name="connsiteX18" fmla="*/ 42862 w 592201"/>
                <a:gd name="connsiteY18" fmla="*/ 404812 h 905090"/>
                <a:gd name="connsiteX19" fmla="*/ 28575 w 592201"/>
                <a:gd name="connsiteY19" fmla="*/ 423862 h 905090"/>
                <a:gd name="connsiteX20" fmla="*/ 19050 w 592201"/>
                <a:gd name="connsiteY20" fmla="*/ 452437 h 905090"/>
                <a:gd name="connsiteX21" fmla="*/ 9525 w 592201"/>
                <a:gd name="connsiteY21" fmla="*/ 466725 h 905090"/>
                <a:gd name="connsiteX22" fmla="*/ 0 w 592201"/>
                <a:gd name="connsiteY22" fmla="*/ 495300 h 905090"/>
                <a:gd name="connsiteX23" fmla="*/ 14287 w 592201"/>
                <a:gd name="connsiteY23" fmla="*/ 557212 h 905090"/>
                <a:gd name="connsiteX24" fmla="*/ 28575 w 592201"/>
                <a:gd name="connsiteY24" fmla="*/ 585787 h 905090"/>
                <a:gd name="connsiteX25" fmla="*/ 57150 w 592201"/>
                <a:gd name="connsiteY25" fmla="*/ 614362 h 905090"/>
                <a:gd name="connsiteX26" fmla="*/ 71437 w 592201"/>
                <a:gd name="connsiteY26" fmla="*/ 619125 h 905090"/>
                <a:gd name="connsiteX27" fmla="*/ 100012 w 592201"/>
                <a:gd name="connsiteY27" fmla="*/ 638175 h 905090"/>
                <a:gd name="connsiteX28" fmla="*/ 109537 w 592201"/>
                <a:gd name="connsiteY28" fmla="*/ 652462 h 905090"/>
                <a:gd name="connsiteX29" fmla="*/ 123825 w 592201"/>
                <a:gd name="connsiteY29" fmla="*/ 666750 h 905090"/>
                <a:gd name="connsiteX30" fmla="*/ 138112 w 592201"/>
                <a:gd name="connsiteY30" fmla="*/ 714375 h 905090"/>
                <a:gd name="connsiteX31" fmla="*/ 133350 w 592201"/>
                <a:gd name="connsiteY31" fmla="*/ 771525 h 905090"/>
                <a:gd name="connsiteX32" fmla="*/ 123825 w 592201"/>
                <a:gd name="connsiteY32" fmla="*/ 800100 h 905090"/>
                <a:gd name="connsiteX33" fmla="*/ 119062 w 592201"/>
                <a:gd name="connsiteY33" fmla="*/ 828675 h 905090"/>
                <a:gd name="connsiteX34" fmla="*/ 128587 w 592201"/>
                <a:gd name="connsiteY34" fmla="*/ 871537 h 905090"/>
                <a:gd name="connsiteX35" fmla="*/ 138112 w 592201"/>
                <a:gd name="connsiteY35" fmla="*/ 885825 h 905090"/>
                <a:gd name="connsiteX36" fmla="*/ 157162 w 592201"/>
                <a:gd name="connsiteY36" fmla="*/ 890587 h 905090"/>
                <a:gd name="connsiteX37" fmla="*/ 209550 w 592201"/>
                <a:gd name="connsiteY37" fmla="*/ 904875 h 905090"/>
                <a:gd name="connsiteX38" fmla="*/ 266700 w 592201"/>
                <a:gd name="connsiteY38" fmla="*/ 900112 h 905090"/>
                <a:gd name="connsiteX39" fmla="*/ 304800 w 592201"/>
                <a:gd name="connsiteY39" fmla="*/ 890587 h 905090"/>
                <a:gd name="connsiteX40" fmla="*/ 342900 w 592201"/>
                <a:gd name="connsiteY40" fmla="*/ 852487 h 905090"/>
                <a:gd name="connsiteX41" fmla="*/ 352425 w 592201"/>
                <a:gd name="connsiteY41" fmla="*/ 833437 h 905090"/>
                <a:gd name="connsiteX42" fmla="*/ 366712 w 592201"/>
                <a:gd name="connsiteY42" fmla="*/ 814387 h 905090"/>
                <a:gd name="connsiteX43" fmla="*/ 385762 w 592201"/>
                <a:gd name="connsiteY43" fmla="*/ 781050 h 905090"/>
                <a:gd name="connsiteX44" fmla="*/ 419100 w 592201"/>
                <a:gd name="connsiteY44" fmla="*/ 733425 h 905090"/>
                <a:gd name="connsiteX45" fmla="*/ 433387 w 592201"/>
                <a:gd name="connsiteY45" fmla="*/ 704850 h 905090"/>
                <a:gd name="connsiteX46" fmla="*/ 461962 w 592201"/>
                <a:gd name="connsiteY46" fmla="*/ 666750 h 905090"/>
                <a:gd name="connsiteX47" fmla="*/ 519112 w 592201"/>
                <a:gd name="connsiteY47" fmla="*/ 628650 h 905090"/>
                <a:gd name="connsiteX48" fmla="*/ 533400 w 592201"/>
                <a:gd name="connsiteY48" fmla="*/ 619125 h 905090"/>
                <a:gd name="connsiteX49" fmla="*/ 561975 w 592201"/>
                <a:gd name="connsiteY49" fmla="*/ 590550 h 905090"/>
                <a:gd name="connsiteX50" fmla="*/ 566737 w 592201"/>
                <a:gd name="connsiteY50" fmla="*/ 576262 h 905090"/>
                <a:gd name="connsiteX51" fmla="*/ 576262 w 592201"/>
                <a:gd name="connsiteY51" fmla="*/ 533400 h 905090"/>
                <a:gd name="connsiteX52" fmla="*/ 581025 w 592201"/>
                <a:gd name="connsiteY52" fmla="*/ 514350 h 905090"/>
                <a:gd name="connsiteX53" fmla="*/ 576262 w 592201"/>
                <a:gd name="connsiteY53" fmla="*/ 466725 h 905090"/>
                <a:gd name="connsiteX54" fmla="*/ 571500 w 592201"/>
                <a:gd name="connsiteY54" fmla="*/ 438150 h 905090"/>
                <a:gd name="connsiteX55" fmla="*/ 552450 w 592201"/>
                <a:gd name="connsiteY55" fmla="*/ 409575 h 905090"/>
                <a:gd name="connsiteX56" fmla="*/ 538162 w 592201"/>
                <a:gd name="connsiteY56" fmla="*/ 357187 h 905090"/>
                <a:gd name="connsiteX57" fmla="*/ 552450 w 592201"/>
                <a:gd name="connsiteY57" fmla="*/ 304800 h 905090"/>
                <a:gd name="connsiteX58" fmla="*/ 581025 w 592201"/>
                <a:gd name="connsiteY58" fmla="*/ 276225 h 905090"/>
                <a:gd name="connsiteX59" fmla="*/ 590550 w 592201"/>
                <a:gd name="connsiteY59" fmla="*/ 247650 h 905090"/>
                <a:gd name="connsiteX60" fmla="*/ 576262 w 592201"/>
                <a:gd name="connsiteY60" fmla="*/ 190500 h 905090"/>
                <a:gd name="connsiteX61" fmla="*/ 566737 w 592201"/>
                <a:gd name="connsiteY61" fmla="*/ 176212 h 905090"/>
                <a:gd name="connsiteX62" fmla="*/ 561975 w 592201"/>
                <a:gd name="connsiteY62" fmla="*/ 161925 h 905090"/>
                <a:gd name="connsiteX63" fmla="*/ 552450 w 592201"/>
                <a:gd name="connsiteY63" fmla="*/ 147637 h 905090"/>
                <a:gd name="connsiteX64" fmla="*/ 547687 w 592201"/>
                <a:gd name="connsiteY64" fmla="*/ 128587 h 905090"/>
                <a:gd name="connsiteX65" fmla="*/ 528637 w 592201"/>
                <a:gd name="connsiteY65" fmla="*/ 100012 h 905090"/>
                <a:gd name="connsiteX66" fmla="*/ 519112 w 592201"/>
                <a:gd name="connsiteY66" fmla="*/ 85725 h 905090"/>
                <a:gd name="connsiteX67" fmla="*/ 514350 w 592201"/>
                <a:gd name="connsiteY67" fmla="*/ 71437 h 905090"/>
                <a:gd name="connsiteX68" fmla="*/ 490537 w 592201"/>
                <a:gd name="connsiteY68" fmla="*/ 42862 h 905090"/>
                <a:gd name="connsiteX69" fmla="*/ 461962 w 592201"/>
                <a:gd name="connsiteY69" fmla="*/ 28575 h 905090"/>
                <a:gd name="connsiteX70" fmla="*/ 338137 w 592201"/>
                <a:gd name="connsiteY70" fmla="*/ 0 h 90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92201" h="905090">
                  <a:moveTo>
                    <a:pt x="338137" y="0"/>
                  </a:moveTo>
                  <a:lnTo>
                    <a:pt x="338137" y="0"/>
                  </a:lnTo>
                  <a:cubicBezTo>
                    <a:pt x="320675" y="1587"/>
                    <a:pt x="303018" y="1715"/>
                    <a:pt x="285750" y="4762"/>
                  </a:cubicBezTo>
                  <a:cubicBezTo>
                    <a:pt x="275863" y="6507"/>
                    <a:pt x="266700" y="11112"/>
                    <a:pt x="257175" y="14287"/>
                  </a:cubicBezTo>
                  <a:cubicBezTo>
                    <a:pt x="232028" y="22669"/>
                    <a:pt x="247061" y="16267"/>
                    <a:pt x="214312" y="38100"/>
                  </a:cubicBezTo>
                  <a:lnTo>
                    <a:pt x="185737" y="57150"/>
                  </a:lnTo>
                  <a:lnTo>
                    <a:pt x="171450" y="66675"/>
                  </a:lnTo>
                  <a:cubicBezTo>
                    <a:pt x="156355" y="89316"/>
                    <a:pt x="163736" y="75531"/>
                    <a:pt x="152400" y="109537"/>
                  </a:cubicBezTo>
                  <a:lnTo>
                    <a:pt x="147637" y="123825"/>
                  </a:lnTo>
                  <a:cubicBezTo>
                    <a:pt x="146050" y="128587"/>
                    <a:pt x="145660" y="133935"/>
                    <a:pt x="142875" y="138112"/>
                  </a:cubicBezTo>
                  <a:cubicBezTo>
                    <a:pt x="136525" y="147637"/>
                    <a:pt x="127445" y="155827"/>
                    <a:pt x="123825" y="166687"/>
                  </a:cubicBezTo>
                  <a:cubicBezTo>
                    <a:pt x="117252" y="186405"/>
                    <a:pt x="121847" y="176798"/>
                    <a:pt x="109537" y="195262"/>
                  </a:cubicBezTo>
                  <a:cubicBezTo>
                    <a:pt x="96512" y="234343"/>
                    <a:pt x="116746" y="172414"/>
                    <a:pt x="95250" y="247650"/>
                  </a:cubicBezTo>
                  <a:cubicBezTo>
                    <a:pt x="92075" y="258762"/>
                    <a:pt x="89124" y="269941"/>
                    <a:pt x="85725" y="280987"/>
                  </a:cubicBezTo>
                  <a:cubicBezTo>
                    <a:pt x="82772" y="290583"/>
                    <a:pt x="79375" y="300037"/>
                    <a:pt x="76200" y="309562"/>
                  </a:cubicBezTo>
                  <a:cubicBezTo>
                    <a:pt x="74612" y="314325"/>
                    <a:pt x="72654" y="318980"/>
                    <a:pt x="71437" y="323850"/>
                  </a:cubicBezTo>
                  <a:cubicBezTo>
                    <a:pt x="68019" y="337524"/>
                    <a:pt x="62949" y="359878"/>
                    <a:pt x="57150" y="371475"/>
                  </a:cubicBezTo>
                  <a:cubicBezTo>
                    <a:pt x="53975" y="377825"/>
                    <a:pt x="50422" y="384000"/>
                    <a:pt x="47625" y="390525"/>
                  </a:cubicBezTo>
                  <a:cubicBezTo>
                    <a:pt x="45647" y="395139"/>
                    <a:pt x="45353" y="400453"/>
                    <a:pt x="42862" y="404812"/>
                  </a:cubicBezTo>
                  <a:cubicBezTo>
                    <a:pt x="38924" y="411704"/>
                    <a:pt x="33337" y="417512"/>
                    <a:pt x="28575" y="423862"/>
                  </a:cubicBezTo>
                  <a:cubicBezTo>
                    <a:pt x="25400" y="433387"/>
                    <a:pt x="24619" y="444083"/>
                    <a:pt x="19050" y="452437"/>
                  </a:cubicBezTo>
                  <a:cubicBezTo>
                    <a:pt x="15875" y="457200"/>
                    <a:pt x="11850" y="461494"/>
                    <a:pt x="9525" y="466725"/>
                  </a:cubicBezTo>
                  <a:cubicBezTo>
                    <a:pt x="5447" y="475900"/>
                    <a:pt x="0" y="495300"/>
                    <a:pt x="0" y="495300"/>
                  </a:cubicBezTo>
                  <a:cubicBezTo>
                    <a:pt x="6182" y="538575"/>
                    <a:pt x="1213" y="517990"/>
                    <a:pt x="14287" y="557212"/>
                  </a:cubicBezTo>
                  <a:cubicBezTo>
                    <a:pt x="18700" y="570452"/>
                    <a:pt x="18728" y="574709"/>
                    <a:pt x="28575" y="585787"/>
                  </a:cubicBezTo>
                  <a:cubicBezTo>
                    <a:pt x="37524" y="595855"/>
                    <a:pt x="44371" y="610102"/>
                    <a:pt x="57150" y="614362"/>
                  </a:cubicBezTo>
                  <a:cubicBezTo>
                    <a:pt x="61912" y="615950"/>
                    <a:pt x="67049" y="616687"/>
                    <a:pt x="71437" y="619125"/>
                  </a:cubicBezTo>
                  <a:cubicBezTo>
                    <a:pt x="81444" y="624685"/>
                    <a:pt x="100012" y="638175"/>
                    <a:pt x="100012" y="638175"/>
                  </a:cubicBezTo>
                  <a:cubicBezTo>
                    <a:pt x="103187" y="642937"/>
                    <a:pt x="105873" y="648065"/>
                    <a:pt x="109537" y="652462"/>
                  </a:cubicBezTo>
                  <a:cubicBezTo>
                    <a:pt x="113849" y="657636"/>
                    <a:pt x="120554" y="660862"/>
                    <a:pt x="123825" y="666750"/>
                  </a:cubicBezTo>
                  <a:cubicBezTo>
                    <a:pt x="129097" y="676239"/>
                    <a:pt x="135037" y="702075"/>
                    <a:pt x="138112" y="714375"/>
                  </a:cubicBezTo>
                  <a:cubicBezTo>
                    <a:pt x="136525" y="733425"/>
                    <a:pt x="136493" y="752669"/>
                    <a:pt x="133350" y="771525"/>
                  </a:cubicBezTo>
                  <a:cubicBezTo>
                    <a:pt x="131699" y="781429"/>
                    <a:pt x="125476" y="790196"/>
                    <a:pt x="123825" y="800100"/>
                  </a:cubicBezTo>
                  <a:lnTo>
                    <a:pt x="119062" y="828675"/>
                  </a:lnTo>
                  <a:cubicBezTo>
                    <a:pt x="120891" y="839646"/>
                    <a:pt x="122726" y="859815"/>
                    <a:pt x="128587" y="871537"/>
                  </a:cubicBezTo>
                  <a:cubicBezTo>
                    <a:pt x="131147" y="876657"/>
                    <a:pt x="133349" y="882650"/>
                    <a:pt x="138112" y="885825"/>
                  </a:cubicBezTo>
                  <a:cubicBezTo>
                    <a:pt x="143558" y="889456"/>
                    <a:pt x="150893" y="888706"/>
                    <a:pt x="157162" y="890587"/>
                  </a:cubicBezTo>
                  <a:cubicBezTo>
                    <a:pt x="205508" y="905090"/>
                    <a:pt x="166143" y="896193"/>
                    <a:pt x="209550" y="904875"/>
                  </a:cubicBezTo>
                  <a:cubicBezTo>
                    <a:pt x="228600" y="903287"/>
                    <a:pt x="247715" y="902346"/>
                    <a:pt x="266700" y="900112"/>
                  </a:cubicBezTo>
                  <a:cubicBezTo>
                    <a:pt x="273810" y="899276"/>
                    <a:pt x="296245" y="894865"/>
                    <a:pt x="304800" y="890587"/>
                  </a:cubicBezTo>
                  <a:cubicBezTo>
                    <a:pt x="321047" y="882463"/>
                    <a:pt x="334012" y="868041"/>
                    <a:pt x="342900" y="852487"/>
                  </a:cubicBezTo>
                  <a:cubicBezTo>
                    <a:pt x="346422" y="846323"/>
                    <a:pt x="348662" y="839457"/>
                    <a:pt x="352425" y="833437"/>
                  </a:cubicBezTo>
                  <a:cubicBezTo>
                    <a:pt x="356632" y="826706"/>
                    <a:pt x="361950" y="820737"/>
                    <a:pt x="366712" y="814387"/>
                  </a:cubicBezTo>
                  <a:cubicBezTo>
                    <a:pt x="374648" y="790581"/>
                    <a:pt x="367415" y="807261"/>
                    <a:pt x="385762" y="781050"/>
                  </a:cubicBezTo>
                  <a:cubicBezTo>
                    <a:pt x="426787" y="722442"/>
                    <a:pt x="385759" y="777878"/>
                    <a:pt x="419100" y="733425"/>
                  </a:cubicBezTo>
                  <a:cubicBezTo>
                    <a:pt x="424842" y="716197"/>
                    <a:pt x="422024" y="720475"/>
                    <a:pt x="433387" y="704850"/>
                  </a:cubicBezTo>
                  <a:cubicBezTo>
                    <a:pt x="442724" y="692011"/>
                    <a:pt x="448753" y="675556"/>
                    <a:pt x="461962" y="666750"/>
                  </a:cubicBezTo>
                  <a:lnTo>
                    <a:pt x="519112" y="628650"/>
                  </a:lnTo>
                  <a:cubicBezTo>
                    <a:pt x="523875" y="625475"/>
                    <a:pt x="529353" y="623172"/>
                    <a:pt x="533400" y="619125"/>
                  </a:cubicBezTo>
                  <a:lnTo>
                    <a:pt x="561975" y="590550"/>
                  </a:lnTo>
                  <a:cubicBezTo>
                    <a:pt x="563562" y="585787"/>
                    <a:pt x="565358" y="581089"/>
                    <a:pt x="566737" y="576262"/>
                  </a:cubicBezTo>
                  <a:cubicBezTo>
                    <a:pt x="572550" y="555917"/>
                    <a:pt x="571346" y="555521"/>
                    <a:pt x="576262" y="533400"/>
                  </a:cubicBezTo>
                  <a:cubicBezTo>
                    <a:pt x="577682" y="527010"/>
                    <a:pt x="579437" y="520700"/>
                    <a:pt x="581025" y="514350"/>
                  </a:cubicBezTo>
                  <a:cubicBezTo>
                    <a:pt x="579437" y="498475"/>
                    <a:pt x="578241" y="482556"/>
                    <a:pt x="576262" y="466725"/>
                  </a:cubicBezTo>
                  <a:cubicBezTo>
                    <a:pt x="575064" y="457143"/>
                    <a:pt x="575214" y="447064"/>
                    <a:pt x="571500" y="438150"/>
                  </a:cubicBezTo>
                  <a:cubicBezTo>
                    <a:pt x="567097" y="427583"/>
                    <a:pt x="556070" y="420435"/>
                    <a:pt x="552450" y="409575"/>
                  </a:cubicBezTo>
                  <a:cubicBezTo>
                    <a:pt x="540365" y="373321"/>
                    <a:pt x="544894" y="390845"/>
                    <a:pt x="538162" y="357187"/>
                  </a:cubicBezTo>
                  <a:cubicBezTo>
                    <a:pt x="541607" y="329628"/>
                    <a:pt x="536732" y="322482"/>
                    <a:pt x="552450" y="304800"/>
                  </a:cubicBezTo>
                  <a:cubicBezTo>
                    <a:pt x="561399" y="294732"/>
                    <a:pt x="581025" y="276225"/>
                    <a:pt x="581025" y="276225"/>
                  </a:cubicBezTo>
                  <a:cubicBezTo>
                    <a:pt x="584200" y="266700"/>
                    <a:pt x="592201" y="257554"/>
                    <a:pt x="590550" y="247650"/>
                  </a:cubicBezTo>
                  <a:cubicBezTo>
                    <a:pt x="588169" y="233367"/>
                    <a:pt x="584647" y="203078"/>
                    <a:pt x="576262" y="190500"/>
                  </a:cubicBezTo>
                  <a:lnTo>
                    <a:pt x="566737" y="176212"/>
                  </a:lnTo>
                  <a:cubicBezTo>
                    <a:pt x="565150" y="171450"/>
                    <a:pt x="564220" y="166415"/>
                    <a:pt x="561975" y="161925"/>
                  </a:cubicBezTo>
                  <a:cubicBezTo>
                    <a:pt x="559415" y="156805"/>
                    <a:pt x="554705" y="152898"/>
                    <a:pt x="552450" y="147637"/>
                  </a:cubicBezTo>
                  <a:cubicBezTo>
                    <a:pt x="549872" y="141621"/>
                    <a:pt x="550614" y="134441"/>
                    <a:pt x="547687" y="128587"/>
                  </a:cubicBezTo>
                  <a:cubicBezTo>
                    <a:pt x="542567" y="118348"/>
                    <a:pt x="534987" y="109537"/>
                    <a:pt x="528637" y="100012"/>
                  </a:cubicBezTo>
                  <a:lnTo>
                    <a:pt x="519112" y="85725"/>
                  </a:lnTo>
                  <a:cubicBezTo>
                    <a:pt x="517525" y="80962"/>
                    <a:pt x="516595" y="75927"/>
                    <a:pt x="514350" y="71437"/>
                  </a:cubicBezTo>
                  <a:cubicBezTo>
                    <a:pt x="508839" y="60415"/>
                    <a:pt x="499752" y="50760"/>
                    <a:pt x="490537" y="42862"/>
                  </a:cubicBezTo>
                  <a:cubicBezTo>
                    <a:pt x="471646" y="26670"/>
                    <a:pt x="478345" y="28575"/>
                    <a:pt x="461962" y="28575"/>
                  </a:cubicBezTo>
                  <a:lnTo>
                    <a:pt x="338137" y="0"/>
                  </a:ln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3430607" y="3024188"/>
              <a:ext cx="980472" cy="441397"/>
            </a:xfrm>
            <a:custGeom>
              <a:avLst/>
              <a:gdLst>
                <a:gd name="connsiteX0" fmla="*/ 960418 w 980472"/>
                <a:gd name="connsiteY0" fmla="*/ 238125 h 441397"/>
                <a:gd name="connsiteX1" fmla="*/ 960418 w 980472"/>
                <a:gd name="connsiteY1" fmla="*/ 238125 h 441397"/>
                <a:gd name="connsiteX2" fmla="*/ 969943 w 980472"/>
                <a:gd name="connsiteY2" fmla="*/ 285750 h 441397"/>
                <a:gd name="connsiteX3" fmla="*/ 960418 w 980472"/>
                <a:gd name="connsiteY3" fmla="*/ 352425 h 441397"/>
                <a:gd name="connsiteX4" fmla="*/ 950893 w 980472"/>
                <a:gd name="connsiteY4" fmla="*/ 381000 h 441397"/>
                <a:gd name="connsiteX5" fmla="*/ 917556 w 980472"/>
                <a:gd name="connsiteY5" fmla="*/ 409575 h 441397"/>
                <a:gd name="connsiteX6" fmla="*/ 898506 w 980472"/>
                <a:gd name="connsiteY6" fmla="*/ 419100 h 441397"/>
                <a:gd name="connsiteX7" fmla="*/ 869931 w 980472"/>
                <a:gd name="connsiteY7" fmla="*/ 438150 h 441397"/>
                <a:gd name="connsiteX8" fmla="*/ 765156 w 980472"/>
                <a:gd name="connsiteY8" fmla="*/ 433387 h 441397"/>
                <a:gd name="connsiteX9" fmla="*/ 736581 w 980472"/>
                <a:gd name="connsiteY9" fmla="*/ 414337 h 441397"/>
                <a:gd name="connsiteX10" fmla="*/ 693718 w 980472"/>
                <a:gd name="connsiteY10" fmla="*/ 400050 h 441397"/>
                <a:gd name="connsiteX11" fmla="*/ 679431 w 980472"/>
                <a:gd name="connsiteY11" fmla="*/ 395287 h 441397"/>
                <a:gd name="connsiteX12" fmla="*/ 665143 w 980472"/>
                <a:gd name="connsiteY12" fmla="*/ 390525 h 441397"/>
                <a:gd name="connsiteX13" fmla="*/ 636568 w 980472"/>
                <a:gd name="connsiteY13" fmla="*/ 371475 h 441397"/>
                <a:gd name="connsiteX14" fmla="*/ 569893 w 980472"/>
                <a:gd name="connsiteY14" fmla="*/ 357187 h 441397"/>
                <a:gd name="connsiteX15" fmla="*/ 546081 w 980472"/>
                <a:gd name="connsiteY15" fmla="*/ 352425 h 441397"/>
                <a:gd name="connsiteX16" fmla="*/ 517506 w 980472"/>
                <a:gd name="connsiteY16" fmla="*/ 333375 h 441397"/>
                <a:gd name="connsiteX17" fmla="*/ 484168 w 980472"/>
                <a:gd name="connsiteY17" fmla="*/ 304800 h 441397"/>
                <a:gd name="connsiteX18" fmla="*/ 469881 w 980472"/>
                <a:gd name="connsiteY18" fmla="*/ 300037 h 441397"/>
                <a:gd name="connsiteX19" fmla="*/ 441306 w 980472"/>
                <a:gd name="connsiteY19" fmla="*/ 280987 h 441397"/>
                <a:gd name="connsiteX20" fmla="*/ 427018 w 980472"/>
                <a:gd name="connsiteY20" fmla="*/ 271462 h 441397"/>
                <a:gd name="connsiteX21" fmla="*/ 412731 w 980472"/>
                <a:gd name="connsiteY21" fmla="*/ 261937 h 441397"/>
                <a:gd name="connsiteX22" fmla="*/ 374631 w 980472"/>
                <a:gd name="connsiteY22" fmla="*/ 252412 h 441397"/>
                <a:gd name="connsiteX23" fmla="*/ 360343 w 980472"/>
                <a:gd name="connsiteY23" fmla="*/ 242887 h 441397"/>
                <a:gd name="connsiteX24" fmla="*/ 327006 w 980472"/>
                <a:gd name="connsiteY24" fmla="*/ 233362 h 441397"/>
                <a:gd name="connsiteX25" fmla="*/ 284143 w 980472"/>
                <a:gd name="connsiteY25" fmla="*/ 238125 h 441397"/>
                <a:gd name="connsiteX26" fmla="*/ 265093 w 980472"/>
                <a:gd name="connsiteY26" fmla="*/ 276225 h 441397"/>
                <a:gd name="connsiteX27" fmla="*/ 255568 w 980472"/>
                <a:gd name="connsiteY27" fmla="*/ 304800 h 441397"/>
                <a:gd name="connsiteX28" fmla="*/ 246043 w 980472"/>
                <a:gd name="connsiteY28" fmla="*/ 347662 h 441397"/>
                <a:gd name="connsiteX29" fmla="*/ 241281 w 980472"/>
                <a:gd name="connsiteY29" fmla="*/ 361950 h 441397"/>
                <a:gd name="connsiteX30" fmla="*/ 222231 w 980472"/>
                <a:gd name="connsiteY30" fmla="*/ 390525 h 441397"/>
                <a:gd name="connsiteX31" fmla="*/ 207943 w 980472"/>
                <a:gd name="connsiteY31" fmla="*/ 404812 h 441397"/>
                <a:gd name="connsiteX32" fmla="*/ 179368 w 980472"/>
                <a:gd name="connsiteY32" fmla="*/ 414337 h 441397"/>
                <a:gd name="connsiteX33" fmla="*/ 165081 w 980472"/>
                <a:gd name="connsiteY33" fmla="*/ 419100 h 441397"/>
                <a:gd name="connsiteX34" fmla="*/ 150793 w 980472"/>
                <a:gd name="connsiteY34" fmla="*/ 423862 h 441397"/>
                <a:gd name="connsiteX35" fmla="*/ 136506 w 980472"/>
                <a:gd name="connsiteY35" fmla="*/ 428625 h 441397"/>
                <a:gd name="connsiteX36" fmla="*/ 46018 w 980472"/>
                <a:gd name="connsiteY36" fmla="*/ 419100 h 441397"/>
                <a:gd name="connsiteX37" fmla="*/ 31731 w 980472"/>
                <a:gd name="connsiteY37" fmla="*/ 409575 h 441397"/>
                <a:gd name="connsiteX38" fmla="*/ 22206 w 980472"/>
                <a:gd name="connsiteY38" fmla="*/ 395287 h 441397"/>
                <a:gd name="connsiteX39" fmla="*/ 17443 w 980472"/>
                <a:gd name="connsiteY39" fmla="*/ 381000 h 441397"/>
                <a:gd name="connsiteX40" fmla="*/ 7918 w 980472"/>
                <a:gd name="connsiteY40" fmla="*/ 361950 h 441397"/>
                <a:gd name="connsiteX41" fmla="*/ 7918 w 980472"/>
                <a:gd name="connsiteY41" fmla="*/ 295275 h 441397"/>
                <a:gd name="connsiteX42" fmla="*/ 17443 w 980472"/>
                <a:gd name="connsiteY42" fmla="*/ 266700 h 441397"/>
                <a:gd name="connsiteX43" fmla="*/ 46018 w 980472"/>
                <a:gd name="connsiteY43" fmla="*/ 247650 h 441397"/>
                <a:gd name="connsiteX44" fmla="*/ 88881 w 980472"/>
                <a:gd name="connsiteY44" fmla="*/ 204787 h 441397"/>
                <a:gd name="connsiteX45" fmla="*/ 117456 w 980472"/>
                <a:gd name="connsiteY45" fmla="*/ 176212 h 441397"/>
                <a:gd name="connsiteX46" fmla="*/ 141268 w 980472"/>
                <a:gd name="connsiteY46" fmla="*/ 147637 h 441397"/>
                <a:gd name="connsiteX47" fmla="*/ 174606 w 980472"/>
                <a:gd name="connsiteY47" fmla="*/ 104775 h 441397"/>
                <a:gd name="connsiteX48" fmla="*/ 179368 w 980472"/>
                <a:gd name="connsiteY48" fmla="*/ 90487 h 441397"/>
                <a:gd name="connsiteX49" fmla="*/ 193656 w 980472"/>
                <a:gd name="connsiteY49" fmla="*/ 71437 h 441397"/>
                <a:gd name="connsiteX50" fmla="*/ 203181 w 980472"/>
                <a:gd name="connsiteY50" fmla="*/ 57150 h 441397"/>
                <a:gd name="connsiteX51" fmla="*/ 212706 w 980472"/>
                <a:gd name="connsiteY51" fmla="*/ 28575 h 441397"/>
                <a:gd name="connsiteX52" fmla="*/ 231756 w 980472"/>
                <a:gd name="connsiteY52" fmla="*/ 0 h 441397"/>
                <a:gd name="connsiteX53" fmla="*/ 307956 w 980472"/>
                <a:gd name="connsiteY53" fmla="*/ 14287 h 441397"/>
                <a:gd name="connsiteX54" fmla="*/ 327006 w 980472"/>
                <a:gd name="connsiteY54" fmla="*/ 19050 h 441397"/>
                <a:gd name="connsiteX55" fmla="*/ 393681 w 980472"/>
                <a:gd name="connsiteY55" fmla="*/ 38100 h 441397"/>
                <a:gd name="connsiteX56" fmla="*/ 455593 w 980472"/>
                <a:gd name="connsiteY56" fmla="*/ 47625 h 441397"/>
                <a:gd name="connsiteX57" fmla="*/ 474643 w 980472"/>
                <a:gd name="connsiteY57" fmla="*/ 52387 h 441397"/>
                <a:gd name="connsiteX58" fmla="*/ 488931 w 980472"/>
                <a:gd name="connsiteY58" fmla="*/ 57150 h 441397"/>
                <a:gd name="connsiteX59" fmla="*/ 588943 w 980472"/>
                <a:gd name="connsiteY59" fmla="*/ 71437 h 441397"/>
                <a:gd name="connsiteX60" fmla="*/ 622281 w 980472"/>
                <a:gd name="connsiteY60" fmla="*/ 76200 h 441397"/>
                <a:gd name="connsiteX61" fmla="*/ 731818 w 980472"/>
                <a:gd name="connsiteY61" fmla="*/ 71437 h 441397"/>
                <a:gd name="connsiteX62" fmla="*/ 793731 w 980472"/>
                <a:gd name="connsiteY62" fmla="*/ 71437 h 441397"/>
                <a:gd name="connsiteX63" fmla="*/ 812781 w 980472"/>
                <a:gd name="connsiteY63" fmla="*/ 76200 h 441397"/>
                <a:gd name="connsiteX64" fmla="*/ 846118 w 980472"/>
                <a:gd name="connsiteY64" fmla="*/ 95250 h 441397"/>
                <a:gd name="connsiteX65" fmla="*/ 865168 w 980472"/>
                <a:gd name="connsiteY65" fmla="*/ 104775 h 441397"/>
                <a:gd name="connsiteX66" fmla="*/ 893743 w 980472"/>
                <a:gd name="connsiteY66" fmla="*/ 128587 h 441397"/>
                <a:gd name="connsiteX67" fmla="*/ 908031 w 980472"/>
                <a:gd name="connsiteY67" fmla="*/ 133350 h 441397"/>
                <a:gd name="connsiteX68" fmla="*/ 922318 w 980472"/>
                <a:gd name="connsiteY68" fmla="*/ 147637 h 441397"/>
                <a:gd name="connsiteX69" fmla="*/ 931843 w 980472"/>
                <a:gd name="connsiteY69" fmla="*/ 161925 h 441397"/>
                <a:gd name="connsiteX70" fmla="*/ 946131 w 980472"/>
                <a:gd name="connsiteY70" fmla="*/ 171450 h 441397"/>
                <a:gd name="connsiteX71" fmla="*/ 969943 w 980472"/>
                <a:gd name="connsiteY71" fmla="*/ 214312 h 441397"/>
                <a:gd name="connsiteX72" fmla="*/ 974706 w 980472"/>
                <a:gd name="connsiteY72" fmla="*/ 242887 h 441397"/>
                <a:gd name="connsiteX73" fmla="*/ 960418 w 980472"/>
                <a:gd name="connsiteY73" fmla="*/ 238125 h 44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80472" h="441397">
                  <a:moveTo>
                    <a:pt x="960418" y="238125"/>
                  </a:moveTo>
                  <a:lnTo>
                    <a:pt x="960418" y="238125"/>
                  </a:lnTo>
                  <a:cubicBezTo>
                    <a:pt x="963593" y="254000"/>
                    <a:pt x="969134" y="269581"/>
                    <a:pt x="969943" y="285750"/>
                  </a:cubicBezTo>
                  <a:cubicBezTo>
                    <a:pt x="970889" y="304669"/>
                    <a:pt x="966442" y="332346"/>
                    <a:pt x="960418" y="352425"/>
                  </a:cubicBezTo>
                  <a:cubicBezTo>
                    <a:pt x="957533" y="362042"/>
                    <a:pt x="957993" y="373900"/>
                    <a:pt x="950893" y="381000"/>
                  </a:cubicBezTo>
                  <a:cubicBezTo>
                    <a:pt x="937906" y="393987"/>
                    <a:pt x="933847" y="399393"/>
                    <a:pt x="917556" y="409575"/>
                  </a:cubicBezTo>
                  <a:cubicBezTo>
                    <a:pt x="911536" y="413338"/>
                    <a:pt x="904283" y="414974"/>
                    <a:pt x="898506" y="419100"/>
                  </a:cubicBezTo>
                  <a:cubicBezTo>
                    <a:pt x="867289" y="441397"/>
                    <a:pt x="900579" y="427932"/>
                    <a:pt x="869931" y="438150"/>
                  </a:cubicBezTo>
                  <a:cubicBezTo>
                    <a:pt x="835006" y="436562"/>
                    <a:pt x="799573" y="439533"/>
                    <a:pt x="765156" y="433387"/>
                  </a:cubicBezTo>
                  <a:cubicBezTo>
                    <a:pt x="753887" y="431375"/>
                    <a:pt x="747441" y="417957"/>
                    <a:pt x="736581" y="414337"/>
                  </a:cubicBezTo>
                  <a:lnTo>
                    <a:pt x="693718" y="400050"/>
                  </a:lnTo>
                  <a:lnTo>
                    <a:pt x="679431" y="395287"/>
                  </a:lnTo>
                  <a:lnTo>
                    <a:pt x="665143" y="390525"/>
                  </a:lnTo>
                  <a:lnTo>
                    <a:pt x="636568" y="371475"/>
                  </a:lnTo>
                  <a:cubicBezTo>
                    <a:pt x="607691" y="352223"/>
                    <a:pt x="627984" y="362468"/>
                    <a:pt x="569893" y="357187"/>
                  </a:cubicBezTo>
                  <a:cubicBezTo>
                    <a:pt x="561956" y="355600"/>
                    <a:pt x="553450" y="355774"/>
                    <a:pt x="546081" y="352425"/>
                  </a:cubicBezTo>
                  <a:cubicBezTo>
                    <a:pt x="535659" y="347688"/>
                    <a:pt x="525601" y="341470"/>
                    <a:pt x="517506" y="333375"/>
                  </a:cubicBezTo>
                  <a:cubicBezTo>
                    <a:pt x="506245" y="322114"/>
                    <a:pt x="498426" y="312947"/>
                    <a:pt x="484168" y="304800"/>
                  </a:cubicBezTo>
                  <a:cubicBezTo>
                    <a:pt x="479809" y="302309"/>
                    <a:pt x="474269" y="302475"/>
                    <a:pt x="469881" y="300037"/>
                  </a:cubicBezTo>
                  <a:cubicBezTo>
                    <a:pt x="459874" y="294477"/>
                    <a:pt x="450831" y="287337"/>
                    <a:pt x="441306" y="280987"/>
                  </a:cubicBezTo>
                  <a:lnTo>
                    <a:pt x="427018" y="271462"/>
                  </a:lnTo>
                  <a:cubicBezTo>
                    <a:pt x="422256" y="268287"/>
                    <a:pt x="418284" y="263325"/>
                    <a:pt x="412731" y="261937"/>
                  </a:cubicBezTo>
                  <a:lnTo>
                    <a:pt x="374631" y="252412"/>
                  </a:lnTo>
                  <a:cubicBezTo>
                    <a:pt x="369868" y="249237"/>
                    <a:pt x="365463" y="245447"/>
                    <a:pt x="360343" y="242887"/>
                  </a:cubicBezTo>
                  <a:cubicBezTo>
                    <a:pt x="353514" y="239472"/>
                    <a:pt x="333105" y="234887"/>
                    <a:pt x="327006" y="233362"/>
                  </a:cubicBezTo>
                  <a:lnTo>
                    <a:pt x="284143" y="238125"/>
                  </a:lnTo>
                  <a:cubicBezTo>
                    <a:pt x="272469" y="246207"/>
                    <a:pt x="269583" y="262755"/>
                    <a:pt x="265093" y="276225"/>
                  </a:cubicBezTo>
                  <a:cubicBezTo>
                    <a:pt x="261918" y="285750"/>
                    <a:pt x="257537" y="294955"/>
                    <a:pt x="255568" y="304800"/>
                  </a:cubicBezTo>
                  <a:cubicBezTo>
                    <a:pt x="252292" y="321182"/>
                    <a:pt x="250530" y="331958"/>
                    <a:pt x="246043" y="347662"/>
                  </a:cubicBezTo>
                  <a:cubicBezTo>
                    <a:pt x="244664" y="352489"/>
                    <a:pt x="243719" y="357562"/>
                    <a:pt x="241281" y="361950"/>
                  </a:cubicBezTo>
                  <a:cubicBezTo>
                    <a:pt x="235722" y="371957"/>
                    <a:pt x="230326" y="382431"/>
                    <a:pt x="222231" y="390525"/>
                  </a:cubicBezTo>
                  <a:cubicBezTo>
                    <a:pt x="217468" y="395287"/>
                    <a:pt x="213831" y="401541"/>
                    <a:pt x="207943" y="404812"/>
                  </a:cubicBezTo>
                  <a:cubicBezTo>
                    <a:pt x="199166" y="409688"/>
                    <a:pt x="188893" y="411162"/>
                    <a:pt x="179368" y="414337"/>
                  </a:cubicBezTo>
                  <a:lnTo>
                    <a:pt x="165081" y="419100"/>
                  </a:lnTo>
                  <a:lnTo>
                    <a:pt x="150793" y="423862"/>
                  </a:lnTo>
                  <a:lnTo>
                    <a:pt x="136506" y="428625"/>
                  </a:lnTo>
                  <a:cubicBezTo>
                    <a:pt x="134475" y="428490"/>
                    <a:pt x="67394" y="428261"/>
                    <a:pt x="46018" y="419100"/>
                  </a:cubicBezTo>
                  <a:cubicBezTo>
                    <a:pt x="40757" y="416845"/>
                    <a:pt x="36493" y="412750"/>
                    <a:pt x="31731" y="409575"/>
                  </a:cubicBezTo>
                  <a:cubicBezTo>
                    <a:pt x="28556" y="404812"/>
                    <a:pt x="24766" y="400407"/>
                    <a:pt x="22206" y="395287"/>
                  </a:cubicBezTo>
                  <a:cubicBezTo>
                    <a:pt x="19961" y="390797"/>
                    <a:pt x="19421" y="385614"/>
                    <a:pt x="17443" y="381000"/>
                  </a:cubicBezTo>
                  <a:cubicBezTo>
                    <a:pt x="14646" y="374475"/>
                    <a:pt x="11093" y="368300"/>
                    <a:pt x="7918" y="361950"/>
                  </a:cubicBezTo>
                  <a:cubicBezTo>
                    <a:pt x="1611" y="330412"/>
                    <a:pt x="0" y="334868"/>
                    <a:pt x="7918" y="295275"/>
                  </a:cubicBezTo>
                  <a:cubicBezTo>
                    <a:pt x="9887" y="285430"/>
                    <a:pt x="9089" y="272269"/>
                    <a:pt x="17443" y="266700"/>
                  </a:cubicBezTo>
                  <a:cubicBezTo>
                    <a:pt x="26968" y="260350"/>
                    <a:pt x="37923" y="255745"/>
                    <a:pt x="46018" y="247650"/>
                  </a:cubicBezTo>
                  <a:lnTo>
                    <a:pt x="88881" y="204787"/>
                  </a:lnTo>
                  <a:lnTo>
                    <a:pt x="117456" y="176212"/>
                  </a:lnTo>
                  <a:cubicBezTo>
                    <a:pt x="129541" y="152043"/>
                    <a:pt x="121074" y="161100"/>
                    <a:pt x="141268" y="147637"/>
                  </a:cubicBezTo>
                  <a:cubicBezTo>
                    <a:pt x="164054" y="113458"/>
                    <a:pt x="152223" y="127156"/>
                    <a:pt x="174606" y="104775"/>
                  </a:cubicBezTo>
                  <a:cubicBezTo>
                    <a:pt x="176193" y="100012"/>
                    <a:pt x="176877" y="94846"/>
                    <a:pt x="179368" y="90487"/>
                  </a:cubicBezTo>
                  <a:cubicBezTo>
                    <a:pt x="183306" y="83595"/>
                    <a:pt x="189042" y="77896"/>
                    <a:pt x="193656" y="71437"/>
                  </a:cubicBezTo>
                  <a:cubicBezTo>
                    <a:pt x="196983" y="66780"/>
                    <a:pt x="200006" y="61912"/>
                    <a:pt x="203181" y="57150"/>
                  </a:cubicBezTo>
                  <a:cubicBezTo>
                    <a:pt x="206356" y="47625"/>
                    <a:pt x="207137" y="36929"/>
                    <a:pt x="212706" y="28575"/>
                  </a:cubicBezTo>
                  <a:lnTo>
                    <a:pt x="231756" y="0"/>
                  </a:lnTo>
                  <a:cubicBezTo>
                    <a:pt x="282842" y="6385"/>
                    <a:pt x="257443" y="1658"/>
                    <a:pt x="307956" y="14287"/>
                  </a:cubicBezTo>
                  <a:cubicBezTo>
                    <a:pt x="314306" y="15875"/>
                    <a:pt x="320796" y="16980"/>
                    <a:pt x="327006" y="19050"/>
                  </a:cubicBezTo>
                  <a:cubicBezTo>
                    <a:pt x="345984" y="25376"/>
                    <a:pt x="374546" y="35708"/>
                    <a:pt x="393681" y="38100"/>
                  </a:cubicBezTo>
                  <a:cubicBezTo>
                    <a:pt x="426687" y="42225"/>
                    <a:pt x="427532" y="41389"/>
                    <a:pt x="455593" y="47625"/>
                  </a:cubicBezTo>
                  <a:cubicBezTo>
                    <a:pt x="461983" y="49045"/>
                    <a:pt x="468349" y="50589"/>
                    <a:pt x="474643" y="52387"/>
                  </a:cubicBezTo>
                  <a:cubicBezTo>
                    <a:pt x="479470" y="53766"/>
                    <a:pt x="484008" y="56165"/>
                    <a:pt x="488931" y="57150"/>
                  </a:cubicBezTo>
                  <a:cubicBezTo>
                    <a:pt x="544005" y="68165"/>
                    <a:pt x="538986" y="65192"/>
                    <a:pt x="588943" y="71437"/>
                  </a:cubicBezTo>
                  <a:cubicBezTo>
                    <a:pt x="600082" y="72829"/>
                    <a:pt x="611168" y="74612"/>
                    <a:pt x="622281" y="76200"/>
                  </a:cubicBezTo>
                  <a:cubicBezTo>
                    <a:pt x="658793" y="74612"/>
                    <a:pt x="695364" y="74041"/>
                    <a:pt x="731818" y="71437"/>
                  </a:cubicBezTo>
                  <a:cubicBezTo>
                    <a:pt x="791980" y="67140"/>
                    <a:pt x="709971" y="60968"/>
                    <a:pt x="793731" y="71437"/>
                  </a:cubicBezTo>
                  <a:cubicBezTo>
                    <a:pt x="800081" y="73025"/>
                    <a:pt x="806652" y="73902"/>
                    <a:pt x="812781" y="76200"/>
                  </a:cubicBezTo>
                  <a:cubicBezTo>
                    <a:pt x="833718" y="84052"/>
                    <a:pt x="828530" y="85200"/>
                    <a:pt x="846118" y="95250"/>
                  </a:cubicBezTo>
                  <a:cubicBezTo>
                    <a:pt x="852282" y="98772"/>
                    <a:pt x="859004" y="101253"/>
                    <a:pt x="865168" y="104775"/>
                  </a:cubicBezTo>
                  <a:cubicBezTo>
                    <a:pt x="919706" y="135939"/>
                    <a:pt x="834643" y="89187"/>
                    <a:pt x="893743" y="128587"/>
                  </a:cubicBezTo>
                  <a:cubicBezTo>
                    <a:pt x="897920" y="131372"/>
                    <a:pt x="903268" y="131762"/>
                    <a:pt x="908031" y="133350"/>
                  </a:cubicBezTo>
                  <a:cubicBezTo>
                    <a:pt x="912793" y="138112"/>
                    <a:pt x="918006" y="142463"/>
                    <a:pt x="922318" y="147637"/>
                  </a:cubicBezTo>
                  <a:cubicBezTo>
                    <a:pt x="925982" y="152034"/>
                    <a:pt x="927796" y="157878"/>
                    <a:pt x="931843" y="161925"/>
                  </a:cubicBezTo>
                  <a:cubicBezTo>
                    <a:pt x="935890" y="165972"/>
                    <a:pt x="941368" y="168275"/>
                    <a:pt x="946131" y="171450"/>
                  </a:cubicBezTo>
                  <a:cubicBezTo>
                    <a:pt x="958410" y="189868"/>
                    <a:pt x="965751" y="195450"/>
                    <a:pt x="969943" y="214312"/>
                  </a:cubicBezTo>
                  <a:cubicBezTo>
                    <a:pt x="972038" y="223738"/>
                    <a:pt x="972611" y="233461"/>
                    <a:pt x="974706" y="242887"/>
                  </a:cubicBezTo>
                  <a:cubicBezTo>
                    <a:pt x="980472" y="268834"/>
                    <a:pt x="962799" y="238919"/>
                    <a:pt x="960418" y="238125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4861093" y="1100138"/>
              <a:ext cx="587207" cy="400050"/>
            </a:xfrm>
            <a:custGeom>
              <a:avLst/>
              <a:gdLst>
                <a:gd name="connsiteX0" fmla="*/ 182395 w 587207"/>
                <a:gd name="connsiteY0" fmla="*/ 0 h 400050"/>
                <a:gd name="connsiteX1" fmla="*/ 182395 w 587207"/>
                <a:gd name="connsiteY1" fmla="*/ 0 h 400050"/>
                <a:gd name="connsiteX2" fmla="*/ 130007 w 587207"/>
                <a:gd name="connsiteY2" fmla="*/ 4762 h 400050"/>
                <a:gd name="connsiteX3" fmla="*/ 115720 w 587207"/>
                <a:gd name="connsiteY3" fmla="*/ 9525 h 400050"/>
                <a:gd name="connsiteX4" fmla="*/ 101432 w 587207"/>
                <a:gd name="connsiteY4" fmla="*/ 23812 h 400050"/>
                <a:gd name="connsiteX5" fmla="*/ 72857 w 587207"/>
                <a:gd name="connsiteY5" fmla="*/ 42862 h 400050"/>
                <a:gd name="connsiteX6" fmla="*/ 58570 w 587207"/>
                <a:gd name="connsiteY6" fmla="*/ 52387 h 400050"/>
                <a:gd name="connsiteX7" fmla="*/ 34757 w 587207"/>
                <a:gd name="connsiteY7" fmla="*/ 76200 h 400050"/>
                <a:gd name="connsiteX8" fmla="*/ 10945 w 587207"/>
                <a:gd name="connsiteY8" fmla="*/ 100012 h 400050"/>
                <a:gd name="connsiteX9" fmla="*/ 1420 w 587207"/>
                <a:gd name="connsiteY9" fmla="*/ 128587 h 400050"/>
                <a:gd name="connsiteX10" fmla="*/ 10945 w 587207"/>
                <a:gd name="connsiteY10" fmla="*/ 180975 h 400050"/>
                <a:gd name="connsiteX11" fmla="*/ 15707 w 587207"/>
                <a:gd name="connsiteY11" fmla="*/ 195262 h 400050"/>
                <a:gd name="connsiteX12" fmla="*/ 29995 w 587207"/>
                <a:gd name="connsiteY12" fmla="*/ 204787 h 400050"/>
                <a:gd name="connsiteX13" fmla="*/ 63332 w 587207"/>
                <a:gd name="connsiteY13" fmla="*/ 247650 h 400050"/>
                <a:gd name="connsiteX14" fmla="*/ 68095 w 587207"/>
                <a:gd name="connsiteY14" fmla="*/ 261937 h 400050"/>
                <a:gd name="connsiteX15" fmla="*/ 82382 w 587207"/>
                <a:gd name="connsiteY15" fmla="*/ 290512 h 400050"/>
                <a:gd name="connsiteX16" fmla="*/ 91907 w 587207"/>
                <a:gd name="connsiteY16" fmla="*/ 333375 h 400050"/>
                <a:gd name="connsiteX17" fmla="*/ 106195 w 587207"/>
                <a:gd name="connsiteY17" fmla="*/ 342900 h 400050"/>
                <a:gd name="connsiteX18" fmla="*/ 172870 w 587207"/>
                <a:gd name="connsiteY18" fmla="*/ 352425 h 400050"/>
                <a:gd name="connsiteX19" fmla="*/ 196682 w 587207"/>
                <a:gd name="connsiteY19" fmla="*/ 385762 h 400050"/>
                <a:gd name="connsiteX20" fmla="*/ 201445 w 587207"/>
                <a:gd name="connsiteY20" fmla="*/ 400050 h 400050"/>
                <a:gd name="connsiteX21" fmla="*/ 301457 w 587207"/>
                <a:gd name="connsiteY21" fmla="*/ 390525 h 400050"/>
                <a:gd name="connsiteX22" fmla="*/ 315745 w 587207"/>
                <a:gd name="connsiteY22" fmla="*/ 385762 h 400050"/>
                <a:gd name="connsiteX23" fmla="*/ 363370 w 587207"/>
                <a:gd name="connsiteY23" fmla="*/ 376237 h 400050"/>
                <a:gd name="connsiteX24" fmla="*/ 377657 w 587207"/>
                <a:gd name="connsiteY24" fmla="*/ 371475 h 400050"/>
                <a:gd name="connsiteX25" fmla="*/ 401470 w 587207"/>
                <a:gd name="connsiteY25" fmla="*/ 366712 h 400050"/>
                <a:gd name="connsiteX26" fmla="*/ 430045 w 587207"/>
                <a:gd name="connsiteY26" fmla="*/ 357187 h 400050"/>
                <a:gd name="connsiteX27" fmla="*/ 444332 w 587207"/>
                <a:gd name="connsiteY27" fmla="*/ 352425 h 400050"/>
                <a:gd name="connsiteX28" fmla="*/ 482432 w 587207"/>
                <a:gd name="connsiteY28" fmla="*/ 347662 h 400050"/>
                <a:gd name="connsiteX29" fmla="*/ 511007 w 587207"/>
                <a:gd name="connsiteY29" fmla="*/ 338137 h 400050"/>
                <a:gd name="connsiteX30" fmla="*/ 539582 w 587207"/>
                <a:gd name="connsiteY30" fmla="*/ 309562 h 400050"/>
                <a:gd name="connsiteX31" fmla="*/ 553870 w 587207"/>
                <a:gd name="connsiteY31" fmla="*/ 280987 h 400050"/>
                <a:gd name="connsiteX32" fmla="*/ 568157 w 587207"/>
                <a:gd name="connsiteY32" fmla="*/ 228600 h 400050"/>
                <a:gd name="connsiteX33" fmla="*/ 577682 w 587207"/>
                <a:gd name="connsiteY33" fmla="*/ 200025 h 400050"/>
                <a:gd name="connsiteX34" fmla="*/ 587207 w 587207"/>
                <a:gd name="connsiteY34" fmla="*/ 161925 h 400050"/>
                <a:gd name="connsiteX35" fmla="*/ 582445 w 587207"/>
                <a:gd name="connsiteY35" fmla="*/ 128587 h 400050"/>
                <a:gd name="connsiteX36" fmla="*/ 577682 w 587207"/>
                <a:gd name="connsiteY36" fmla="*/ 114300 h 400050"/>
                <a:gd name="connsiteX37" fmla="*/ 563395 w 587207"/>
                <a:gd name="connsiteY37" fmla="*/ 104775 h 400050"/>
                <a:gd name="connsiteX38" fmla="*/ 549107 w 587207"/>
                <a:gd name="connsiteY38" fmla="*/ 90487 h 400050"/>
                <a:gd name="connsiteX39" fmla="*/ 539582 w 587207"/>
                <a:gd name="connsiteY39" fmla="*/ 76200 h 400050"/>
                <a:gd name="connsiteX40" fmla="*/ 511007 w 587207"/>
                <a:gd name="connsiteY40" fmla="*/ 66675 h 400050"/>
                <a:gd name="connsiteX41" fmla="*/ 482432 w 587207"/>
                <a:gd name="connsiteY41" fmla="*/ 57150 h 400050"/>
                <a:gd name="connsiteX42" fmla="*/ 425282 w 587207"/>
                <a:gd name="connsiteY42" fmla="*/ 38100 h 400050"/>
                <a:gd name="connsiteX43" fmla="*/ 410995 w 587207"/>
                <a:gd name="connsiteY43" fmla="*/ 33337 h 400050"/>
                <a:gd name="connsiteX44" fmla="*/ 377657 w 587207"/>
                <a:gd name="connsiteY44" fmla="*/ 23812 h 400050"/>
                <a:gd name="connsiteX45" fmla="*/ 339557 w 587207"/>
                <a:gd name="connsiteY45" fmla="*/ 19050 h 400050"/>
                <a:gd name="connsiteX46" fmla="*/ 234782 w 587207"/>
                <a:gd name="connsiteY46" fmla="*/ 14287 h 400050"/>
                <a:gd name="connsiteX47" fmla="*/ 206207 w 587207"/>
                <a:gd name="connsiteY47" fmla="*/ 4762 h 400050"/>
                <a:gd name="connsiteX48" fmla="*/ 191920 w 587207"/>
                <a:gd name="connsiteY48" fmla="*/ 0 h 400050"/>
                <a:gd name="connsiteX49" fmla="*/ 182395 w 587207"/>
                <a:gd name="connsiteY49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87207" h="400050">
                  <a:moveTo>
                    <a:pt x="182395" y="0"/>
                  </a:moveTo>
                  <a:lnTo>
                    <a:pt x="182395" y="0"/>
                  </a:lnTo>
                  <a:cubicBezTo>
                    <a:pt x="164932" y="1587"/>
                    <a:pt x="147365" y="2282"/>
                    <a:pt x="130007" y="4762"/>
                  </a:cubicBezTo>
                  <a:cubicBezTo>
                    <a:pt x="125037" y="5472"/>
                    <a:pt x="119897" y="6740"/>
                    <a:pt x="115720" y="9525"/>
                  </a:cubicBezTo>
                  <a:cubicBezTo>
                    <a:pt x="110116" y="13261"/>
                    <a:pt x="106748" y="19677"/>
                    <a:pt x="101432" y="23812"/>
                  </a:cubicBezTo>
                  <a:cubicBezTo>
                    <a:pt x="92396" y="30840"/>
                    <a:pt x="82382" y="36512"/>
                    <a:pt x="72857" y="42862"/>
                  </a:cubicBezTo>
                  <a:lnTo>
                    <a:pt x="58570" y="52387"/>
                  </a:lnTo>
                  <a:cubicBezTo>
                    <a:pt x="33173" y="90484"/>
                    <a:pt x="66505" y="44453"/>
                    <a:pt x="34757" y="76200"/>
                  </a:cubicBezTo>
                  <a:cubicBezTo>
                    <a:pt x="3004" y="107952"/>
                    <a:pt x="49048" y="74609"/>
                    <a:pt x="10945" y="100012"/>
                  </a:cubicBezTo>
                  <a:cubicBezTo>
                    <a:pt x="7770" y="109537"/>
                    <a:pt x="0" y="118648"/>
                    <a:pt x="1420" y="128587"/>
                  </a:cubicBezTo>
                  <a:cubicBezTo>
                    <a:pt x="5275" y="155578"/>
                    <a:pt x="4528" y="158514"/>
                    <a:pt x="10945" y="180975"/>
                  </a:cubicBezTo>
                  <a:cubicBezTo>
                    <a:pt x="12324" y="185802"/>
                    <a:pt x="12571" y="191342"/>
                    <a:pt x="15707" y="195262"/>
                  </a:cubicBezTo>
                  <a:cubicBezTo>
                    <a:pt x="19283" y="199732"/>
                    <a:pt x="25232" y="201612"/>
                    <a:pt x="29995" y="204787"/>
                  </a:cubicBezTo>
                  <a:cubicBezTo>
                    <a:pt x="52781" y="238966"/>
                    <a:pt x="40951" y="225267"/>
                    <a:pt x="63332" y="247650"/>
                  </a:cubicBezTo>
                  <a:cubicBezTo>
                    <a:pt x="64920" y="252412"/>
                    <a:pt x="65850" y="257447"/>
                    <a:pt x="68095" y="261937"/>
                  </a:cubicBezTo>
                  <a:cubicBezTo>
                    <a:pt x="79735" y="285216"/>
                    <a:pt x="76397" y="266572"/>
                    <a:pt x="82382" y="290512"/>
                  </a:cubicBezTo>
                  <a:cubicBezTo>
                    <a:pt x="82528" y="291096"/>
                    <a:pt x="89953" y="330444"/>
                    <a:pt x="91907" y="333375"/>
                  </a:cubicBezTo>
                  <a:cubicBezTo>
                    <a:pt x="95082" y="338138"/>
                    <a:pt x="101075" y="340340"/>
                    <a:pt x="106195" y="342900"/>
                  </a:cubicBezTo>
                  <a:cubicBezTo>
                    <a:pt x="124518" y="352061"/>
                    <a:pt x="159492" y="351209"/>
                    <a:pt x="172870" y="352425"/>
                  </a:cubicBezTo>
                  <a:cubicBezTo>
                    <a:pt x="196682" y="360362"/>
                    <a:pt x="185569" y="352425"/>
                    <a:pt x="196682" y="385762"/>
                  </a:cubicBezTo>
                  <a:lnTo>
                    <a:pt x="201445" y="400050"/>
                  </a:lnTo>
                  <a:cubicBezTo>
                    <a:pt x="218063" y="398665"/>
                    <a:pt x="280849" y="393960"/>
                    <a:pt x="301457" y="390525"/>
                  </a:cubicBezTo>
                  <a:cubicBezTo>
                    <a:pt x="306409" y="389700"/>
                    <a:pt x="310853" y="386891"/>
                    <a:pt x="315745" y="385762"/>
                  </a:cubicBezTo>
                  <a:cubicBezTo>
                    <a:pt x="331520" y="382122"/>
                    <a:pt x="348011" y="381356"/>
                    <a:pt x="363370" y="376237"/>
                  </a:cubicBezTo>
                  <a:cubicBezTo>
                    <a:pt x="368132" y="374650"/>
                    <a:pt x="372787" y="372693"/>
                    <a:pt x="377657" y="371475"/>
                  </a:cubicBezTo>
                  <a:cubicBezTo>
                    <a:pt x="385510" y="369512"/>
                    <a:pt x="393660" y="368842"/>
                    <a:pt x="401470" y="366712"/>
                  </a:cubicBezTo>
                  <a:cubicBezTo>
                    <a:pt x="411156" y="364070"/>
                    <a:pt x="420520" y="360362"/>
                    <a:pt x="430045" y="357187"/>
                  </a:cubicBezTo>
                  <a:cubicBezTo>
                    <a:pt x="434807" y="355600"/>
                    <a:pt x="439351" y="353048"/>
                    <a:pt x="444332" y="352425"/>
                  </a:cubicBezTo>
                  <a:lnTo>
                    <a:pt x="482432" y="347662"/>
                  </a:lnTo>
                  <a:cubicBezTo>
                    <a:pt x="491957" y="344487"/>
                    <a:pt x="503907" y="345237"/>
                    <a:pt x="511007" y="338137"/>
                  </a:cubicBezTo>
                  <a:lnTo>
                    <a:pt x="539582" y="309562"/>
                  </a:lnTo>
                  <a:cubicBezTo>
                    <a:pt x="556957" y="257444"/>
                    <a:pt x="529244" y="336396"/>
                    <a:pt x="553870" y="280987"/>
                  </a:cubicBezTo>
                  <a:cubicBezTo>
                    <a:pt x="567417" y="250506"/>
                    <a:pt x="560247" y="257603"/>
                    <a:pt x="568157" y="228600"/>
                  </a:cubicBezTo>
                  <a:cubicBezTo>
                    <a:pt x="570799" y="218914"/>
                    <a:pt x="575247" y="209765"/>
                    <a:pt x="577682" y="200025"/>
                  </a:cubicBezTo>
                  <a:lnTo>
                    <a:pt x="587207" y="161925"/>
                  </a:lnTo>
                  <a:cubicBezTo>
                    <a:pt x="585620" y="150812"/>
                    <a:pt x="584646" y="139594"/>
                    <a:pt x="582445" y="128587"/>
                  </a:cubicBezTo>
                  <a:cubicBezTo>
                    <a:pt x="581460" y="123664"/>
                    <a:pt x="580818" y="118220"/>
                    <a:pt x="577682" y="114300"/>
                  </a:cubicBezTo>
                  <a:cubicBezTo>
                    <a:pt x="574106" y="109831"/>
                    <a:pt x="567792" y="108439"/>
                    <a:pt x="563395" y="104775"/>
                  </a:cubicBezTo>
                  <a:cubicBezTo>
                    <a:pt x="558221" y="100463"/>
                    <a:pt x="553419" y="95661"/>
                    <a:pt x="549107" y="90487"/>
                  </a:cubicBezTo>
                  <a:cubicBezTo>
                    <a:pt x="545443" y="86090"/>
                    <a:pt x="544436" y="79233"/>
                    <a:pt x="539582" y="76200"/>
                  </a:cubicBezTo>
                  <a:cubicBezTo>
                    <a:pt x="531068" y="70879"/>
                    <a:pt x="520532" y="69850"/>
                    <a:pt x="511007" y="66675"/>
                  </a:cubicBezTo>
                  <a:lnTo>
                    <a:pt x="482432" y="57150"/>
                  </a:lnTo>
                  <a:lnTo>
                    <a:pt x="425282" y="38100"/>
                  </a:lnTo>
                  <a:lnTo>
                    <a:pt x="410995" y="33337"/>
                  </a:lnTo>
                  <a:cubicBezTo>
                    <a:pt x="399679" y="29565"/>
                    <a:pt x="389606" y="25803"/>
                    <a:pt x="377657" y="23812"/>
                  </a:cubicBezTo>
                  <a:cubicBezTo>
                    <a:pt x="365032" y="21708"/>
                    <a:pt x="352327" y="19901"/>
                    <a:pt x="339557" y="19050"/>
                  </a:cubicBezTo>
                  <a:cubicBezTo>
                    <a:pt x="304673" y="16724"/>
                    <a:pt x="269707" y="15875"/>
                    <a:pt x="234782" y="14287"/>
                  </a:cubicBezTo>
                  <a:lnTo>
                    <a:pt x="206207" y="4762"/>
                  </a:lnTo>
                  <a:cubicBezTo>
                    <a:pt x="201445" y="3175"/>
                    <a:pt x="196940" y="0"/>
                    <a:pt x="191920" y="0"/>
                  </a:cubicBezTo>
                  <a:lnTo>
                    <a:pt x="182395" y="0"/>
                  </a:ln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/>
            <p:cNvSpPr/>
            <p:nvPr/>
          </p:nvSpPr>
          <p:spPr>
            <a:xfrm>
              <a:off x="3381375" y="1785938"/>
              <a:ext cx="990018" cy="1257300"/>
            </a:xfrm>
            <a:custGeom>
              <a:avLst/>
              <a:gdLst>
                <a:gd name="connsiteX0" fmla="*/ 623888 w 990018"/>
                <a:gd name="connsiteY0" fmla="*/ 33337 h 1257300"/>
                <a:gd name="connsiteX1" fmla="*/ 623888 w 990018"/>
                <a:gd name="connsiteY1" fmla="*/ 33337 h 1257300"/>
                <a:gd name="connsiteX2" fmla="*/ 657225 w 990018"/>
                <a:gd name="connsiteY2" fmla="*/ 9525 h 1257300"/>
                <a:gd name="connsiteX3" fmla="*/ 685800 w 990018"/>
                <a:gd name="connsiteY3" fmla="*/ 0 h 1257300"/>
                <a:gd name="connsiteX4" fmla="*/ 747713 w 990018"/>
                <a:gd name="connsiteY4" fmla="*/ 14287 h 1257300"/>
                <a:gd name="connsiteX5" fmla="*/ 762000 w 990018"/>
                <a:gd name="connsiteY5" fmla="*/ 19050 h 1257300"/>
                <a:gd name="connsiteX6" fmla="*/ 790575 w 990018"/>
                <a:gd name="connsiteY6" fmla="*/ 33337 h 1257300"/>
                <a:gd name="connsiteX7" fmla="*/ 804863 w 990018"/>
                <a:gd name="connsiteY7" fmla="*/ 42862 h 1257300"/>
                <a:gd name="connsiteX8" fmla="*/ 828675 w 990018"/>
                <a:gd name="connsiteY8" fmla="*/ 71437 h 1257300"/>
                <a:gd name="connsiteX9" fmla="*/ 838200 w 990018"/>
                <a:gd name="connsiteY9" fmla="*/ 100012 h 1257300"/>
                <a:gd name="connsiteX10" fmla="*/ 847725 w 990018"/>
                <a:gd name="connsiteY10" fmla="*/ 128587 h 1257300"/>
                <a:gd name="connsiteX11" fmla="*/ 862013 w 990018"/>
                <a:gd name="connsiteY11" fmla="*/ 157162 h 1257300"/>
                <a:gd name="connsiteX12" fmla="*/ 890588 w 990018"/>
                <a:gd name="connsiteY12" fmla="*/ 171450 h 1257300"/>
                <a:gd name="connsiteX13" fmla="*/ 904875 w 990018"/>
                <a:gd name="connsiteY13" fmla="*/ 180975 h 1257300"/>
                <a:gd name="connsiteX14" fmla="*/ 952500 w 990018"/>
                <a:gd name="connsiteY14" fmla="*/ 195262 h 1257300"/>
                <a:gd name="connsiteX15" fmla="*/ 966788 w 990018"/>
                <a:gd name="connsiteY15" fmla="*/ 204787 h 1257300"/>
                <a:gd name="connsiteX16" fmla="*/ 971550 w 990018"/>
                <a:gd name="connsiteY16" fmla="*/ 219075 h 1257300"/>
                <a:gd name="connsiteX17" fmla="*/ 985838 w 990018"/>
                <a:gd name="connsiteY17" fmla="*/ 247650 h 1257300"/>
                <a:gd name="connsiteX18" fmla="*/ 981075 w 990018"/>
                <a:gd name="connsiteY18" fmla="*/ 295275 h 1257300"/>
                <a:gd name="connsiteX19" fmla="*/ 957263 w 990018"/>
                <a:gd name="connsiteY19" fmla="*/ 338137 h 1257300"/>
                <a:gd name="connsiteX20" fmla="*/ 947738 w 990018"/>
                <a:gd name="connsiteY20" fmla="*/ 352425 h 1257300"/>
                <a:gd name="connsiteX21" fmla="*/ 938213 w 990018"/>
                <a:gd name="connsiteY21" fmla="*/ 366712 h 1257300"/>
                <a:gd name="connsiteX22" fmla="*/ 933450 w 990018"/>
                <a:gd name="connsiteY22" fmla="*/ 381000 h 1257300"/>
                <a:gd name="connsiteX23" fmla="*/ 919163 w 990018"/>
                <a:gd name="connsiteY23" fmla="*/ 390525 h 1257300"/>
                <a:gd name="connsiteX24" fmla="*/ 909638 w 990018"/>
                <a:gd name="connsiteY24" fmla="*/ 404812 h 1257300"/>
                <a:gd name="connsiteX25" fmla="*/ 881063 w 990018"/>
                <a:gd name="connsiteY25" fmla="*/ 428625 h 1257300"/>
                <a:gd name="connsiteX26" fmla="*/ 866775 w 990018"/>
                <a:gd name="connsiteY26" fmla="*/ 433387 h 1257300"/>
                <a:gd name="connsiteX27" fmla="*/ 828675 w 990018"/>
                <a:gd name="connsiteY27" fmla="*/ 423862 h 1257300"/>
                <a:gd name="connsiteX28" fmla="*/ 819150 w 990018"/>
                <a:gd name="connsiteY28" fmla="*/ 409575 h 1257300"/>
                <a:gd name="connsiteX29" fmla="*/ 804863 w 990018"/>
                <a:gd name="connsiteY29" fmla="*/ 361950 h 1257300"/>
                <a:gd name="connsiteX30" fmla="*/ 771525 w 990018"/>
                <a:gd name="connsiteY30" fmla="*/ 371475 h 1257300"/>
                <a:gd name="connsiteX31" fmla="*/ 742950 w 990018"/>
                <a:gd name="connsiteY31" fmla="*/ 414337 h 1257300"/>
                <a:gd name="connsiteX32" fmla="*/ 733425 w 990018"/>
                <a:gd name="connsiteY32" fmla="*/ 428625 h 1257300"/>
                <a:gd name="connsiteX33" fmla="*/ 723900 w 990018"/>
                <a:gd name="connsiteY33" fmla="*/ 457200 h 1257300"/>
                <a:gd name="connsiteX34" fmla="*/ 719138 w 990018"/>
                <a:gd name="connsiteY34" fmla="*/ 471487 h 1257300"/>
                <a:gd name="connsiteX35" fmla="*/ 723900 w 990018"/>
                <a:gd name="connsiteY35" fmla="*/ 504825 h 1257300"/>
                <a:gd name="connsiteX36" fmla="*/ 728663 w 990018"/>
                <a:gd name="connsiteY36" fmla="*/ 619125 h 1257300"/>
                <a:gd name="connsiteX37" fmla="*/ 738188 w 990018"/>
                <a:gd name="connsiteY37" fmla="*/ 647700 h 1257300"/>
                <a:gd name="connsiteX38" fmla="*/ 742950 w 990018"/>
                <a:gd name="connsiteY38" fmla="*/ 666750 h 1257300"/>
                <a:gd name="connsiteX39" fmla="*/ 752475 w 990018"/>
                <a:gd name="connsiteY39" fmla="*/ 695325 h 1257300"/>
                <a:gd name="connsiteX40" fmla="*/ 742950 w 990018"/>
                <a:gd name="connsiteY40" fmla="*/ 733425 h 1257300"/>
                <a:gd name="connsiteX41" fmla="*/ 738188 w 990018"/>
                <a:gd name="connsiteY41" fmla="*/ 757237 h 1257300"/>
                <a:gd name="connsiteX42" fmla="*/ 733425 w 990018"/>
                <a:gd name="connsiteY42" fmla="*/ 771525 h 1257300"/>
                <a:gd name="connsiteX43" fmla="*/ 728663 w 990018"/>
                <a:gd name="connsiteY43" fmla="*/ 795337 h 1257300"/>
                <a:gd name="connsiteX44" fmla="*/ 719138 w 990018"/>
                <a:gd name="connsiteY44" fmla="*/ 823912 h 1257300"/>
                <a:gd name="connsiteX45" fmla="*/ 714375 w 990018"/>
                <a:gd name="connsiteY45" fmla="*/ 838200 h 1257300"/>
                <a:gd name="connsiteX46" fmla="*/ 709613 w 990018"/>
                <a:gd name="connsiteY46" fmla="*/ 857250 h 1257300"/>
                <a:gd name="connsiteX47" fmla="*/ 714375 w 990018"/>
                <a:gd name="connsiteY47" fmla="*/ 890587 h 1257300"/>
                <a:gd name="connsiteX48" fmla="*/ 738188 w 990018"/>
                <a:gd name="connsiteY48" fmla="*/ 914400 h 1257300"/>
                <a:gd name="connsiteX49" fmla="*/ 752475 w 990018"/>
                <a:gd name="connsiteY49" fmla="*/ 919162 h 1257300"/>
                <a:gd name="connsiteX50" fmla="*/ 771525 w 990018"/>
                <a:gd name="connsiteY50" fmla="*/ 928687 h 1257300"/>
                <a:gd name="connsiteX51" fmla="*/ 785813 w 990018"/>
                <a:gd name="connsiteY51" fmla="*/ 938212 h 1257300"/>
                <a:gd name="connsiteX52" fmla="*/ 814388 w 990018"/>
                <a:gd name="connsiteY52" fmla="*/ 947737 h 1257300"/>
                <a:gd name="connsiteX53" fmla="*/ 828675 w 990018"/>
                <a:gd name="connsiteY53" fmla="*/ 952500 h 1257300"/>
                <a:gd name="connsiteX54" fmla="*/ 842963 w 990018"/>
                <a:gd name="connsiteY54" fmla="*/ 957262 h 1257300"/>
                <a:gd name="connsiteX55" fmla="*/ 857250 w 990018"/>
                <a:gd name="connsiteY55" fmla="*/ 966787 h 1257300"/>
                <a:gd name="connsiteX56" fmla="*/ 871538 w 990018"/>
                <a:gd name="connsiteY56" fmla="*/ 971550 h 1257300"/>
                <a:gd name="connsiteX57" fmla="*/ 900113 w 990018"/>
                <a:gd name="connsiteY57" fmla="*/ 990600 h 1257300"/>
                <a:gd name="connsiteX58" fmla="*/ 914400 w 990018"/>
                <a:gd name="connsiteY58" fmla="*/ 1000125 h 1257300"/>
                <a:gd name="connsiteX59" fmla="*/ 928688 w 990018"/>
                <a:gd name="connsiteY59" fmla="*/ 1004887 h 1257300"/>
                <a:gd name="connsiteX60" fmla="*/ 942975 w 990018"/>
                <a:gd name="connsiteY60" fmla="*/ 1019175 h 1257300"/>
                <a:gd name="connsiteX61" fmla="*/ 962025 w 990018"/>
                <a:gd name="connsiteY61" fmla="*/ 1052512 h 1257300"/>
                <a:gd name="connsiteX62" fmla="*/ 966788 w 990018"/>
                <a:gd name="connsiteY62" fmla="*/ 1066800 h 1257300"/>
                <a:gd name="connsiteX63" fmla="*/ 971550 w 990018"/>
                <a:gd name="connsiteY63" fmla="*/ 1104900 h 1257300"/>
                <a:gd name="connsiteX64" fmla="*/ 957263 w 990018"/>
                <a:gd name="connsiteY64" fmla="*/ 1195387 h 1257300"/>
                <a:gd name="connsiteX65" fmla="*/ 938213 w 990018"/>
                <a:gd name="connsiteY65" fmla="*/ 1223962 h 1257300"/>
                <a:gd name="connsiteX66" fmla="*/ 923925 w 990018"/>
                <a:gd name="connsiteY66" fmla="*/ 1238250 h 1257300"/>
                <a:gd name="connsiteX67" fmla="*/ 895350 w 990018"/>
                <a:gd name="connsiteY67" fmla="*/ 1247775 h 1257300"/>
                <a:gd name="connsiteX68" fmla="*/ 881063 w 990018"/>
                <a:gd name="connsiteY68" fmla="*/ 1257300 h 1257300"/>
                <a:gd name="connsiteX69" fmla="*/ 862013 w 990018"/>
                <a:gd name="connsiteY69" fmla="*/ 1252537 h 1257300"/>
                <a:gd name="connsiteX70" fmla="*/ 833438 w 990018"/>
                <a:gd name="connsiteY70" fmla="*/ 1233487 h 1257300"/>
                <a:gd name="connsiteX71" fmla="*/ 819150 w 990018"/>
                <a:gd name="connsiteY71" fmla="*/ 1223962 h 1257300"/>
                <a:gd name="connsiteX72" fmla="*/ 800100 w 990018"/>
                <a:gd name="connsiteY72" fmla="*/ 1214437 h 1257300"/>
                <a:gd name="connsiteX73" fmla="*/ 771525 w 990018"/>
                <a:gd name="connsiteY73" fmla="*/ 1195387 h 1257300"/>
                <a:gd name="connsiteX74" fmla="*/ 742950 w 990018"/>
                <a:gd name="connsiteY74" fmla="*/ 1185862 h 1257300"/>
                <a:gd name="connsiteX75" fmla="*/ 728663 w 990018"/>
                <a:gd name="connsiteY75" fmla="*/ 1176337 h 1257300"/>
                <a:gd name="connsiteX76" fmla="*/ 700088 w 990018"/>
                <a:gd name="connsiteY76" fmla="*/ 1166812 h 1257300"/>
                <a:gd name="connsiteX77" fmla="*/ 561975 w 990018"/>
                <a:gd name="connsiteY77" fmla="*/ 1171575 h 1257300"/>
                <a:gd name="connsiteX78" fmla="*/ 361950 w 990018"/>
                <a:gd name="connsiteY78" fmla="*/ 1166812 h 1257300"/>
                <a:gd name="connsiteX79" fmla="*/ 333375 w 990018"/>
                <a:gd name="connsiteY79" fmla="*/ 1157287 h 1257300"/>
                <a:gd name="connsiteX80" fmla="*/ 309563 w 990018"/>
                <a:gd name="connsiteY80" fmla="*/ 1128712 h 1257300"/>
                <a:gd name="connsiteX81" fmla="*/ 304800 w 990018"/>
                <a:gd name="connsiteY81" fmla="*/ 1114425 h 1257300"/>
                <a:gd name="connsiteX82" fmla="*/ 314325 w 990018"/>
                <a:gd name="connsiteY82" fmla="*/ 1057275 h 1257300"/>
                <a:gd name="connsiteX83" fmla="*/ 328613 w 990018"/>
                <a:gd name="connsiteY83" fmla="*/ 1004887 h 1257300"/>
                <a:gd name="connsiteX84" fmla="*/ 338138 w 990018"/>
                <a:gd name="connsiteY84" fmla="*/ 990600 h 1257300"/>
                <a:gd name="connsiteX85" fmla="*/ 328613 w 990018"/>
                <a:gd name="connsiteY85" fmla="*/ 947737 h 1257300"/>
                <a:gd name="connsiteX86" fmla="*/ 314325 w 990018"/>
                <a:gd name="connsiteY86" fmla="*/ 938212 h 1257300"/>
                <a:gd name="connsiteX87" fmla="*/ 285750 w 990018"/>
                <a:gd name="connsiteY87" fmla="*/ 895350 h 1257300"/>
                <a:gd name="connsiteX88" fmla="*/ 276225 w 990018"/>
                <a:gd name="connsiteY88" fmla="*/ 881062 h 1257300"/>
                <a:gd name="connsiteX89" fmla="*/ 266700 w 990018"/>
                <a:gd name="connsiteY89" fmla="*/ 866775 h 1257300"/>
                <a:gd name="connsiteX90" fmla="*/ 247650 w 990018"/>
                <a:gd name="connsiteY90" fmla="*/ 809625 h 1257300"/>
                <a:gd name="connsiteX91" fmla="*/ 233363 w 990018"/>
                <a:gd name="connsiteY91" fmla="*/ 781050 h 1257300"/>
                <a:gd name="connsiteX92" fmla="*/ 219075 w 990018"/>
                <a:gd name="connsiteY92" fmla="*/ 771525 h 1257300"/>
                <a:gd name="connsiteX93" fmla="*/ 190500 w 990018"/>
                <a:gd name="connsiteY93" fmla="*/ 747712 h 1257300"/>
                <a:gd name="connsiteX94" fmla="*/ 180975 w 990018"/>
                <a:gd name="connsiteY94" fmla="*/ 733425 h 1257300"/>
                <a:gd name="connsiteX95" fmla="*/ 166688 w 990018"/>
                <a:gd name="connsiteY95" fmla="*/ 723900 h 1257300"/>
                <a:gd name="connsiteX96" fmla="*/ 161925 w 990018"/>
                <a:gd name="connsiteY96" fmla="*/ 709612 h 1257300"/>
                <a:gd name="connsiteX97" fmla="*/ 138113 w 990018"/>
                <a:gd name="connsiteY97" fmla="*/ 685800 h 1257300"/>
                <a:gd name="connsiteX98" fmla="*/ 114300 w 990018"/>
                <a:gd name="connsiteY98" fmla="*/ 642937 h 1257300"/>
                <a:gd name="connsiteX99" fmla="*/ 104775 w 990018"/>
                <a:gd name="connsiteY99" fmla="*/ 628650 h 1257300"/>
                <a:gd name="connsiteX100" fmla="*/ 100013 w 990018"/>
                <a:gd name="connsiteY100" fmla="*/ 614362 h 1257300"/>
                <a:gd name="connsiteX101" fmla="*/ 80963 w 990018"/>
                <a:gd name="connsiteY101" fmla="*/ 585787 h 1257300"/>
                <a:gd name="connsiteX102" fmla="*/ 57150 w 990018"/>
                <a:gd name="connsiteY102" fmla="*/ 557212 h 1257300"/>
                <a:gd name="connsiteX103" fmla="*/ 38100 w 990018"/>
                <a:gd name="connsiteY103" fmla="*/ 528637 h 1257300"/>
                <a:gd name="connsiteX104" fmla="*/ 14288 w 990018"/>
                <a:gd name="connsiteY104" fmla="*/ 504825 h 1257300"/>
                <a:gd name="connsiteX105" fmla="*/ 0 w 990018"/>
                <a:gd name="connsiteY105" fmla="*/ 476250 h 1257300"/>
                <a:gd name="connsiteX106" fmla="*/ 4763 w 990018"/>
                <a:gd name="connsiteY106" fmla="*/ 461962 h 1257300"/>
                <a:gd name="connsiteX107" fmla="*/ 23813 w 990018"/>
                <a:gd name="connsiteY107" fmla="*/ 423862 h 1257300"/>
                <a:gd name="connsiteX108" fmla="*/ 42863 w 990018"/>
                <a:gd name="connsiteY108" fmla="*/ 390525 h 1257300"/>
                <a:gd name="connsiteX109" fmla="*/ 57150 w 990018"/>
                <a:gd name="connsiteY109" fmla="*/ 347662 h 1257300"/>
                <a:gd name="connsiteX110" fmla="*/ 61913 w 990018"/>
                <a:gd name="connsiteY110" fmla="*/ 333375 h 1257300"/>
                <a:gd name="connsiteX111" fmla="*/ 66675 w 990018"/>
                <a:gd name="connsiteY111" fmla="*/ 319087 h 1257300"/>
                <a:gd name="connsiteX112" fmla="*/ 71438 w 990018"/>
                <a:gd name="connsiteY112" fmla="*/ 285750 h 1257300"/>
                <a:gd name="connsiteX113" fmla="*/ 76200 w 990018"/>
                <a:gd name="connsiteY113" fmla="*/ 271462 h 1257300"/>
                <a:gd name="connsiteX114" fmla="*/ 123825 w 990018"/>
                <a:gd name="connsiteY114" fmla="*/ 252412 h 1257300"/>
                <a:gd name="connsiteX115" fmla="*/ 138113 w 990018"/>
                <a:gd name="connsiteY115" fmla="*/ 247650 h 1257300"/>
                <a:gd name="connsiteX116" fmla="*/ 176213 w 990018"/>
                <a:gd name="connsiteY116" fmla="*/ 214312 h 1257300"/>
                <a:gd name="connsiteX117" fmla="*/ 180975 w 990018"/>
                <a:gd name="connsiteY117" fmla="*/ 200025 h 1257300"/>
                <a:gd name="connsiteX118" fmla="*/ 200025 w 990018"/>
                <a:gd name="connsiteY118" fmla="*/ 171450 h 1257300"/>
                <a:gd name="connsiteX119" fmla="*/ 209550 w 990018"/>
                <a:gd name="connsiteY119" fmla="*/ 157162 h 1257300"/>
                <a:gd name="connsiteX120" fmla="*/ 219075 w 990018"/>
                <a:gd name="connsiteY120" fmla="*/ 142875 h 1257300"/>
                <a:gd name="connsiteX121" fmla="*/ 247650 w 990018"/>
                <a:gd name="connsiteY121" fmla="*/ 119062 h 1257300"/>
                <a:gd name="connsiteX122" fmla="*/ 276225 w 990018"/>
                <a:gd name="connsiteY122" fmla="*/ 100012 h 1257300"/>
                <a:gd name="connsiteX123" fmla="*/ 290513 w 990018"/>
                <a:gd name="connsiteY123" fmla="*/ 90487 h 1257300"/>
                <a:gd name="connsiteX124" fmla="*/ 304800 w 990018"/>
                <a:gd name="connsiteY124" fmla="*/ 80962 h 1257300"/>
                <a:gd name="connsiteX125" fmla="*/ 323850 w 990018"/>
                <a:gd name="connsiteY125" fmla="*/ 76200 h 1257300"/>
                <a:gd name="connsiteX126" fmla="*/ 357188 w 990018"/>
                <a:gd name="connsiteY126" fmla="*/ 66675 h 1257300"/>
                <a:gd name="connsiteX127" fmla="*/ 371475 w 990018"/>
                <a:gd name="connsiteY127" fmla="*/ 57150 h 1257300"/>
                <a:gd name="connsiteX128" fmla="*/ 471488 w 990018"/>
                <a:gd name="connsiteY128" fmla="*/ 57150 h 1257300"/>
                <a:gd name="connsiteX129" fmla="*/ 514350 w 990018"/>
                <a:gd name="connsiteY129" fmla="*/ 71437 h 1257300"/>
                <a:gd name="connsiteX130" fmla="*/ 528638 w 990018"/>
                <a:gd name="connsiteY130" fmla="*/ 76200 h 1257300"/>
                <a:gd name="connsiteX131" fmla="*/ 566738 w 990018"/>
                <a:gd name="connsiteY131" fmla="*/ 71437 h 1257300"/>
                <a:gd name="connsiteX132" fmla="*/ 585788 w 990018"/>
                <a:gd name="connsiteY132" fmla="*/ 47625 h 1257300"/>
                <a:gd name="connsiteX133" fmla="*/ 614363 w 990018"/>
                <a:gd name="connsiteY133" fmla="*/ 33337 h 1257300"/>
                <a:gd name="connsiteX134" fmla="*/ 623888 w 990018"/>
                <a:gd name="connsiteY134" fmla="*/ 33337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990018" h="1257300">
                  <a:moveTo>
                    <a:pt x="623888" y="33337"/>
                  </a:moveTo>
                  <a:lnTo>
                    <a:pt x="623888" y="33337"/>
                  </a:lnTo>
                  <a:cubicBezTo>
                    <a:pt x="635000" y="25400"/>
                    <a:pt x="645201" y="15999"/>
                    <a:pt x="657225" y="9525"/>
                  </a:cubicBezTo>
                  <a:cubicBezTo>
                    <a:pt x="666065" y="4765"/>
                    <a:pt x="685800" y="0"/>
                    <a:pt x="685800" y="0"/>
                  </a:cubicBezTo>
                  <a:cubicBezTo>
                    <a:pt x="729074" y="6181"/>
                    <a:pt x="708492" y="1213"/>
                    <a:pt x="747713" y="14287"/>
                  </a:cubicBezTo>
                  <a:cubicBezTo>
                    <a:pt x="752475" y="15875"/>
                    <a:pt x="757823" y="16265"/>
                    <a:pt x="762000" y="19050"/>
                  </a:cubicBezTo>
                  <a:cubicBezTo>
                    <a:pt x="780465" y="31359"/>
                    <a:pt x="770858" y="26765"/>
                    <a:pt x="790575" y="33337"/>
                  </a:cubicBezTo>
                  <a:cubicBezTo>
                    <a:pt x="795338" y="36512"/>
                    <a:pt x="800466" y="39198"/>
                    <a:pt x="804863" y="42862"/>
                  </a:cubicBezTo>
                  <a:cubicBezTo>
                    <a:pt x="812778" y="49458"/>
                    <a:pt x="824269" y="61523"/>
                    <a:pt x="828675" y="71437"/>
                  </a:cubicBezTo>
                  <a:cubicBezTo>
                    <a:pt x="832753" y="80612"/>
                    <a:pt x="835025" y="90487"/>
                    <a:pt x="838200" y="100012"/>
                  </a:cubicBezTo>
                  <a:lnTo>
                    <a:pt x="847725" y="128587"/>
                  </a:lnTo>
                  <a:cubicBezTo>
                    <a:pt x="851598" y="140207"/>
                    <a:pt x="852781" y="147930"/>
                    <a:pt x="862013" y="157162"/>
                  </a:cubicBezTo>
                  <a:cubicBezTo>
                    <a:pt x="875662" y="170811"/>
                    <a:pt x="875094" y="163703"/>
                    <a:pt x="890588" y="171450"/>
                  </a:cubicBezTo>
                  <a:cubicBezTo>
                    <a:pt x="895707" y="174010"/>
                    <a:pt x="899645" y="178650"/>
                    <a:pt x="904875" y="180975"/>
                  </a:cubicBezTo>
                  <a:cubicBezTo>
                    <a:pt x="919785" y="187602"/>
                    <a:pt x="936666" y="191304"/>
                    <a:pt x="952500" y="195262"/>
                  </a:cubicBezTo>
                  <a:cubicBezTo>
                    <a:pt x="957263" y="198437"/>
                    <a:pt x="963212" y="200317"/>
                    <a:pt x="966788" y="204787"/>
                  </a:cubicBezTo>
                  <a:cubicBezTo>
                    <a:pt x="969924" y="208707"/>
                    <a:pt x="969305" y="214585"/>
                    <a:pt x="971550" y="219075"/>
                  </a:cubicBezTo>
                  <a:cubicBezTo>
                    <a:pt x="990018" y="256012"/>
                    <a:pt x="973863" y="211729"/>
                    <a:pt x="985838" y="247650"/>
                  </a:cubicBezTo>
                  <a:cubicBezTo>
                    <a:pt x="984250" y="263525"/>
                    <a:pt x="983501" y="279506"/>
                    <a:pt x="981075" y="295275"/>
                  </a:cubicBezTo>
                  <a:cubicBezTo>
                    <a:pt x="978560" y="311622"/>
                    <a:pt x="965718" y="325454"/>
                    <a:pt x="957263" y="338137"/>
                  </a:cubicBezTo>
                  <a:lnTo>
                    <a:pt x="947738" y="352425"/>
                  </a:lnTo>
                  <a:cubicBezTo>
                    <a:pt x="944563" y="357187"/>
                    <a:pt x="940023" y="361282"/>
                    <a:pt x="938213" y="366712"/>
                  </a:cubicBezTo>
                  <a:cubicBezTo>
                    <a:pt x="936625" y="371475"/>
                    <a:pt x="936586" y="377080"/>
                    <a:pt x="933450" y="381000"/>
                  </a:cubicBezTo>
                  <a:cubicBezTo>
                    <a:pt x="929874" y="385469"/>
                    <a:pt x="923925" y="387350"/>
                    <a:pt x="919163" y="390525"/>
                  </a:cubicBezTo>
                  <a:cubicBezTo>
                    <a:pt x="915988" y="395287"/>
                    <a:pt x="913302" y="400415"/>
                    <a:pt x="909638" y="404812"/>
                  </a:cubicBezTo>
                  <a:cubicBezTo>
                    <a:pt x="902115" y="413839"/>
                    <a:pt x="891766" y="423274"/>
                    <a:pt x="881063" y="428625"/>
                  </a:cubicBezTo>
                  <a:cubicBezTo>
                    <a:pt x="876573" y="430870"/>
                    <a:pt x="871538" y="431800"/>
                    <a:pt x="866775" y="433387"/>
                  </a:cubicBezTo>
                  <a:cubicBezTo>
                    <a:pt x="865585" y="433149"/>
                    <a:pt x="833558" y="427768"/>
                    <a:pt x="828675" y="423862"/>
                  </a:cubicBezTo>
                  <a:cubicBezTo>
                    <a:pt x="824206" y="420286"/>
                    <a:pt x="822325" y="414337"/>
                    <a:pt x="819150" y="409575"/>
                  </a:cubicBezTo>
                  <a:cubicBezTo>
                    <a:pt x="818984" y="408413"/>
                    <a:pt x="817859" y="366282"/>
                    <a:pt x="804863" y="361950"/>
                  </a:cubicBezTo>
                  <a:cubicBezTo>
                    <a:pt x="801871" y="360953"/>
                    <a:pt x="775970" y="369993"/>
                    <a:pt x="771525" y="371475"/>
                  </a:cubicBezTo>
                  <a:lnTo>
                    <a:pt x="742950" y="414337"/>
                  </a:lnTo>
                  <a:lnTo>
                    <a:pt x="733425" y="428625"/>
                  </a:lnTo>
                  <a:lnTo>
                    <a:pt x="723900" y="457200"/>
                  </a:lnTo>
                  <a:lnTo>
                    <a:pt x="719138" y="471487"/>
                  </a:lnTo>
                  <a:cubicBezTo>
                    <a:pt x="720725" y="482600"/>
                    <a:pt x="723177" y="493623"/>
                    <a:pt x="723900" y="504825"/>
                  </a:cubicBezTo>
                  <a:cubicBezTo>
                    <a:pt x="726355" y="542879"/>
                    <a:pt x="724868" y="581181"/>
                    <a:pt x="728663" y="619125"/>
                  </a:cubicBezTo>
                  <a:cubicBezTo>
                    <a:pt x="729662" y="629115"/>
                    <a:pt x="735753" y="637959"/>
                    <a:pt x="738188" y="647700"/>
                  </a:cubicBezTo>
                  <a:cubicBezTo>
                    <a:pt x="739775" y="654050"/>
                    <a:pt x="741069" y="660481"/>
                    <a:pt x="742950" y="666750"/>
                  </a:cubicBezTo>
                  <a:cubicBezTo>
                    <a:pt x="745835" y="676367"/>
                    <a:pt x="752475" y="695325"/>
                    <a:pt x="752475" y="695325"/>
                  </a:cubicBezTo>
                  <a:cubicBezTo>
                    <a:pt x="749300" y="708025"/>
                    <a:pt x="745517" y="720588"/>
                    <a:pt x="742950" y="733425"/>
                  </a:cubicBezTo>
                  <a:cubicBezTo>
                    <a:pt x="741363" y="741362"/>
                    <a:pt x="740151" y="749384"/>
                    <a:pt x="738188" y="757237"/>
                  </a:cubicBezTo>
                  <a:cubicBezTo>
                    <a:pt x="736970" y="762107"/>
                    <a:pt x="734643" y="766655"/>
                    <a:pt x="733425" y="771525"/>
                  </a:cubicBezTo>
                  <a:cubicBezTo>
                    <a:pt x="731462" y="779378"/>
                    <a:pt x="730793" y="787528"/>
                    <a:pt x="728663" y="795337"/>
                  </a:cubicBezTo>
                  <a:cubicBezTo>
                    <a:pt x="726021" y="805023"/>
                    <a:pt x="722313" y="814387"/>
                    <a:pt x="719138" y="823912"/>
                  </a:cubicBezTo>
                  <a:cubicBezTo>
                    <a:pt x="717550" y="828675"/>
                    <a:pt x="715592" y="833330"/>
                    <a:pt x="714375" y="838200"/>
                  </a:cubicBezTo>
                  <a:lnTo>
                    <a:pt x="709613" y="857250"/>
                  </a:lnTo>
                  <a:cubicBezTo>
                    <a:pt x="711200" y="868362"/>
                    <a:pt x="711150" y="879835"/>
                    <a:pt x="714375" y="890587"/>
                  </a:cubicBezTo>
                  <a:cubicBezTo>
                    <a:pt x="717737" y="901794"/>
                    <a:pt x="728475" y="909544"/>
                    <a:pt x="738188" y="914400"/>
                  </a:cubicBezTo>
                  <a:cubicBezTo>
                    <a:pt x="742678" y="916645"/>
                    <a:pt x="747861" y="917185"/>
                    <a:pt x="752475" y="919162"/>
                  </a:cubicBezTo>
                  <a:cubicBezTo>
                    <a:pt x="759001" y="921959"/>
                    <a:pt x="765361" y="925165"/>
                    <a:pt x="771525" y="928687"/>
                  </a:cubicBezTo>
                  <a:cubicBezTo>
                    <a:pt x="776495" y="931527"/>
                    <a:pt x="780582" y="935887"/>
                    <a:pt x="785813" y="938212"/>
                  </a:cubicBezTo>
                  <a:cubicBezTo>
                    <a:pt x="794988" y="942290"/>
                    <a:pt x="804863" y="944562"/>
                    <a:pt x="814388" y="947737"/>
                  </a:cubicBezTo>
                  <a:lnTo>
                    <a:pt x="828675" y="952500"/>
                  </a:lnTo>
                  <a:lnTo>
                    <a:pt x="842963" y="957262"/>
                  </a:lnTo>
                  <a:cubicBezTo>
                    <a:pt x="847725" y="960437"/>
                    <a:pt x="852131" y="964227"/>
                    <a:pt x="857250" y="966787"/>
                  </a:cubicBezTo>
                  <a:cubicBezTo>
                    <a:pt x="861740" y="969032"/>
                    <a:pt x="867149" y="969112"/>
                    <a:pt x="871538" y="971550"/>
                  </a:cubicBezTo>
                  <a:cubicBezTo>
                    <a:pt x="881545" y="977109"/>
                    <a:pt x="890588" y="984250"/>
                    <a:pt x="900113" y="990600"/>
                  </a:cubicBezTo>
                  <a:cubicBezTo>
                    <a:pt x="904875" y="993775"/>
                    <a:pt x="908970" y="998315"/>
                    <a:pt x="914400" y="1000125"/>
                  </a:cubicBezTo>
                  <a:lnTo>
                    <a:pt x="928688" y="1004887"/>
                  </a:lnTo>
                  <a:cubicBezTo>
                    <a:pt x="933450" y="1009650"/>
                    <a:pt x="938663" y="1014001"/>
                    <a:pt x="942975" y="1019175"/>
                  </a:cubicBezTo>
                  <a:cubicBezTo>
                    <a:pt x="950010" y="1027617"/>
                    <a:pt x="957914" y="1042920"/>
                    <a:pt x="962025" y="1052512"/>
                  </a:cubicBezTo>
                  <a:cubicBezTo>
                    <a:pt x="964003" y="1057126"/>
                    <a:pt x="965200" y="1062037"/>
                    <a:pt x="966788" y="1066800"/>
                  </a:cubicBezTo>
                  <a:cubicBezTo>
                    <a:pt x="968375" y="1079500"/>
                    <a:pt x="971550" y="1092101"/>
                    <a:pt x="971550" y="1104900"/>
                  </a:cubicBezTo>
                  <a:cubicBezTo>
                    <a:pt x="971550" y="1118830"/>
                    <a:pt x="970650" y="1175307"/>
                    <a:pt x="957263" y="1195387"/>
                  </a:cubicBezTo>
                  <a:cubicBezTo>
                    <a:pt x="950913" y="1204912"/>
                    <a:pt x="946308" y="1215867"/>
                    <a:pt x="938213" y="1223962"/>
                  </a:cubicBezTo>
                  <a:cubicBezTo>
                    <a:pt x="933450" y="1228725"/>
                    <a:pt x="929813" y="1234979"/>
                    <a:pt x="923925" y="1238250"/>
                  </a:cubicBezTo>
                  <a:cubicBezTo>
                    <a:pt x="915148" y="1243126"/>
                    <a:pt x="903704" y="1242206"/>
                    <a:pt x="895350" y="1247775"/>
                  </a:cubicBezTo>
                  <a:lnTo>
                    <a:pt x="881063" y="1257300"/>
                  </a:lnTo>
                  <a:cubicBezTo>
                    <a:pt x="874713" y="1255712"/>
                    <a:pt x="867867" y="1255464"/>
                    <a:pt x="862013" y="1252537"/>
                  </a:cubicBezTo>
                  <a:cubicBezTo>
                    <a:pt x="851774" y="1247417"/>
                    <a:pt x="842963" y="1239837"/>
                    <a:pt x="833438" y="1233487"/>
                  </a:cubicBezTo>
                  <a:cubicBezTo>
                    <a:pt x="828675" y="1230312"/>
                    <a:pt x="824270" y="1226522"/>
                    <a:pt x="819150" y="1223962"/>
                  </a:cubicBezTo>
                  <a:cubicBezTo>
                    <a:pt x="812800" y="1220787"/>
                    <a:pt x="806188" y="1218090"/>
                    <a:pt x="800100" y="1214437"/>
                  </a:cubicBezTo>
                  <a:cubicBezTo>
                    <a:pt x="790284" y="1208547"/>
                    <a:pt x="782385" y="1199007"/>
                    <a:pt x="771525" y="1195387"/>
                  </a:cubicBezTo>
                  <a:cubicBezTo>
                    <a:pt x="762000" y="1192212"/>
                    <a:pt x="751304" y="1191431"/>
                    <a:pt x="742950" y="1185862"/>
                  </a:cubicBezTo>
                  <a:cubicBezTo>
                    <a:pt x="738188" y="1182687"/>
                    <a:pt x="733893" y="1178662"/>
                    <a:pt x="728663" y="1176337"/>
                  </a:cubicBezTo>
                  <a:cubicBezTo>
                    <a:pt x="719488" y="1172259"/>
                    <a:pt x="700088" y="1166812"/>
                    <a:pt x="700088" y="1166812"/>
                  </a:cubicBezTo>
                  <a:cubicBezTo>
                    <a:pt x="654050" y="1168400"/>
                    <a:pt x="608040" y="1171575"/>
                    <a:pt x="561975" y="1171575"/>
                  </a:cubicBezTo>
                  <a:cubicBezTo>
                    <a:pt x="495281" y="1171575"/>
                    <a:pt x="428514" y="1170972"/>
                    <a:pt x="361950" y="1166812"/>
                  </a:cubicBezTo>
                  <a:cubicBezTo>
                    <a:pt x="351929" y="1166186"/>
                    <a:pt x="333375" y="1157287"/>
                    <a:pt x="333375" y="1157287"/>
                  </a:cubicBezTo>
                  <a:cubicBezTo>
                    <a:pt x="322841" y="1146753"/>
                    <a:pt x="316195" y="1141975"/>
                    <a:pt x="309563" y="1128712"/>
                  </a:cubicBezTo>
                  <a:cubicBezTo>
                    <a:pt x="307318" y="1124222"/>
                    <a:pt x="306388" y="1119187"/>
                    <a:pt x="304800" y="1114425"/>
                  </a:cubicBezTo>
                  <a:cubicBezTo>
                    <a:pt x="312571" y="1052262"/>
                    <a:pt x="305336" y="1097726"/>
                    <a:pt x="314325" y="1057275"/>
                  </a:cubicBezTo>
                  <a:cubicBezTo>
                    <a:pt x="317306" y="1043858"/>
                    <a:pt x="321180" y="1016036"/>
                    <a:pt x="328613" y="1004887"/>
                  </a:cubicBezTo>
                  <a:lnTo>
                    <a:pt x="338138" y="990600"/>
                  </a:lnTo>
                  <a:cubicBezTo>
                    <a:pt x="338090" y="990312"/>
                    <a:pt x="333548" y="953906"/>
                    <a:pt x="328613" y="947737"/>
                  </a:cubicBezTo>
                  <a:cubicBezTo>
                    <a:pt x="325037" y="943267"/>
                    <a:pt x="319088" y="941387"/>
                    <a:pt x="314325" y="938212"/>
                  </a:cubicBezTo>
                  <a:lnTo>
                    <a:pt x="285750" y="895350"/>
                  </a:lnTo>
                  <a:lnTo>
                    <a:pt x="276225" y="881062"/>
                  </a:lnTo>
                  <a:lnTo>
                    <a:pt x="266700" y="866775"/>
                  </a:lnTo>
                  <a:lnTo>
                    <a:pt x="247650" y="809625"/>
                  </a:lnTo>
                  <a:cubicBezTo>
                    <a:pt x="243776" y="798003"/>
                    <a:pt x="242597" y="790284"/>
                    <a:pt x="233363" y="781050"/>
                  </a:cubicBezTo>
                  <a:cubicBezTo>
                    <a:pt x="229315" y="777003"/>
                    <a:pt x="223472" y="775189"/>
                    <a:pt x="219075" y="771525"/>
                  </a:cubicBezTo>
                  <a:cubicBezTo>
                    <a:pt x="182405" y="740966"/>
                    <a:pt x="225975" y="771361"/>
                    <a:pt x="190500" y="747712"/>
                  </a:cubicBezTo>
                  <a:cubicBezTo>
                    <a:pt x="187325" y="742950"/>
                    <a:pt x="185022" y="737472"/>
                    <a:pt x="180975" y="733425"/>
                  </a:cubicBezTo>
                  <a:cubicBezTo>
                    <a:pt x="176928" y="729378"/>
                    <a:pt x="170264" y="728369"/>
                    <a:pt x="166688" y="723900"/>
                  </a:cubicBezTo>
                  <a:cubicBezTo>
                    <a:pt x="163552" y="719980"/>
                    <a:pt x="164170" y="714102"/>
                    <a:pt x="161925" y="709612"/>
                  </a:cubicBezTo>
                  <a:cubicBezTo>
                    <a:pt x="153988" y="693738"/>
                    <a:pt x="152400" y="695325"/>
                    <a:pt x="138113" y="685800"/>
                  </a:cubicBezTo>
                  <a:cubicBezTo>
                    <a:pt x="129730" y="660652"/>
                    <a:pt x="136135" y="675688"/>
                    <a:pt x="114300" y="642937"/>
                  </a:cubicBezTo>
                  <a:lnTo>
                    <a:pt x="104775" y="628650"/>
                  </a:lnTo>
                  <a:cubicBezTo>
                    <a:pt x="103188" y="623887"/>
                    <a:pt x="102451" y="618750"/>
                    <a:pt x="100013" y="614362"/>
                  </a:cubicBezTo>
                  <a:cubicBezTo>
                    <a:pt x="94454" y="604355"/>
                    <a:pt x="89058" y="593881"/>
                    <a:pt x="80963" y="585787"/>
                  </a:cubicBezTo>
                  <a:cubicBezTo>
                    <a:pt x="62627" y="567453"/>
                    <a:pt x="70411" y="577104"/>
                    <a:pt x="57150" y="557212"/>
                  </a:cubicBezTo>
                  <a:cubicBezTo>
                    <a:pt x="48781" y="532105"/>
                    <a:pt x="57919" y="552419"/>
                    <a:pt x="38100" y="528637"/>
                  </a:cubicBezTo>
                  <a:cubicBezTo>
                    <a:pt x="18256" y="504825"/>
                    <a:pt x="40481" y="522288"/>
                    <a:pt x="14288" y="504825"/>
                  </a:cubicBezTo>
                  <a:cubicBezTo>
                    <a:pt x="9474" y="497603"/>
                    <a:pt x="0" y="486107"/>
                    <a:pt x="0" y="476250"/>
                  </a:cubicBezTo>
                  <a:cubicBezTo>
                    <a:pt x="0" y="471230"/>
                    <a:pt x="3000" y="466663"/>
                    <a:pt x="4763" y="461962"/>
                  </a:cubicBezTo>
                  <a:cubicBezTo>
                    <a:pt x="20107" y="421046"/>
                    <a:pt x="7073" y="453157"/>
                    <a:pt x="23813" y="423862"/>
                  </a:cubicBezTo>
                  <a:cubicBezTo>
                    <a:pt x="47977" y="381574"/>
                    <a:pt x="19661" y="425327"/>
                    <a:pt x="42863" y="390525"/>
                  </a:cubicBezTo>
                  <a:lnTo>
                    <a:pt x="57150" y="347662"/>
                  </a:lnTo>
                  <a:lnTo>
                    <a:pt x="61913" y="333375"/>
                  </a:lnTo>
                  <a:lnTo>
                    <a:pt x="66675" y="319087"/>
                  </a:lnTo>
                  <a:cubicBezTo>
                    <a:pt x="68263" y="307975"/>
                    <a:pt x="69237" y="296757"/>
                    <a:pt x="71438" y="285750"/>
                  </a:cubicBezTo>
                  <a:cubicBezTo>
                    <a:pt x="72423" y="280827"/>
                    <a:pt x="72650" y="275012"/>
                    <a:pt x="76200" y="271462"/>
                  </a:cubicBezTo>
                  <a:cubicBezTo>
                    <a:pt x="83207" y="264455"/>
                    <a:pt x="118246" y="254272"/>
                    <a:pt x="123825" y="252412"/>
                  </a:cubicBezTo>
                  <a:lnTo>
                    <a:pt x="138113" y="247650"/>
                  </a:lnTo>
                  <a:cubicBezTo>
                    <a:pt x="171451" y="225425"/>
                    <a:pt x="160338" y="238125"/>
                    <a:pt x="176213" y="214312"/>
                  </a:cubicBezTo>
                  <a:cubicBezTo>
                    <a:pt x="177800" y="209550"/>
                    <a:pt x="178537" y="204413"/>
                    <a:pt x="180975" y="200025"/>
                  </a:cubicBezTo>
                  <a:cubicBezTo>
                    <a:pt x="186534" y="190018"/>
                    <a:pt x="193675" y="180975"/>
                    <a:pt x="200025" y="171450"/>
                  </a:cubicBezTo>
                  <a:lnTo>
                    <a:pt x="209550" y="157162"/>
                  </a:lnTo>
                  <a:cubicBezTo>
                    <a:pt x="212725" y="152400"/>
                    <a:pt x="214313" y="146050"/>
                    <a:pt x="219075" y="142875"/>
                  </a:cubicBezTo>
                  <a:cubicBezTo>
                    <a:pt x="270125" y="108843"/>
                    <a:pt x="192654" y="161838"/>
                    <a:pt x="247650" y="119062"/>
                  </a:cubicBezTo>
                  <a:cubicBezTo>
                    <a:pt x="256686" y="112034"/>
                    <a:pt x="266700" y="106362"/>
                    <a:pt x="276225" y="100012"/>
                  </a:cubicBezTo>
                  <a:lnTo>
                    <a:pt x="290513" y="90487"/>
                  </a:lnTo>
                  <a:cubicBezTo>
                    <a:pt x="295275" y="87312"/>
                    <a:pt x="299247" y="82350"/>
                    <a:pt x="304800" y="80962"/>
                  </a:cubicBezTo>
                  <a:cubicBezTo>
                    <a:pt x="311150" y="79375"/>
                    <a:pt x="317556" y="77998"/>
                    <a:pt x="323850" y="76200"/>
                  </a:cubicBezTo>
                  <a:cubicBezTo>
                    <a:pt x="371676" y="62536"/>
                    <a:pt x="297637" y="81561"/>
                    <a:pt x="357188" y="66675"/>
                  </a:cubicBezTo>
                  <a:cubicBezTo>
                    <a:pt x="361950" y="63500"/>
                    <a:pt x="366116" y="59160"/>
                    <a:pt x="371475" y="57150"/>
                  </a:cubicBezTo>
                  <a:cubicBezTo>
                    <a:pt x="400737" y="46176"/>
                    <a:pt x="448534" y="55715"/>
                    <a:pt x="471488" y="57150"/>
                  </a:cubicBezTo>
                  <a:lnTo>
                    <a:pt x="514350" y="71437"/>
                  </a:lnTo>
                  <a:lnTo>
                    <a:pt x="528638" y="76200"/>
                  </a:lnTo>
                  <a:cubicBezTo>
                    <a:pt x="541338" y="74612"/>
                    <a:pt x="554390" y="74805"/>
                    <a:pt x="566738" y="71437"/>
                  </a:cubicBezTo>
                  <a:cubicBezTo>
                    <a:pt x="591177" y="64772"/>
                    <a:pt x="573975" y="62391"/>
                    <a:pt x="585788" y="47625"/>
                  </a:cubicBezTo>
                  <a:cubicBezTo>
                    <a:pt x="593344" y="38180"/>
                    <a:pt x="604213" y="37397"/>
                    <a:pt x="614363" y="33337"/>
                  </a:cubicBezTo>
                  <a:cubicBezTo>
                    <a:pt x="617659" y="32019"/>
                    <a:pt x="622301" y="33337"/>
                    <a:pt x="623888" y="33337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4252913" y="2386013"/>
              <a:ext cx="390525" cy="395287"/>
            </a:xfrm>
            <a:custGeom>
              <a:avLst/>
              <a:gdLst>
                <a:gd name="connsiteX0" fmla="*/ 304800 w 390525"/>
                <a:gd name="connsiteY0" fmla="*/ 71437 h 395287"/>
                <a:gd name="connsiteX1" fmla="*/ 304800 w 390525"/>
                <a:gd name="connsiteY1" fmla="*/ 71437 h 395287"/>
                <a:gd name="connsiteX2" fmla="*/ 342900 w 390525"/>
                <a:gd name="connsiteY2" fmla="*/ 52387 h 395287"/>
                <a:gd name="connsiteX3" fmla="*/ 357187 w 390525"/>
                <a:gd name="connsiteY3" fmla="*/ 61912 h 395287"/>
                <a:gd name="connsiteX4" fmla="*/ 376237 w 390525"/>
                <a:gd name="connsiteY4" fmla="*/ 90487 h 395287"/>
                <a:gd name="connsiteX5" fmla="*/ 390525 w 390525"/>
                <a:gd name="connsiteY5" fmla="*/ 104775 h 395287"/>
                <a:gd name="connsiteX6" fmla="*/ 385762 w 390525"/>
                <a:gd name="connsiteY6" fmla="*/ 138112 h 395287"/>
                <a:gd name="connsiteX7" fmla="*/ 381000 w 390525"/>
                <a:gd name="connsiteY7" fmla="*/ 152400 h 395287"/>
                <a:gd name="connsiteX8" fmla="*/ 376237 w 390525"/>
                <a:gd name="connsiteY8" fmla="*/ 185737 h 395287"/>
                <a:gd name="connsiteX9" fmla="*/ 371475 w 390525"/>
                <a:gd name="connsiteY9" fmla="*/ 209550 h 395287"/>
                <a:gd name="connsiteX10" fmla="*/ 366712 w 390525"/>
                <a:gd name="connsiteY10" fmla="*/ 242887 h 395287"/>
                <a:gd name="connsiteX11" fmla="*/ 357187 w 390525"/>
                <a:gd name="connsiteY11" fmla="*/ 271462 h 395287"/>
                <a:gd name="connsiteX12" fmla="*/ 347662 w 390525"/>
                <a:gd name="connsiteY12" fmla="*/ 300037 h 395287"/>
                <a:gd name="connsiteX13" fmla="*/ 338137 w 390525"/>
                <a:gd name="connsiteY13" fmla="*/ 314325 h 395287"/>
                <a:gd name="connsiteX14" fmla="*/ 333375 w 390525"/>
                <a:gd name="connsiteY14" fmla="*/ 328612 h 395287"/>
                <a:gd name="connsiteX15" fmla="*/ 328612 w 390525"/>
                <a:gd name="connsiteY15" fmla="*/ 347662 h 395287"/>
                <a:gd name="connsiteX16" fmla="*/ 309562 w 390525"/>
                <a:gd name="connsiteY16" fmla="*/ 376237 h 395287"/>
                <a:gd name="connsiteX17" fmla="*/ 300037 w 390525"/>
                <a:gd name="connsiteY17" fmla="*/ 390525 h 395287"/>
                <a:gd name="connsiteX18" fmla="*/ 285750 w 390525"/>
                <a:gd name="connsiteY18" fmla="*/ 395287 h 395287"/>
                <a:gd name="connsiteX19" fmla="*/ 271462 w 390525"/>
                <a:gd name="connsiteY19" fmla="*/ 390525 h 395287"/>
                <a:gd name="connsiteX20" fmla="*/ 242887 w 390525"/>
                <a:gd name="connsiteY20" fmla="*/ 371475 h 395287"/>
                <a:gd name="connsiteX21" fmla="*/ 214312 w 390525"/>
                <a:gd name="connsiteY21" fmla="*/ 361950 h 395287"/>
                <a:gd name="connsiteX22" fmla="*/ 200025 w 390525"/>
                <a:gd name="connsiteY22" fmla="*/ 357187 h 395287"/>
                <a:gd name="connsiteX23" fmla="*/ 180975 w 390525"/>
                <a:gd name="connsiteY23" fmla="*/ 352425 h 395287"/>
                <a:gd name="connsiteX24" fmla="*/ 157162 w 390525"/>
                <a:gd name="connsiteY24" fmla="*/ 347662 h 395287"/>
                <a:gd name="connsiteX25" fmla="*/ 142875 w 390525"/>
                <a:gd name="connsiteY25" fmla="*/ 342900 h 395287"/>
                <a:gd name="connsiteX26" fmla="*/ 123825 w 390525"/>
                <a:gd name="connsiteY26" fmla="*/ 314325 h 395287"/>
                <a:gd name="connsiteX27" fmla="*/ 109537 w 390525"/>
                <a:gd name="connsiteY27" fmla="*/ 285750 h 395287"/>
                <a:gd name="connsiteX28" fmla="*/ 104775 w 390525"/>
                <a:gd name="connsiteY28" fmla="*/ 271462 h 395287"/>
                <a:gd name="connsiteX29" fmla="*/ 76200 w 390525"/>
                <a:gd name="connsiteY29" fmla="*/ 247650 h 395287"/>
                <a:gd name="connsiteX30" fmla="*/ 52387 w 390525"/>
                <a:gd name="connsiteY30" fmla="*/ 219075 h 395287"/>
                <a:gd name="connsiteX31" fmla="*/ 38100 w 390525"/>
                <a:gd name="connsiteY31" fmla="*/ 209550 h 395287"/>
                <a:gd name="connsiteX32" fmla="*/ 23812 w 390525"/>
                <a:gd name="connsiteY32" fmla="*/ 195262 h 395287"/>
                <a:gd name="connsiteX33" fmla="*/ 4762 w 390525"/>
                <a:gd name="connsiteY33" fmla="*/ 166687 h 395287"/>
                <a:gd name="connsiteX34" fmla="*/ 0 w 390525"/>
                <a:gd name="connsiteY34" fmla="*/ 147637 h 395287"/>
                <a:gd name="connsiteX35" fmla="*/ 14287 w 390525"/>
                <a:gd name="connsiteY35" fmla="*/ 76200 h 395287"/>
                <a:gd name="connsiteX36" fmla="*/ 28575 w 390525"/>
                <a:gd name="connsiteY36" fmla="*/ 23812 h 395287"/>
                <a:gd name="connsiteX37" fmla="*/ 38100 w 390525"/>
                <a:gd name="connsiteY37" fmla="*/ 9525 h 395287"/>
                <a:gd name="connsiteX38" fmla="*/ 66675 w 390525"/>
                <a:gd name="connsiteY38" fmla="*/ 0 h 395287"/>
                <a:gd name="connsiteX39" fmla="*/ 119062 w 390525"/>
                <a:gd name="connsiteY39" fmla="*/ 23812 h 395287"/>
                <a:gd name="connsiteX40" fmla="*/ 133350 w 390525"/>
                <a:gd name="connsiteY40" fmla="*/ 33337 h 395287"/>
                <a:gd name="connsiteX41" fmla="*/ 142875 w 390525"/>
                <a:gd name="connsiteY41" fmla="*/ 47625 h 395287"/>
                <a:gd name="connsiteX42" fmla="*/ 147637 w 390525"/>
                <a:gd name="connsiteY42" fmla="*/ 71437 h 395287"/>
                <a:gd name="connsiteX43" fmla="*/ 157162 w 390525"/>
                <a:gd name="connsiteY43" fmla="*/ 104775 h 395287"/>
                <a:gd name="connsiteX44" fmla="*/ 166687 w 390525"/>
                <a:gd name="connsiteY44" fmla="*/ 119062 h 395287"/>
                <a:gd name="connsiteX45" fmla="*/ 195262 w 390525"/>
                <a:gd name="connsiteY45" fmla="*/ 138112 h 395287"/>
                <a:gd name="connsiteX46" fmla="*/ 223837 w 390525"/>
                <a:gd name="connsiteY46" fmla="*/ 147637 h 395287"/>
                <a:gd name="connsiteX47" fmla="*/ 266700 w 390525"/>
                <a:gd name="connsiteY47" fmla="*/ 138112 h 395287"/>
                <a:gd name="connsiteX48" fmla="*/ 280987 w 390525"/>
                <a:gd name="connsiteY48" fmla="*/ 128587 h 395287"/>
                <a:gd name="connsiteX49" fmla="*/ 290512 w 390525"/>
                <a:gd name="connsiteY49" fmla="*/ 114300 h 395287"/>
                <a:gd name="connsiteX50" fmla="*/ 304800 w 390525"/>
                <a:gd name="connsiteY50" fmla="*/ 85725 h 395287"/>
                <a:gd name="connsiteX51" fmla="*/ 304800 w 390525"/>
                <a:gd name="connsiteY51" fmla="*/ 71437 h 39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90525" h="395287">
                  <a:moveTo>
                    <a:pt x="304800" y="71437"/>
                  </a:moveTo>
                  <a:lnTo>
                    <a:pt x="304800" y="71437"/>
                  </a:lnTo>
                  <a:cubicBezTo>
                    <a:pt x="317500" y="65087"/>
                    <a:pt x="328930" y="54927"/>
                    <a:pt x="342900" y="52387"/>
                  </a:cubicBezTo>
                  <a:cubicBezTo>
                    <a:pt x="348531" y="51363"/>
                    <a:pt x="353418" y="57604"/>
                    <a:pt x="357187" y="61912"/>
                  </a:cubicBezTo>
                  <a:cubicBezTo>
                    <a:pt x="364725" y="70527"/>
                    <a:pt x="368142" y="82392"/>
                    <a:pt x="376237" y="90487"/>
                  </a:cubicBezTo>
                  <a:lnTo>
                    <a:pt x="390525" y="104775"/>
                  </a:lnTo>
                  <a:cubicBezTo>
                    <a:pt x="388937" y="115887"/>
                    <a:pt x="387963" y="127105"/>
                    <a:pt x="385762" y="138112"/>
                  </a:cubicBezTo>
                  <a:cubicBezTo>
                    <a:pt x="384777" y="143035"/>
                    <a:pt x="381985" y="147477"/>
                    <a:pt x="381000" y="152400"/>
                  </a:cubicBezTo>
                  <a:cubicBezTo>
                    <a:pt x="378799" y="163407"/>
                    <a:pt x="378082" y="174665"/>
                    <a:pt x="376237" y="185737"/>
                  </a:cubicBezTo>
                  <a:cubicBezTo>
                    <a:pt x="374906" y="193722"/>
                    <a:pt x="372806" y="201565"/>
                    <a:pt x="371475" y="209550"/>
                  </a:cubicBezTo>
                  <a:cubicBezTo>
                    <a:pt x="369630" y="220622"/>
                    <a:pt x="369236" y="231949"/>
                    <a:pt x="366712" y="242887"/>
                  </a:cubicBezTo>
                  <a:cubicBezTo>
                    <a:pt x="364454" y="252670"/>
                    <a:pt x="360362" y="261937"/>
                    <a:pt x="357187" y="271462"/>
                  </a:cubicBezTo>
                  <a:cubicBezTo>
                    <a:pt x="357185" y="271467"/>
                    <a:pt x="347666" y="300032"/>
                    <a:pt x="347662" y="300037"/>
                  </a:cubicBezTo>
                  <a:lnTo>
                    <a:pt x="338137" y="314325"/>
                  </a:lnTo>
                  <a:cubicBezTo>
                    <a:pt x="336550" y="319087"/>
                    <a:pt x="334754" y="323785"/>
                    <a:pt x="333375" y="328612"/>
                  </a:cubicBezTo>
                  <a:cubicBezTo>
                    <a:pt x="331577" y="334906"/>
                    <a:pt x="331539" y="341808"/>
                    <a:pt x="328612" y="347662"/>
                  </a:cubicBezTo>
                  <a:cubicBezTo>
                    <a:pt x="323492" y="357901"/>
                    <a:pt x="315912" y="366712"/>
                    <a:pt x="309562" y="376237"/>
                  </a:cubicBezTo>
                  <a:cubicBezTo>
                    <a:pt x="306387" y="381000"/>
                    <a:pt x="305467" y="388715"/>
                    <a:pt x="300037" y="390525"/>
                  </a:cubicBezTo>
                  <a:lnTo>
                    <a:pt x="285750" y="395287"/>
                  </a:lnTo>
                  <a:cubicBezTo>
                    <a:pt x="280987" y="393700"/>
                    <a:pt x="275850" y="392963"/>
                    <a:pt x="271462" y="390525"/>
                  </a:cubicBezTo>
                  <a:cubicBezTo>
                    <a:pt x="261455" y="384966"/>
                    <a:pt x="253747" y="375095"/>
                    <a:pt x="242887" y="371475"/>
                  </a:cubicBezTo>
                  <a:lnTo>
                    <a:pt x="214312" y="361950"/>
                  </a:lnTo>
                  <a:cubicBezTo>
                    <a:pt x="209550" y="360362"/>
                    <a:pt x="204895" y="358404"/>
                    <a:pt x="200025" y="357187"/>
                  </a:cubicBezTo>
                  <a:cubicBezTo>
                    <a:pt x="193675" y="355600"/>
                    <a:pt x="187365" y="353845"/>
                    <a:pt x="180975" y="352425"/>
                  </a:cubicBezTo>
                  <a:cubicBezTo>
                    <a:pt x="173073" y="350669"/>
                    <a:pt x="165015" y="349625"/>
                    <a:pt x="157162" y="347662"/>
                  </a:cubicBezTo>
                  <a:cubicBezTo>
                    <a:pt x="152292" y="346444"/>
                    <a:pt x="147637" y="344487"/>
                    <a:pt x="142875" y="342900"/>
                  </a:cubicBezTo>
                  <a:cubicBezTo>
                    <a:pt x="136525" y="333375"/>
                    <a:pt x="127445" y="325185"/>
                    <a:pt x="123825" y="314325"/>
                  </a:cubicBezTo>
                  <a:cubicBezTo>
                    <a:pt x="117252" y="294607"/>
                    <a:pt x="121847" y="304214"/>
                    <a:pt x="109537" y="285750"/>
                  </a:cubicBezTo>
                  <a:cubicBezTo>
                    <a:pt x="107950" y="280987"/>
                    <a:pt x="107560" y="275639"/>
                    <a:pt x="104775" y="271462"/>
                  </a:cubicBezTo>
                  <a:cubicBezTo>
                    <a:pt x="94342" y="255812"/>
                    <a:pt x="89375" y="258630"/>
                    <a:pt x="76200" y="247650"/>
                  </a:cubicBezTo>
                  <a:cubicBezTo>
                    <a:pt x="29384" y="208636"/>
                    <a:pt x="89851" y="256539"/>
                    <a:pt x="52387" y="219075"/>
                  </a:cubicBezTo>
                  <a:cubicBezTo>
                    <a:pt x="48340" y="215028"/>
                    <a:pt x="42497" y="213214"/>
                    <a:pt x="38100" y="209550"/>
                  </a:cubicBezTo>
                  <a:cubicBezTo>
                    <a:pt x="32926" y="205238"/>
                    <a:pt x="27947" y="200579"/>
                    <a:pt x="23812" y="195262"/>
                  </a:cubicBezTo>
                  <a:cubicBezTo>
                    <a:pt x="16784" y="186226"/>
                    <a:pt x="4762" y="166687"/>
                    <a:pt x="4762" y="166687"/>
                  </a:cubicBezTo>
                  <a:cubicBezTo>
                    <a:pt x="3175" y="160337"/>
                    <a:pt x="0" y="154182"/>
                    <a:pt x="0" y="147637"/>
                  </a:cubicBezTo>
                  <a:cubicBezTo>
                    <a:pt x="0" y="123906"/>
                    <a:pt x="9752" y="98874"/>
                    <a:pt x="14287" y="76200"/>
                  </a:cubicBezTo>
                  <a:cubicBezTo>
                    <a:pt x="16843" y="63422"/>
                    <a:pt x="21670" y="34169"/>
                    <a:pt x="28575" y="23812"/>
                  </a:cubicBezTo>
                  <a:cubicBezTo>
                    <a:pt x="31750" y="19050"/>
                    <a:pt x="33246" y="12558"/>
                    <a:pt x="38100" y="9525"/>
                  </a:cubicBezTo>
                  <a:cubicBezTo>
                    <a:pt x="46614" y="4204"/>
                    <a:pt x="66675" y="0"/>
                    <a:pt x="66675" y="0"/>
                  </a:cubicBezTo>
                  <a:cubicBezTo>
                    <a:pt x="101713" y="7007"/>
                    <a:pt x="83751" y="272"/>
                    <a:pt x="119062" y="23812"/>
                  </a:cubicBezTo>
                  <a:lnTo>
                    <a:pt x="133350" y="33337"/>
                  </a:lnTo>
                  <a:cubicBezTo>
                    <a:pt x="136525" y="38100"/>
                    <a:pt x="140865" y="42265"/>
                    <a:pt x="142875" y="47625"/>
                  </a:cubicBezTo>
                  <a:cubicBezTo>
                    <a:pt x="145717" y="55204"/>
                    <a:pt x="145881" y="63535"/>
                    <a:pt x="147637" y="71437"/>
                  </a:cubicBezTo>
                  <a:cubicBezTo>
                    <a:pt x="148856" y="76924"/>
                    <a:pt x="153982" y="98415"/>
                    <a:pt x="157162" y="104775"/>
                  </a:cubicBezTo>
                  <a:cubicBezTo>
                    <a:pt x="159722" y="109894"/>
                    <a:pt x="162379" y="115293"/>
                    <a:pt x="166687" y="119062"/>
                  </a:cubicBezTo>
                  <a:cubicBezTo>
                    <a:pt x="175302" y="126600"/>
                    <a:pt x="184402" y="134492"/>
                    <a:pt x="195262" y="138112"/>
                  </a:cubicBezTo>
                  <a:lnTo>
                    <a:pt x="223837" y="147637"/>
                  </a:lnTo>
                  <a:cubicBezTo>
                    <a:pt x="234816" y="145807"/>
                    <a:pt x="254974" y="143975"/>
                    <a:pt x="266700" y="138112"/>
                  </a:cubicBezTo>
                  <a:cubicBezTo>
                    <a:pt x="271819" y="135552"/>
                    <a:pt x="276225" y="131762"/>
                    <a:pt x="280987" y="128587"/>
                  </a:cubicBezTo>
                  <a:cubicBezTo>
                    <a:pt x="284162" y="123825"/>
                    <a:pt x="287952" y="119419"/>
                    <a:pt x="290512" y="114300"/>
                  </a:cubicBezTo>
                  <a:cubicBezTo>
                    <a:pt x="310230" y="74866"/>
                    <a:pt x="277504" y="126668"/>
                    <a:pt x="304800" y="85725"/>
                  </a:cubicBezTo>
                  <a:cubicBezTo>
                    <a:pt x="314827" y="55644"/>
                    <a:pt x="304800" y="73818"/>
                    <a:pt x="304800" y="71437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4311205" y="2085975"/>
              <a:ext cx="503833" cy="315069"/>
            </a:xfrm>
            <a:custGeom>
              <a:avLst/>
              <a:gdLst>
                <a:gd name="connsiteX0" fmla="*/ 456058 w 503833"/>
                <a:gd name="connsiteY0" fmla="*/ 247650 h 315069"/>
                <a:gd name="connsiteX1" fmla="*/ 456058 w 503833"/>
                <a:gd name="connsiteY1" fmla="*/ 247650 h 315069"/>
                <a:gd name="connsiteX2" fmla="*/ 494158 w 503833"/>
                <a:gd name="connsiteY2" fmla="*/ 200025 h 315069"/>
                <a:gd name="connsiteX3" fmla="*/ 503683 w 503833"/>
                <a:gd name="connsiteY3" fmla="*/ 171450 h 315069"/>
                <a:gd name="connsiteX4" fmla="*/ 498920 w 503833"/>
                <a:gd name="connsiteY4" fmla="*/ 128588 h 315069"/>
                <a:gd name="connsiteX5" fmla="*/ 484633 w 503833"/>
                <a:gd name="connsiteY5" fmla="*/ 119063 h 315069"/>
                <a:gd name="connsiteX6" fmla="*/ 456058 w 503833"/>
                <a:gd name="connsiteY6" fmla="*/ 109538 h 315069"/>
                <a:gd name="connsiteX7" fmla="*/ 441770 w 503833"/>
                <a:gd name="connsiteY7" fmla="*/ 114300 h 315069"/>
                <a:gd name="connsiteX8" fmla="*/ 384620 w 503833"/>
                <a:gd name="connsiteY8" fmla="*/ 104775 h 315069"/>
                <a:gd name="connsiteX9" fmla="*/ 370333 w 503833"/>
                <a:gd name="connsiteY9" fmla="*/ 95250 h 315069"/>
                <a:gd name="connsiteX10" fmla="*/ 336995 w 503833"/>
                <a:gd name="connsiteY10" fmla="*/ 57150 h 315069"/>
                <a:gd name="connsiteX11" fmla="*/ 313183 w 503833"/>
                <a:gd name="connsiteY11" fmla="*/ 38100 h 315069"/>
                <a:gd name="connsiteX12" fmla="*/ 298895 w 503833"/>
                <a:gd name="connsiteY12" fmla="*/ 28575 h 315069"/>
                <a:gd name="connsiteX13" fmla="*/ 241745 w 503833"/>
                <a:gd name="connsiteY13" fmla="*/ 14288 h 315069"/>
                <a:gd name="connsiteX14" fmla="*/ 194120 w 503833"/>
                <a:gd name="connsiteY14" fmla="*/ 0 h 315069"/>
                <a:gd name="connsiteX15" fmla="*/ 160783 w 503833"/>
                <a:gd name="connsiteY15" fmla="*/ 4763 h 315069"/>
                <a:gd name="connsiteX16" fmla="*/ 146495 w 503833"/>
                <a:gd name="connsiteY16" fmla="*/ 19050 h 315069"/>
                <a:gd name="connsiteX17" fmla="*/ 132208 w 503833"/>
                <a:gd name="connsiteY17" fmla="*/ 28575 h 315069"/>
                <a:gd name="connsiteX18" fmla="*/ 108395 w 503833"/>
                <a:gd name="connsiteY18" fmla="*/ 71438 h 315069"/>
                <a:gd name="connsiteX19" fmla="*/ 98870 w 503833"/>
                <a:gd name="connsiteY19" fmla="*/ 85725 h 315069"/>
                <a:gd name="connsiteX20" fmla="*/ 84583 w 503833"/>
                <a:gd name="connsiteY20" fmla="*/ 100013 h 315069"/>
                <a:gd name="connsiteX21" fmla="*/ 75058 w 503833"/>
                <a:gd name="connsiteY21" fmla="*/ 114300 h 315069"/>
                <a:gd name="connsiteX22" fmla="*/ 60770 w 503833"/>
                <a:gd name="connsiteY22" fmla="*/ 123825 h 315069"/>
                <a:gd name="connsiteX23" fmla="*/ 32195 w 503833"/>
                <a:gd name="connsiteY23" fmla="*/ 142875 h 315069"/>
                <a:gd name="connsiteX24" fmla="*/ 3620 w 503833"/>
                <a:gd name="connsiteY24" fmla="*/ 161925 h 315069"/>
                <a:gd name="connsiteX25" fmla="*/ 8383 w 503833"/>
                <a:gd name="connsiteY25" fmla="*/ 176213 h 315069"/>
                <a:gd name="connsiteX26" fmla="*/ 27433 w 503833"/>
                <a:gd name="connsiteY26" fmla="*/ 204788 h 315069"/>
                <a:gd name="connsiteX27" fmla="*/ 32195 w 503833"/>
                <a:gd name="connsiteY27" fmla="*/ 266700 h 315069"/>
                <a:gd name="connsiteX28" fmla="*/ 46483 w 503833"/>
                <a:gd name="connsiteY28" fmla="*/ 271463 h 315069"/>
                <a:gd name="connsiteX29" fmla="*/ 60770 w 503833"/>
                <a:gd name="connsiteY29" fmla="*/ 280988 h 315069"/>
                <a:gd name="connsiteX30" fmla="*/ 89345 w 503833"/>
                <a:gd name="connsiteY30" fmla="*/ 290513 h 315069"/>
                <a:gd name="connsiteX31" fmla="*/ 117920 w 503833"/>
                <a:gd name="connsiteY31" fmla="*/ 304800 h 315069"/>
                <a:gd name="connsiteX32" fmla="*/ 132208 w 503833"/>
                <a:gd name="connsiteY32" fmla="*/ 300038 h 315069"/>
                <a:gd name="connsiteX33" fmla="*/ 156020 w 503833"/>
                <a:gd name="connsiteY33" fmla="*/ 280988 h 315069"/>
                <a:gd name="connsiteX34" fmla="*/ 170308 w 503833"/>
                <a:gd name="connsiteY34" fmla="*/ 271463 h 315069"/>
                <a:gd name="connsiteX35" fmla="*/ 198883 w 503833"/>
                <a:gd name="connsiteY35" fmla="*/ 261938 h 315069"/>
                <a:gd name="connsiteX36" fmla="*/ 265558 w 503833"/>
                <a:gd name="connsiteY36" fmla="*/ 276225 h 315069"/>
                <a:gd name="connsiteX37" fmla="*/ 275083 w 503833"/>
                <a:gd name="connsiteY37" fmla="*/ 290513 h 315069"/>
                <a:gd name="connsiteX38" fmla="*/ 294133 w 503833"/>
                <a:gd name="connsiteY38" fmla="*/ 314325 h 315069"/>
                <a:gd name="connsiteX39" fmla="*/ 327470 w 503833"/>
                <a:gd name="connsiteY39" fmla="*/ 304800 h 315069"/>
                <a:gd name="connsiteX40" fmla="*/ 394145 w 503833"/>
                <a:gd name="connsiteY40" fmla="*/ 285750 h 315069"/>
                <a:gd name="connsiteX41" fmla="*/ 422720 w 503833"/>
                <a:gd name="connsiteY41" fmla="*/ 276225 h 315069"/>
                <a:gd name="connsiteX42" fmla="*/ 437008 w 503833"/>
                <a:gd name="connsiteY42" fmla="*/ 266700 h 315069"/>
                <a:gd name="connsiteX43" fmla="*/ 456058 w 503833"/>
                <a:gd name="connsiteY43" fmla="*/ 238125 h 315069"/>
                <a:gd name="connsiteX44" fmla="*/ 456058 w 503833"/>
                <a:gd name="connsiteY44" fmla="*/ 247650 h 31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03833" h="315069">
                  <a:moveTo>
                    <a:pt x="456058" y="247650"/>
                  </a:moveTo>
                  <a:lnTo>
                    <a:pt x="456058" y="247650"/>
                  </a:lnTo>
                  <a:cubicBezTo>
                    <a:pt x="457128" y="246401"/>
                    <a:pt x="488728" y="212242"/>
                    <a:pt x="494158" y="200025"/>
                  </a:cubicBezTo>
                  <a:cubicBezTo>
                    <a:pt x="498236" y="190850"/>
                    <a:pt x="503683" y="171450"/>
                    <a:pt x="503683" y="171450"/>
                  </a:cubicBezTo>
                  <a:cubicBezTo>
                    <a:pt x="502095" y="157163"/>
                    <a:pt x="503833" y="142098"/>
                    <a:pt x="498920" y="128588"/>
                  </a:cubicBezTo>
                  <a:cubicBezTo>
                    <a:pt x="496964" y="123209"/>
                    <a:pt x="489863" y="121388"/>
                    <a:pt x="484633" y="119063"/>
                  </a:cubicBezTo>
                  <a:cubicBezTo>
                    <a:pt x="475458" y="114985"/>
                    <a:pt x="456058" y="109538"/>
                    <a:pt x="456058" y="109538"/>
                  </a:cubicBezTo>
                  <a:cubicBezTo>
                    <a:pt x="451295" y="111125"/>
                    <a:pt x="446790" y="114300"/>
                    <a:pt x="441770" y="114300"/>
                  </a:cubicBezTo>
                  <a:cubicBezTo>
                    <a:pt x="431203" y="114300"/>
                    <a:pt x="399524" y="112227"/>
                    <a:pt x="384620" y="104775"/>
                  </a:cubicBezTo>
                  <a:cubicBezTo>
                    <a:pt x="379501" y="102215"/>
                    <a:pt x="375095" y="98425"/>
                    <a:pt x="370333" y="95250"/>
                  </a:cubicBezTo>
                  <a:cubicBezTo>
                    <a:pt x="348108" y="61912"/>
                    <a:pt x="360808" y="73025"/>
                    <a:pt x="336995" y="57150"/>
                  </a:cubicBezTo>
                  <a:cubicBezTo>
                    <a:pt x="320939" y="33067"/>
                    <a:pt x="336186" y="49602"/>
                    <a:pt x="313183" y="38100"/>
                  </a:cubicBezTo>
                  <a:cubicBezTo>
                    <a:pt x="308063" y="35540"/>
                    <a:pt x="304126" y="30900"/>
                    <a:pt x="298895" y="28575"/>
                  </a:cubicBezTo>
                  <a:cubicBezTo>
                    <a:pt x="276252" y="18512"/>
                    <a:pt x="265708" y="18281"/>
                    <a:pt x="241745" y="14288"/>
                  </a:cubicBezTo>
                  <a:cubicBezTo>
                    <a:pt x="206960" y="2693"/>
                    <a:pt x="222910" y="7198"/>
                    <a:pt x="194120" y="0"/>
                  </a:cubicBezTo>
                  <a:cubicBezTo>
                    <a:pt x="183008" y="1588"/>
                    <a:pt x="171205" y="594"/>
                    <a:pt x="160783" y="4763"/>
                  </a:cubicBezTo>
                  <a:cubicBezTo>
                    <a:pt x="154530" y="7264"/>
                    <a:pt x="151669" y="14738"/>
                    <a:pt x="146495" y="19050"/>
                  </a:cubicBezTo>
                  <a:cubicBezTo>
                    <a:pt x="142098" y="22714"/>
                    <a:pt x="136970" y="25400"/>
                    <a:pt x="132208" y="28575"/>
                  </a:cubicBezTo>
                  <a:cubicBezTo>
                    <a:pt x="123825" y="53723"/>
                    <a:pt x="130230" y="38687"/>
                    <a:pt x="108395" y="71438"/>
                  </a:cubicBezTo>
                  <a:cubicBezTo>
                    <a:pt x="105220" y="76200"/>
                    <a:pt x="102917" y="81678"/>
                    <a:pt x="98870" y="85725"/>
                  </a:cubicBezTo>
                  <a:cubicBezTo>
                    <a:pt x="94108" y="90488"/>
                    <a:pt x="88895" y="94839"/>
                    <a:pt x="84583" y="100013"/>
                  </a:cubicBezTo>
                  <a:cubicBezTo>
                    <a:pt x="80919" y="104410"/>
                    <a:pt x="79105" y="110253"/>
                    <a:pt x="75058" y="114300"/>
                  </a:cubicBezTo>
                  <a:cubicBezTo>
                    <a:pt x="71010" y="118347"/>
                    <a:pt x="65167" y="120161"/>
                    <a:pt x="60770" y="123825"/>
                  </a:cubicBezTo>
                  <a:cubicBezTo>
                    <a:pt x="36987" y="143645"/>
                    <a:pt x="57305" y="134506"/>
                    <a:pt x="32195" y="142875"/>
                  </a:cubicBezTo>
                  <a:cubicBezTo>
                    <a:pt x="22670" y="149225"/>
                    <a:pt x="0" y="151065"/>
                    <a:pt x="3620" y="161925"/>
                  </a:cubicBezTo>
                  <a:cubicBezTo>
                    <a:pt x="5208" y="166688"/>
                    <a:pt x="5945" y="171824"/>
                    <a:pt x="8383" y="176213"/>
                  </a:cubicBezTo>
                  <a:cubicBezTo>
                    <a:pt x="13942" y="186220"/>
                    <a:pt x="27433" y="204788"/>
                    <a:pt x="27433" y="204788"/>
                  </a:cubicBezTo>
                  <a:cubicBezTo>
                    <a:pt x="29020" y="225425"/>
                    <a:pt x="26509" y="246798"/>
                    <a:pt x="32195" y="266700"/>
                  </a:cubicBezTo>
                  <a:cubicBezTo>
                    <a:pt x="33574" y="271527"/>
                    <a:pt x="41993" y="269218"/>
                    <a:pt x="46483" y="271463"/>
                  </a:cubicBezTo>
                  <a:cubicBezTo>
                    <a:pt x="51602" y="274023"/>
                    <a:pt x="55540" y="278663"/>
                    <a:pt x="60770" y="280988"/>
                  </a:cubicBezTo>
                  <a:cubicBezTo>
                    <a:pt x="69945" y="285066"/>
                    <a:pt x="80991" y="284944"/>
                    <a:pt x="89345" y="290513"/>
                  </a:cubicBezTo>
                  <a:cubicBezTo>
                    <a:pt x="107810" y="302822"/>
                    <a:pt x="98203" y="298228"/>
                    <a:pt x="117920" y="304800"/>
                  </a:cubicBezTo>
                  <a:cubicBezTo>
                    <a:pt x="122683" y="303213"/>
                    <a:pt x="128288" y="303174"/>
                    <a:pt x="132208" y="300038"/>
                  </a:cubicBezTo>
                  <a:cubicBezTo>
                    <a:pt x="162983" y="275418"/>
                    <a:pt x="120108" y="292958"/>
                    <a:pt x="156020" y="280988"/>
                  </a:cubicBezTo>
                  <a:cubicBezTo>
                    <a:pt x="160783" y="277813"/>
                    <a:pt x="165077" y="273788"/>
                    <a:pt x="170308" y="271463"/>
                  </a:cubicBezTo>
                  <a:cubicBezTo>
                    <a:pt x="179483" y="267385"/>
                    <a:pt x="198883" y="261938"/>
                    <a:pt x="198883" y="261938"/>
                  </a:cubicBezTo>
                  <a:cubicBezTo>
                    <a:pt x="224533" y="264270"/>
                    <a:pt x="247269" y="257936"/>
                    <a:pt x="265558" y="276225"/>
                  </a:cubicBezTo>
                  <a:cubicBezTo>
                    <a:pt x="269605" y="280272"/>
                    <a:pt x="271908" y="285750"/>
                    <a:pt x="275083" y="290513"/>
                  </a:cubicBezTo>
                  <a:cubicBezTo>
                    <a:pt x="278687" y="301324"/>
                    <a:pt x="279053" y="312171"/>
                    <a:pt x="294133" y="314325"/>
                  </a:cubicBezTo>
                  <a:cubicBezTo>
                    <a:pt x="299343" y="315069"/>
                    <a:pt x="321324" y="306476"/>
                    <a:pt x="327470" y="304800"/>
                  </a:cubicBezTo>
                  <a:cubicBezTo>
                    <a:pt x="393282" y="286850"/>
                    <a:pt x="339367" y="304008"/>
                    <a:pt x="394145" y="285750"/>
                  </a:cubicBezTo>
                  <a:cubicBezTo>
                    <a:pt x="394150" y="285748"/>
                    <a:pt x="422715" y="276229"/>
                    <a:pt x="422720" y="276225"/>
                  </a:cubicBezTo>
                  <a:lnTo>
                    <a:pt x="437008" y="266700"/>
                  </a:lnTo>
                  <a:cubicBezTo>
                    <a:pt x="443358" y="257175"/>
                    <a:pt x="446533" y="244475"/>
                    <a:pt x="456058" y="238125"/>
                  </a:cubicBezTo>
                  <a:lnTo>
                    <a:pt x="456058" y="247650"/>
                  </a:ln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3549494" y="633413"/>
              <a:ext cx="1079656" cy="1081087"/>
            </a:xfrm>
            <a:custGeom>
              <a:avLst/>
              <a:gdLst>
                <a:gd name="connsiteX0" fmla="*/ 170019 w 1079656"/>
                <a:gd name="connsiteY0" fmla="*/ 157162 h 1081087"/>
                <a:gd name="connsiteX1" fmla="*/ 170019 w 1079656"/>
                <a:gd name="connsiteY1" fmla="*/ 157162 h 1081087"/>
                <a:gd name="connsiteX2" fmla="*/ 131919 w 1079656"/>
                <a:gd name="connsiteY2" fmla="*/ 171450 h 1081087"/>
                <a:gd name="connsiteX3" fmla="*/ 103344 w 1079656"/>
                <a:gd name="connsiteY3" fmla="*/ 190500 h 1081087"/>
                <a:gd name="connsiteX4" fmla="*/ 70006 w 1079656"/>
                <a:gd name="connsiteY4" fmla="*/ 223837 h 1081087"/>
                <a:gd name="connsiteX5" fmla="*/ 27144 w 1079656"/>
                <a:gd name="connsiteY5" fmla="*/ 257175 h 1081087"/>
                <a:gd name="connsiteX6" fmla="*/ 8094 w 1079656"/>
                <a:gd name="connsiteY6" fmla="*/ 285750 h 1081087"/>
                <a:gd name="connsiteX7" fmla="*/ 36669 w 1079656"/>
                <a:gd name="connsiteY7" fmla="*/ 309562 h 1081087"/>
                <a:gd name="connsiteX8" fmla="*/ 50956 w 1079656"/>
                <a:gd name="connsiteY8" fmla="*/ 319087 h 1081087"/>
                <a:gd name="connsiteX9" fmla="*/ 60481 w 1079656"/>
                <a:gd name="connsiteY9" fmla="*/ 333375 h 1081087"/>
                <a:gd name="connsiteX10" fmla="*/ 70006 w 1079656"/>
                <a:gd name="connsiteY10" fmla="*/ 361950 h 1081087"/>
                <a:gd name="connsiteX11" fmla="*/ 74769 w 1079656"/>
                <a:gd name="connsiteY11" fmla="*/ 376237 h 1081087"/>
                <a:gd name="connsiteX12" fmla="*/ 79531 w 1079656"/>
                <a:gd name="connsiteY12" fmla="*/ 390525 h 1081087"/>
                <a:gd name="connsiteX13" fmla="*/ 93819 w 1079656"/>
                <a:gd name="connsiteY13" fmla="*/ 419100 h 1081087"/>
                <a:gd name="connsiteX14" fmla="*/ 108106 w 1079656"/>
                <a:gd name="connsiteY14" fmla="*/ 428625 h 1081087"/>
                <a:gd name="connsiteX15" fmla="*/ 122394 w 1079656"/>
                <a:gd name="connsiteY15" fmla="*/ 442912 h 1081087"/>
                <a:gd name="connsiteX16" fmla="*/ 150969 w 1079656"/>
                <a:gd name="connsiteY16" fmla="*/ 452437 h 1081087"/>
                <a:gd name="connsiteX17" fmla="*/ 165256 w 1079656"/>
                <a:gd name="connsiteY17" fmla="*/ 457200 h 1081087"/>
                <a:gd name="connsiteX18" fmla="*/ 246219 w 1079656"/>
                <a:gd name="connsiteY18" fmla="*/ 461962 h 1081087"/>
                <a:gd name="connsiteX19" fmla="*/ 265269 w 1079656"/>
                <a:gd name="connsiteY19" fmla="*/ 466725 h 1081087"/>
                <a:gd name="connsiteX20" fmla="*/ 279556 w 1079656"/>
                <a:gd name="connsiteY20" fmla="*/ 476250 h 1081087"/>
                <a:gd name="connsiteX21" fmla="*/ 293844 w 1079656"/>
                <a:gd name="connsiteY21" fmla="*/ 481012 h 1081087"/>
                <a:gd name="connsiteX22" fmla="*/ 303369 w 1079656"/>
                <a:gd name="connsiteY22" fmla="*/ 495300 h 1081087"/>
                <a:gd name="connsiteX23" fmla="*/ 322419 w 1079656"/>
                <a:gd name="connsiteY23" fmla="*/ 514350 h 1081087"/>
                <a:gd name="connsiteX24" fmla="*/ 312894 w 1079656"/>
                <a:gd name="connsiteY24" fmla="*/ 585787 h 1081087"/>
                <a:gd name="connsiteX25" fmla="*/ 308131 w 1079656"/>
                <a:gd name="connsiteY25" fmla="*/ 600075 h 1081087"/>
                <a:gd name="connsiteX26" fmla="*/ 331944 w 1079656"/>
                <a:gd name="connsiteY26" fmla="*/ 652462 h 1081087"/>
                <a:gd name="connsiteX27" fmla="*/ 346231 w 1079656"/>
                <a:gd name="connsiteY27" fmla="*/ 657225 h 1081087"/>
                <a:gd name="connsiteX28" fmla="*/ 408144 w 1079656"/>
                <a:gd name="connsiteY28" fmla="*/ 652462 h 1081087"/>
                <a:gd name="connsiteX29" fmla="*/ 436719 w 1079656"/>
                <a:gd name="connsiteY29" fmla="*/ 661987 h 1081087"/>
                <a:gd name="connsiteX30" fmla="*/ 451006 w 1079656"/>
                <a:gd name="connsiteY30" fmla="*/ 666750 h 1081087"/>
                <a:gd name="connsiteX31" fmla="*/ 489106 w 1079656"/>
                <a:gd name="connsiteY31" fmla="*/ 700087 h 1081087"/>
                <a:gd name="connsiteX32" fmla="*/ 503394 w 1079656"/>
                <a:gd name="connsiteY32" fmla="*/ 714375 h 1081087"/>
                <a:gd name="connsiteX33" fmla="*/ 531969 w 1079656"/>
                <a:gd name="connsiteY33" fmla="*/ 733425 h 1081087"/>
                <a:gd name="connsiteX34" fmla="*/ 541494 w 1079656"/>
                <a:gd name="connsiteY34" fmla="*/ 747712 h 1081087"/>
                <a:gd name="connsiteX35" fmla="*/ 555781 w 1079656"/>
                <a:gd name="connsiteY35" fmla="*/ 757237 h 1081087"/>
                <a:gd name="connsiteX36" fmla="*/ 560544 w 1079656"/>
                <a:gd name="connsiteY36" fmla="*/ 771525 h 1081087"/>
                <a:gd name="connsiteX37" fmla="*/ 570069 w 1079656"/>
                <a:gd name="connsiteY37" fmla="*/ 785812 h 1081087"/>
                <a:gd name="connsiteX38" fmla="*/ 574831 w 1079656"/>
                <a:gd name="connsiteY38" fmla="*/ 800100 h 1081087"/>
                <a:gd name="connsiteX39" fmla="*/ 574831 w 1079656"/>
                <a:gd name="connsiteY39" fmla="*/ 881062 h 1081087"/>
                <a:gd name="connsiteX40" fmla="*/ 589119 w 1079656"/>
                <a:gd name="connsiteY40" fmla="*/ 890587 h 1081087"/>
                <a:gd name="connsiteX41" fmla="*/ 627219 w 1079656"/>
                <a:gd name="connsiteY41" fmla="*/ 923925 h 1081087"/>
                <a:gd name="connsiteX42" fmla="*/ 641506 w 1079656"/>
                <a:gd name="connsiteY42" fmla="*/ 933450 h 1081087"/>
                <a:gd name="connsiteX43" fmla="*/ 651031 w 1079656"/>
                <a:gd name="connsiteY43" fmla="*/ 947737 h 1081087"/>
                <a:gd name="connsiteX44" fmla="*/ 655794 w 1079656"/>
                <a:gd name="connsiteY44" fmla="*/ 1038225 h 1081087"/>
                <a:gd name="connsiteX45" fmla="*/ 660556 w 1079656"/>
                <a:gd name="connsiteY45" fmla="*/ 1052512 h 1081087"/>
                <a:gd name="connsiteX46" fmla="*/ 670081 w 1079656"/>
                <a:gd name="connsiteY46" fmla="*/ 1066800 h 1081087"/>
                <a:gd name="connsiteX47" fmla="*/ 698656 w 1079656"/>
                <a:gd name="connsiteY47" fmla="*/ 1081087 h 1081087"/>
                <a:gd name="connsiteX48" fmla="*/ 693894 w 1079656"/>
                <a:gd name="connsiteY48" fmla="*/ 1057275 h 1081087"/>
                <a:gd name="connsiteX49" fmla="*/ 703419 w 1079656"/>
                <a:gd name="connsiteY49" fmla="*/ 1009650 h 1081087"/>
                <a:gd name="connsiteX50" fmla="*/ 708181 w 1079656"/>
                <a:gd name="connsiteY50" fmla="*/ 995362 h 1081087"/>
                <a:gd name="connsiteX51" fmla="*/ 722469 w 1079656"/>
                <a:gd name="connsiteY51" fmla="*/ 981075 h 1081087"/>
                <a:gd name="connsiteX52" fmla="*/ 746281 w 1079656"/>
                <a:gd name="connsiteY52" fmla="*/ 938212 h 1081087"/>
                <a:gd name="connsiteX53" fmla="*/ 755806 w 1079656"/>
                <a:gd name="connsiteY53" fmla="*/ 923925 h 1081087"/>
                <a:gd name="connsiteX54" fmla="*/ 770094 w 1079656"/>
                <a:gd name="connsiteY54" fmla="*/ 881062 h 1081087"/>
                <a:gd name="connsiteX55" fmla="*/ 774856 w 1079656"/>
                <a:gd name="connsiteY55" fmla="*/ 866775 h 1081087"/>
                <a:gd name="connsiteX56" fmla="*/ 784381 w 1079656"/>
                <a:gd name="connsiteY56" fmla="*/ 833437 h 1081087"/>
                <a:gd name="connsiteX57" fmla="*/ 789144 w 1079656"/>
                <a:gd name="connsiteY57" fmla="*/ 795337 h 1081087"/>
                <a:gd name="connsiteX58" fmla="*/ 793906 w 1079656"/>
                <a:gd name="connsiteY58" fmla="*/ 781050 h 1081087"/>
                <a:gd name="connsiteX59" fmla="*/ 798669 w 1079656"/>
                <a:gd name="connsiteY59" fmla="*/ 762000 h 1081087"/>
                <a:gd name="connsiteX60" fmla="*/ 793906 w 1079656"/>
                <a:gd name="connsiteY60" fmla="*/ 719137 h 1081087"/>
                <a:gd name="connsiteX61" fmla="*/ 784381 w 1079656"/>
                <a:gd name="connsiteY61" fmla="*/ 704850 h 1081087"/>
                <a:gd name="connsiteX62" fmla="*/ 741519 w 1079656"/>
                <a:gd name="connsiteY62" fmla="*/ 681037 h 1081087"/>
                <a:gd name="connsiteX63" fmla="*/ 712944 w 1079656"/>
                <a:gd name="connsiteY63" fmla="*/ 666750 h 1081087"/>
                <a:gd name="connsiteX64" fmla="*/ 698656 w 1079656"/>
                <a:gd name="connsiteY64" fmla="*/ 657225 h 1081087"/>
                <a:gd name="connsiteX65" fmla="*/ 689131 w 1079656"/>
                <a:gd name="connsiteY65" fmla="*/ 642937 h 1081087"/>
                <a:gd name="connsiteX66" fmla="*/ 660556 w 1079656"/>
                <a:gd name="connsiteY66" fmla="*/ 623887 h 1081087"/>
                <a:gd name="connsiteX67" fmla="*/ 646269 w 1079656"/>
                <a:gd name="connsiteY67" fmla="*/ 614362 h 1081087"/>
                <a:gd name="connsiteX68" fmla="*/ 631981 w 1079656"/>
                <a:gd name="connsiteY68" fmla="*/ 604837 h 1081087"/>
                <a:gd name="connsiteX69" fmla="*/ 598644 w 1079656"/>
                <a:gd name="connsiteY69" fmla="*/ 561975 h 1081087"/>
                <a:gd name="connsiteX70" fmla="*/ 589119 w 1079656"/>
                <a:gd name="connsiteY70" fmla="*/ 533400 h 1081087"/>
                <a:gd name="connsiteX71" fmla="*/ 579594 w 1079656"/>
                <a:gd name="connsiteY71" fmla="*/ 519112 h 1081087"/>
                <a:gd name="connsiteX72" fmla="*/ 570069 w 1079656"/>
                <a:gd name="connsiteY72" fmla="*/ 490537 h 1081087"/>
                <a:gd name="connsiteX73" fmla="*/ 598644 w 1079656"/>
                <a:gd name="connsiteY73" fmla="*/ 433387 h 1081087"/>
                <a:gd name="connsiteX74" fmla="*/ 612931 w 1079656"/>
                <a:gd name="connsiteY74" fmla="*/ 428625 h 1081087"/>
                <a:gd name="connsiteX75" fmla="*/ 636744 w 1079656"/>
                <a:gd name="connsiteY75" fmla="*/ 433387 h 1081087"/>
                <a:gd name="connsiteX76" fmla="*/ 665319 w 1079656"/>
                <a:gd name="connsiteY76" fmla="*/ 452437 h 1081087"/>
                <a:gd name="connsiteX77" fmla="*/ 674844 w 1079656"/>
                <a:gd name="connsiteY77" fmla="*/ 466725 h 1081087"/>
                <a:gd name="connsiteX78" fmla="*/ 703419 w 1079656"/>
                <a:gd name="connsiteY78" fmla="*/ 476250 h 1081087"/>
                <a:gd name="connsiteX79" fmla="*/ 765331 w 1079656"/>
                <a:gd name="connsiteY79" fmla="*/ 471487 h 1081087"/>
                <a:gd name="connsiteX80" fmla="*/ 779619 w 1079656"/>
                <a:gd name="connsiteY80" fmla="*/ 461962 h 1081087"/>
                <a:gd name="connsiteX81" fmla="*/ 808194 w 1079656"/>
                <a:gd name="connsiteY81" fmla="*/ 452437 h 1081087"/>
                <a:gd name="connsiteX82" fmla="*/ 841531 w 1079656"/>
                <a:gd name="connsiteY82" fmla="*/ 457200 h 1081087"/>
                <a:gd name="connsiteX83" fmla="*/ 855819 w 1079656"/>
                <a:gd name="connsiteY83" fmla="*/ 466725 h 1081087"/>
                <a:gd name="connsiteX84" fmla="*/ 884394 w 1079656"/>
                <a:gd name="connsiteY84" fmla="*/ 476250 h 1081087"/>
                <a:gd name="connsiteX85" fmla="*/ 898681 w 1079656"/>
                <a:gd name="connsiteY85" fmla="*/ 485775 h 1081087"/>
                <a:gd name="connsiteX86" fmla="*/ 946306 w 1079656"/>
                <a:gd name="connsiteY86" fmla="*/ 495300 h 1081087"/>
                <a:gd name="connsiteX87" fmla="*/ 979644 w 1079656"/>
                <a:gd name="connsiteY87" fmla="*/ 485775 h 1081087"/>
                <a:gd name="connsiteX88" fmla="*/ 989169 w 1079656"/>
                <a:gd name="connsiteY88" fmla="*/ 471487 h 1081087"/>
                <a:gd name="connsiteX89" fmla="*/ 1017744 w 1079656"/>
                <a:gd name="connsiteY89" fmla="*/ 447675 h 1081087"/>
                <a:gd name="connsiteX90" fmla="*/ 1065369 w 1079656"/>
                <a:gd name="connsiteY90" fmla="*/ 433387 h 1081087"/>
                <a:gd name="connsiteX91" fmla="*/ 1079656 w 1079656"/>
                <a:gd name="connsiteY91" fmla="*/ 404812 h 1081087"/>
                <a:gd name="connsiteX92" fmla="*/ 1070131 w 1079656"/>
                <a:gd name="connsiteY92" fmla="*/ 357187 h 1081087"/>
                <a:gd name="connsiteX93" fmla="*/ 1036794 w 1079656"/>
                <a:gd name="connsiteY93" fmla="*/ 314325 h 1081087"/>
                <a:gd name="connsiteX94" fmla="*/ 1032031 w 1079656"/>
                <a:gd name="connsiteY94" fmla="*/ 300037 h 1081087"/>
                <a:gd name="connsiteX95" fmla="*/ 1003456 w 1079656"/>
                <a:gd name="connsiteY95" fmla="*/ 271462 h 1081087"/>
                <a:gd name="connsiteX96" fmla="*/ 989169 w 1079656"/>
                <a:gd name="connsiteY96" fmla="*/ 257175 h 1081087"/>
                <a:gd name="connsiteX97" fmla="*/ 970119 w 1079656"/>
                <a:gd name="connsiteY97" fmla="*/ 228600 h 1081087"/>
                <a:gd name="connsiteX98" fmla="*/ 955831 w 1079656"/>
                <a:gd name="connsiteY98" fmla="*/ 200025 h 1081087"/>
                <a:gd name="connsiteX99" fmla="*/ 932019 w 1079656"/>
                <a:gd name="connsiteY99" fmla="*/ 157162 h 1081087"/>
                <a:gd name="connsiteX100" fmla="*/ 922494 w 1079656"/>
                <a:gd name="connsiteY100" fmla="*/ 142875 h 1081087"/>
                <a:gd name="connsiteX101" fmla="*/ 908206 w 1079656"/>
                <a:gd name="connsiteY101" fmla="*/ 100012 h 1081087"/>
                <a:gd name="connsiteX102" fmla="*/ 903444 w 1079656"/>
                <a:gd name="connsiteY102" fmla="*/ 85725 h 1081087"/>
                <a:gd name="connsiteX103" fmla="*/ 893919 w 1079656"/>
                <a:gd name="connsiteY103" fmla="*/ 71437 h 1081087"/>
                <a:gd name="connsiteX104" fmla="*/ 884394 w 1079656"/>
                <a:gd name="connsiteY104" fmla="*/ 42862 h 1081087"/>
                <a:gd name="connsiteX105" fmla="*/ 851056 w 1079656"/>
                <a:gd name="connsiteY105" fmla="*/ 4762 h 1081087"/>
                <a:gd name="connsiteX106" fmla="*/ 836769 w 1079656"/>
                <a:gd name="connsiteY106" fmla="*/ 0 h 1081087"/>
                <a:gd name="connsiteX107" fmla="*/ 755806 w 1079656"/>
                <a:gd name="connsiteY107" fmla="*/ 4762 h 1081087"/>
                <a:gd name="connsiteX108" fmla="*/ 722469 w 1079656"/>
                <a:gd name="connsiteY108" fmla="*/ 14287 h 1081087"/>
                <a:gd name="connsiteX109" fmla="*/ 665319 w 1079656"/>
                <a:gd name="connsiteY109" fmla="*/ 19050 h 1081087"/>
                <a:gd name="connsiteX110" fmla="*/ 631981 w 1079656"/>
                <a:gd name="connsiteY110" fmla="*/ 23812 h 1081087"/>
                <a:gd name="connsiteX111" fmla="*/ 589119 w 1079656"/>
                <a:gd name="connsiteY111" fmla="*/ 38100 h 1081087"/>
                <a:gd name="connsiteX112" fmla="*/ 574831 w 1079656"/>
                <a:gd name="connsiteY112" fmla="*/ 42862 h 1081087"/>
                <a:gd name="connsiteX113" fmla="*/ 560544 w 1079656"/>
                <a:gd name="connsiteY113" fmla="*/ 52387 h 1081087"/>
                <a:gd name="connsiteX114" fmla="*/ 527206 w 1079656"/>
                <a:gd name="connsiteY114" fmla="*/ 76200 h 1081087"/>
                <a:gd name="connsiteX115" fmla="*/ 493869 w 1079656"/>
                <a:gd name="connsiteY115" fmla="*/ 90487 h 1081087"/>
                <a:gd name="connsiteX116" fmla="*/ 479581 w 1079656"/>
                <a:gd name="connsiteY116" fmla="*/ 100012 h 1081087"/>
                <a:gd name="connsiteX117" fmla="*/ 365281 w 1079656"/>
                <a:gd name="connsiteY117" fmla="*/ 119062 h 1081087"/>
                <a:gd name="connsiteX118" fmla="*/ 331944 w 1079656"/>
                <a:gd name="connsiteY118" fmla="*/ 123825 h 1081087"/>
                <a:gd name="connsiteX119" fmla="*/ 289081 w 1079656"/>
                <a:gd name="connsiteY119" fmla="*/ 142875 h 1081087"/>
                <a:gd name="connsiteX120" fmla="*/ 265269 w 1079656"/>
                <a:gd name="connsiteY120" fmla="*/ 171450 h 1081087"/>
                <a:gd name="connsiteX121" fmla="*/ 236694 w 1079656"/>
                <a:gd name="connsiteY121" fmla="*/ 190500 h 1081087"/>
                <a:gd name="connsiteX122" fmla="*/ 165256 w 1079656"/>
                <a:gd name="connsiteY122" fmla="*/ 176212 h 1081087"/>
                <a:gd name="connsiteX123" fmla="*/ 170019 w 1079656"/>
                <a:gd name="connsiteY123" fmla="*/ 157162 h 108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079656" h="1081087">
                  <a:moveTo>
                    <a:pt x="170019" y="157162"/>
                  </a:moveTo>
                  <a:lnTo>
                    <a:pt x="170019" y="157162"/>
                  </a:lnTo>
                  <a:cubicBezTo>
                    <a:pt x="157319" y="161925"/>
                    <a:pt x="144051" y="165384"/>
                    <a:pt x="131919" y="171450"/>
                  </a:cubicBezTo>
                  <a:cubicBezTo>
                    <a:pt x="121680" y="176570"/>
                    <a:pt x="103344" y="190500"/>
                    <a:pt x="103344" y="190500"/>
                  </a:cubicBezTo>
                  <a:cubicBezTo>
                    <a:pt x="81509" y="223252"/>
                    <a:pt x="95154" y="215455"/>
                    <a:pt x="70006" y="223837"/>
                  </a:cubicBezTo>
                  <a:cubicBezTo>
                    <a:pt x="53381" y="234920"/>
                    <a:pt x="39197" y="241677"/>
                    <a:pt x="27144" y="257175"/>
                  </a:cubicBezTo>
                  <a:cubicBezTo>
                    <a:pt x="20116" y="266211"/>
                    <a:pt x="8094" y="285750"/>
                    <a:pt x="8094" y="285750"/>
                  </a:cubicBezTo>
                  <a:cubicBezTo>
                    <a:pt x="43566" y="309399"/>
                    <a:pt x="0" y="279005"/>
                    <a:pt x="36669" y="309562"/>
                  </a:cubicBezTo>
                  <a:cubicBezTo>
                    <a:pt x="41066" y="313226"/>
                    <a:pt x="46194" y="315912"/>
                    <a:pt x="50956" y="319087"/>
                  </a:cubicBezTo>
                  <a:cubicBezTo>
                    <a:pt x="54131" y="323850"/>
                    <a:pt x="58156" y="328144"/>
                    <a:pt x="60481" y="333375"/>
                  </a:cubicBezTo>
                  <a:cubicBezTo>
                    <a:pt x="64559" y="342550"/>
                    <a:pt x="66831" y="352425"/>
                    <a:pt x="70006" y="361950"/>
                  </a:cubicBezTo>
                  <a:lnTo>
                    <a:pt x="74769" y="376237"/>
                  </a:lnTo>
                  <a:lnTo>
                    <a:pt x="79531" y="390525"/>
                  </a:lnTo>
                  <a:cubicBezTo>
                    <a:pt x="83404" y="402144"/>
                    <a:pt x="84589" y="409869"/>
                    <a:pt x="93819" y="419100"/>
                  </a:cubicBezTo>
                  <a:cubicBezTo>
                    <a:pt x="97866" y="423147"/>
                    <a:pt x="103709" y="424961"/>
                    <a:pt x="108106" y="428625"/>
                  </a:cubicBezTo>
                  <a:cubicBezTo>
                    <a:pt x="113280" y="432937"/>
                    <a:pt x="116506" y="439641"/>
                    <a:pt x="122394" y="442912"/>
                  </a:cubicBezTo>
                  <a:cubicBezTo>
                    <a:pt x="131171" y="447788"/>
                    <a:pt x="141444" y="449262"/>
                    <a:pt x="150969" y="452437"/>
                  </a:cubicBezTo>
                  <a:cubicBezTo>
                    <a:pt x="155731" y="454025"/>
                    <a:pt x="160245" y="456905"/>
                    <a:pt x="165256" y="457200"/>
                  </a:cubicBezTo>
                  <a:lnTo>
                    <a:pt x="246219" y="461962"/>
                  </a:lnTo>
                  <a:cubicBezTo>
                    <a:pt x="252569" y="463550"/>
                    <a:pt x="259253" y="464147"/>
                    <a:pt x="265269" y="466725"/>
                  </a:cubicBezTo>
                  <a:cubicBezTo>
                    <a:pt x="270530" y="468980"/>
                    <a:pt x="274437" y="473690"/>
                    <a:pt x="279556" y="476250"/>
                  </a:cubicBezTo>
                  <a:cubicBezTo>
                    <a:pt x="284046" y="478495"/>
                    <a:pt x="289081" y="479425"/>
                    <a:pt x="293844" y="481012"/>
                  </a:cubicBezTo>
                  <a:cubicBezTo>
                    <a:pt x="297019" y="485775"/>
                    <a:pt x="298899" y="491724"/>
                    <a:pt x="303369" y="495300"/>
                  </a:cubicBezTo>
                  <a:cubicBezTo>
                    <a:pt x="326460" y="513773"/>
                    <a:pt x="312027" y="483175"/>
                    <a:pt x="322419" y="514350"/>
                  </a:cubicBezTo>
                  <a:cubicBezTo>
                    <a:pt x="319444" y="544096"/>
                    <a:pt x="319469" y="559488"/>
                    <a:pt x="312894" y="585787"/>
                  </a:cubicBezTo>
                  <a:cubicBezTo>
                    <a:pt x="311676" y="590657"/>
                    <a:pt x="309719" y="595312"/>
                    <a:pt x="308131" y="600075"/>
                  </a:cubicBezTo>
                  <a:cubicBezTo>
                    <a:pt x="310978" y="614306"/>
                    <a:pt x="314290" y="646576"/>
                    <a:pt x="331944" y="652462"/>
                  </a:cubicBezTo>
                  <a:lnTo>
                    <a:pt x="346231" y="657225"/>
                  </a:lnTo>
                  <a:cubicBezTo>
                    <a:pt x="385455" y="644150"/>
                    <a:pt x="364867" y="646280"/>
                    <a:pt x="408144" y="652462"/>
                  </a:cubicBezTo>
                  <a:lnTo>
                    <a:pt x="436719" y="661987"/>
                  </a:lnTo>
                  <a:lnTo>
                    <a:pt x="451006" y="666750"/>
                  </a:lnTo>
                  <a:cubicBezTo>
                    <a:pt x="477995" y="707231"/>
                    <a:pt x="433541" y="644522"/>
                    <a:pt x="489106" y="700087"/>
                  </a:cubicBezTo>
                  <a:cubicBezTo>
                    <a:pt x="493869" y="704850"/>
                    <a:pt x="498077" y="710240"/>
                    <a:pt x="503394" y="714375"/>
                  </a:cubicBezTo>
                  <a:cubicBezTo>
                    <a:pt x="512430" y="721403"/>
                    <a:pt x="531969" y="733425"/>
                    <a:pt x="531969" y="733425"/>
                  </a:cubicBezTo>
                  <a:cubicBezTo>
                    <a:pt x="535144" y="738187"/>
                    <a:pt x="537447" y="743665"/>
                    <a:pt x="541494" y="747712"/>
                  </a:cubicBezTo>
                  <a:cubicBezTo>
                    <a:pt x="545541" y="751759"/>
                    <a:pt x="552205" y="752768"/>
                    <a:pt x="555781" y="757237"/>
                  </a:cubicBezTo>
                  <a:cubicBezTo>
                    <a:pt x="558917" y="761157"/>
                    <a:pt x="558299" y="767035"/>
                    <a:pt x="560544" y="771525"/>
                  </a:cubicBezTo>
                  <a:cubicBezTo>
                    <a:pt x="563104" y="776644"/>
                    <a:pt x="566894" y="781050"/>
                    <a:pt x="570069" y="785812"/>
                  </a:cubicBezTo>
                  <a:cubicBezTo>
                    <a:pt x="571656" y="790575"/>
                    <a:pt x="574831" y="795080"/>
                    <a:pt x="574831" y="800100"/>
                  </a:cubicBezTo>
                  <a:cubicBezTo>
                    <a:pt x="574831" y="830684"/>
                    <a:pt x="562788" y="850955"/>
                    <a:pt x="574831" y="881062"/>
                  </a:cubicBezTo>
                  <a:cubicBezTo>
                    <a:pt x="576957" y="886377"/>
                    <a:pt x="584356" y="887412"/>
                    <a:pt x="589119" y="890587"/>
                  </a:cubicBezTo>
                  <a:cubicBezTo>
                    <a:pt x="604994" y="914400"/>
                    <a:pt x="593881" y="901699"/>
                    <a:pt x="627219" y="923925"/>
                  </a:cubicBezTo>
                  <a:lnTo>
                    <a:pt x="641506" y="933450"/>
                  </a:lnTo>
                  <a:cubicBezTo>
                    <a:pt x="644681" y="938212"/>
                    <a:pt x="650258" y="942066"/>
                    <a:pt x="651031" y="947737"/>
                  </a:cubicBezTo>
                  <a:cubicBezTo>
                    <a:pt x="655112" y="977664"/>
                    <a:pt x="653059" y="1008145"/>
                    <a:pt x="655794" y="1038225"/>
                  </a:cubicBezTo>
                  <a:cubicBezTo>
                    <a:pt x="656248" y="1043224"/>
                    <a:pt x="658311" y="1048022"/>
                    <a:pt x="660556" y="1052512"/>
                  </a:cubicBezTo>
                  <a:cubicBezTo>
                    <a:pt x="663116" y="1057632"/>
                    <a:pt x="666034" y="1062753"/>
                    <a:pt x="670081" y="1066800"/>
                  </a:cubicBezTo>
                  <a:cubicBezTo>
                    <a:pt x="679313" y="1076032"/>
                    <a:pt x="687036" y="1077214"/>
                    <a:pt x="698656" y="1081087"/>
                  </a:cubicBezTo>
                  <a:cubicBezTo>
                    <a:pt x="697069" y="1073150"/>
                    <a:pt x="693894" y="1065369"/>
                    <a:pt x="693894" y="1057275"/>
                  </a:cubicBezTo>
                  <a:cubicBezTo>
                    <a:pt x="693894" y="1047913"/>
                    <a:pt x="700271" y="1020668"/>
                    <a:pt x="703419" y="1009650"/>
                  </a:cubicBezTo>
                  <a:cubicBezTo>
                    <a:pt x="704798" y="1004823"/>
                    <a:pt x="705396" y="999539"/>
                    <a:pt x="708181" y="995362"/>
                  </a:cubicBezTo>
                  <a:cubicBezTo>
                    <a:pt x="711917" y="989758"/>
                    <a:pt x="717706" y="985837"/>
                    <a:pt x="722469" y="981075"/>
                  </a:cubicBezTo>
                  <a:cubicBezTo>
                    <a:pt x="730850" y="955927"/>
                    <a:pt x="724447" y="970963"/>
                    <a:pt x="746281" y="938212"/>
                  </a:cubicBezTo>
                  <a:cubicBezTo>
                    <a:pt x="749456" y="933450"/>
                    <a:pt x="753996" y="929355"/>
                    <a:pt x="755806" y="923925"/>
                  </a:cubicBezTo>
                  <a:lnTo>
                    <a:pt x="770094" y="881062"/>
                  </a:lnTo>
                  <a:cubicBezTo>
                    <a:pt x="771681" y="876300"/>
                    <a:pt x="773638" y="871645"/>
                    <a:pt x="774856" y="866775"/>
                  </a:cubicBezTo>
                  <a:cubicBezTo>
                    <a:pt x="780837" y="842855"/>
                    <a:pt x="777549" y="853935"/>
                    <a:pt x="784381" y="833437"/>
                  </a:cubicBezTo>
                  <a:cubicBezTo>
                    <a:pt x="785969" y="820737"/>
                    <a:pt x="786854" y="807929"/>
                    <a:pt x="789144" y="795337"/>
                  </a:cubicBezTo>
                  <a:cubicBezTo>
                    <a:pt x="790042" y="790398"/>
                    <a:pt x="792527" y="785877"/>
                    <a:pt x="793906" y="781050"/>
                  </a:cubicBezTo>
                  <a:cubicBezTo>
                    <a:pt x="795704" y="774756"/>
                    <a:pt x="797081" y="768350"/>
                    <a:pt x="798669" y="762000"/>
                  </a:cubicBezTo>
                  <a:cubicBezTo>
                    <a:pt x="797081" y="747712"/>
                    <a:pt x="797393" y="733083"/>
                    <a:pt x="793906" y="719137"/>
                  </a:cubicBezTo>
                  <a:cubicBezTo>
                    <a:pt x="792518" y="713584"/>
                    <a:pt x="788689" y="708619"/>
                    <a:pt x="784381" y="704850"/>
                  </a:cubicBezTo>
                  <a:cubicBezTo>
                    <a:pt x="744341" y="669815"/>
                    <a:pt x="769862" y="695209"/>
                    <a:pt x="741519" y="681037"/>
                  </a:cubicBezTo>
                  <a:cubicBezTo>
                    <a:pt x="704598" y="662576"/>
                    <a:pt x="748847" y="678717"/>
                    <a:pt x="712944" y="666750"/>
                  </a:cubicBezTo>
                  <a:cubicBezTo>
                    <a:pt x="708181" y="663575"/>
                    <a:pt x="702703" y="661272"/>
                    <a:pt x="698656" y="657225"/>
                  </a:cubicBezTo>
                  <a:cubicBezTo>
                    <a:pt x="694609" y="653178"/>
                    <a:pt x="693439" y="646706"/>
                    <a:pt x="689131" y="642937"/>
                  </a:cubicBezTo>
                  <a:cubicBezTo>
                    <a:pt x="680516" y="635399"/>
                    <a:pt x="670081" y="630237"/>
                    <a:pt x="660556" y="623887"/>
                  </a:cubicBezTo>
                  <a:lnTo>
                    <a:pt x="646269" y="614362"/>
                  </a:lnTo>
                  <a:lnTo>
                    <a:pt x="631981" y="604837"/>
                  </a:lnTo>
                  <a:cubicBezTo>
                    <a:pt x="609195" y="570658"/>
                    <a:pt x="621026" y="584357"/>
                    <a:pt x="598644" y="561975"/>
                  </a:cubicBezTo>
                  <a:cubicBezTo>
                    <a:pt x="595469" y="552450"/>
                    <a:pt x="594688" y="541754"/>
                    <a:pt x="589119" y="533400"/>
                  </a:cubicBezTo>
                  <a:cubicBezTo>
                    <a:pt x="585944" y="528637"/>
                    <a:pt x="581919" y="524343"/>
                    <a:pt x="579594" y="519112"/>
                  </a:cubicBezTo>
                  <a:cubicBezTo>
                    <a:pt x="575516" y="509937"/>
                    <a:pt x="570069" y="490537"/>
                    <a:pt x="570069" y="490537"/>
                  </a:cubicBezTo>
                  <a:cubicBezTo>
                    <a:pt x="573767" y="479442"/>
                    <a:pt x="584796" y="438003"/>
                    <a:pt x="598644" y="433387"/>
                  </a:cubicBezTo>
                  <a:lnTo>
                    <a:pt x="612931" y="428625"/>
                  </a:lnTo>
                  <a:cubicBezTo>
                    <a:pt x="620869" y="430212"/>
                    <a:pt x="629375" y="430037"/>
                    <a:pt x="636744" y="433387"/>
                  </a:cubicBezTo>
                  <a:cubicBezTo>
                    <a:pt x="647166" y="438124"/>
                    <a:pt x="665319" y="452437"/>
                    <a:pt x="665319" y="452437"/>
                  </a:cubicBezTo>
                  <a:cubicBezTo>
                    <a:pt x="668494" y="457200"/>
                    <a:pt x="669990" y="463691"/>
                    <a:pt x="674844" y="466725"/>
                  </a:cubicBezTo>
                  <a:cubicBezTo>
                    <a:pt x="683358" y="472046"/>
                    <a:pt x="703419" y="476250"/>
                    <a:pt x="703419" y="476250"/>
                  </a:cubicBezTo>
                  <a:cubicBezTo>
                    <a:pt x="724056" y="474662"/>
                    <a:pt x="744987" y="475302"/>
                    <a:pt x="765331" y="471487"/>
                  </a:cubicBezTo>
                  <a:cubicBezTo>
                    <a:pt x="770957" y="470432"/>
                    <a:pt x="774388" y="464287"/>
                    <a:pt x="779619" y="461962"/>
                  </a:cubicBezTo>
                  <a:cubicBezTo>
                    <a:pt x="788794" y="457884"/>
                    <a:pt x="808194" y="452437"/>
                    <a:pt x="808194" y="452437"/>
                  </a:cubicBezTo>
                  <a:cubicBezTo>
                    <a:pt x="819306" y="454025"/>
                    <a:pt x="830779" y="453974"/>
                    <a:pt x="841531" y="457200"/>
                  </a:cubicBezTo>
                  <a:cubicBezTo>
                    <a:pt x="847014" y="458845"/>
                    <a:pt x="850588" y="464400"/>
                    <a:pt x="855819" y="466725"/>
                  </a:cubicBezTo>
                  <a:cubicBezTo>
                    <a:pt x="864994" y="470803"/>
                    <a:pt x="876040" y="470681"/>
                    <a:pt x="884394" y="476250"/>
                  </a:cubicBezTo>
                  <a:cubicBezTo>
                    <a:pt x="889156" y="479425"/>
                    <a:pt x="893562" y="483215"/>
                    <a:pt x="898681" y="485775"/>
                  </a:cubicBezTo>
                  <a:cubicBezTo>
                    <a:pt x="911978" y="492423"/>
                    <a:pt x="934027" y="493546"/>
                    <a:pt x="946306" y="495300"/>
                  </a:cubicBezTo>
                  <a:cubicBezTo>
                    <a:pt x="947547" y="494990"/>
                    <a:pt x="976541" y="488258"/>
                    <a:pt x="979644" y="485775"/>
                  </a:cubicBezTo>
                  <a:cubicBezTo>
                    <a:pt x="984114" y="482199"/>
                    <a:pt x="985505" y="475884"/>
                    <a:pt x="989169" y="471487"/>
                  </a:cubicBezTo>
                  <a:cubicBezTo>
                    <a:pt x="995767" y="463570"/>
                    <a:pt x="1007827" y="452082"/>
                    <a:pt x="1017744" y="447675"/>
                  </a:cubicBezTo>
                  <a:cubicBezTo>
                    <a:pt x="1032649" y="441050"/>
                    <a:pt x="1049538" y="437345"/>
                    <a:pt x="1065369" y="433387"/>
                  </a:cubicBezTo>
                  <a:cubicBezTo>
                    <a:pt x="1070186" y="426161"/>
                    <a:pt x="1079656" y="414673"/>
                    <a:pt x="1079656" y="404812"/>
                  </a:cubicBezTo>
                  <a:cubicBezTo>
                    <a:pt x="1079656" y="398655"/>
                    <a:pt x="1075997" y="367745"/>
                    <a:pt x="1070131" y="357187"/>
                  </a:cubicBezTo>
                  <a:cubicBezTo>
                    <a:pt x="1055890" y="331553"/>
                    <a:pt x="1054149" y="331680"/>
                    <a:pt x="1036794" y="314325"/>
                  </a:cubicBezTo>
                  <a:cubicBezTo>
                    <a:pt x="1035206" y="309562"/>
                    <a:pt x="1035113" y="304000"/>
                    <a:pt x="1032031" y="300037"/>
                  </a:cubicBezTo>
                  <a:cubicBezTo>
                    <a:pt x="1023761" y="289404"/>
                    <a:pt x="1012981" y="280987"/>
                    <a:pt x="1003456" y="271462"/>
                  </a:cubicBezTo>
                  <a:cubicBezTo>
                    <a:pt x="998694" y="266700"/>
                    <a:pt x="992905" y="262779"/>
                    <a:pt x="989169" y="257175"/>
                  </a:cubicBezTo>
                  <a:cubicBezTo>
                    <a:pt x="982819" y="247650"/>
                    <a:pt x="973739" y="239460"/>
                    <a:pt x="970119" y="228600"/>
                  </a:cubicBezTo>
                  <a:cubicBezTo>
                    <a:pt x="963546" y="208882"/>
                    <a:pt x="968141" y="218489"/>
                    <a:pt x="955831" y="200025"/>
                  </a:cubicBezTo>
                  <a:cubicBezTo>
                    <a:pt x="947450" y="174877"/>
                    <a:pt x="953853" y="189913"/>
                    <a:pt x="932019" y="157162"/>
                  </a:cubicBezTo>
                  <a:cubicBezTo>
                    <a:pt x="928844" y="152400"/>
                    <a:pt x="924304" y="148305"/>
                    <a:pt x="922494" y="142875"/>
                  </a:cubicBezTo>
                  <a:lnTo>
                    <a:pt x="908206" y="100012"/>
                  </a:lnTo>
                  <a:cubicBezTo>
                    <a:pt x="906619" y="95250"/>
                    <a:pt x="906228" y="89902"/>
                    <a:pt x="903444" y="85725"/>
                  </a:cubicBezTo>
                  <a:cubicBezTo>
                    <a:pt x="900269" y="80962"/>
                    <a:pt x="896244" y="76668"/>
                    <a:pt x="893919" y="71437"/>
                  </a:cubicBezTo>
                  <a:cubicBezTo>
                    <a:pt x="889841" y="62262"/>
                    <a:pt x="889963" y="51216"/>
                    <a:pt x="884394" y="42862"/>
                  </a:cubicBezTo>
                  <a:cubicBezTo>
                    <a:pt x="870106" y="21430"/>
                    <a:pt x="870900" y="14684"/>
                    <a:pt x="851056" y="4762"/>
                  </a:cubicBezTo>
                  <a:cubicBezTo>
                    <a:pt x="846566" y="2517"/>
                    <a:pt x="841531" y="1587"/>
                    <a:pt x="836769" y="0"/>
                  </a:cubicBezTo>
                  <a:cubicBezTo>
                    <a:pt x="809781" y="1587"/>
                    <a:pt x="782719" y="2199"/>
                    <a:pt x="755806" y="4762"/>
                  </a:cubicBezTo>
                  <a:cubicBezTo>
                    <a:pt x="688787" y="11145"/>
                    <a:pt x="776020" y="7147"/>
                    <a:pt x="722469" y="14287"/>
                  </a:cubicBezTo>
                  <a:cubicBezTo>
                    <a:pt x="703521" y="16813"/>
                    <a:pt x="684330" y="17049"/>
                    <a:pt x="665319" y="19050"/>
                  </a:cubicBezTo>
                  <a:cubicBezTo>
                    <a:pt x="654155" y="20225"/>
                    <a:pt x="643094" y="22225"/>
                    <a:pt x="631981" y="23812"/>
                  </a:cubicBezTo>
                  <a:lnTo>
                    <a:pt x="589119" y="38100"/>
                  </a:lnTo>
                  <a:lnTo>
                    <a:pt x="574831" y="42862"/>
                  </a:lnTo>
                  <a:cubicBezTo>
                    <a:pt x="570069" y="46037"/>
                    <a:pt x="565201" y="49060"/>
                    <a:pt x="560544" y="52387"/>
                  </a:cubicBezTo>
                  <a:cubicBezTo>
                    <a:pt x="550316" y="59693"/>
                    <a:pt x="538435" y="69784"/>
                    <a:pt x="527206" y="76200"/>
                  </a:cubicBezTo>
                  <a:cubicBezTo>
                    <a:pt x="510727" y="85617"/>
                    <a:pt x="509899" y="85144"/>
                    <a:pt x="493869" y="90487"/>
                  </a:cubicBezTo>
                  <a:cubicBezTo>
                    <a:pt x="489106" y="93662"/>
                    <a:pt x="484812" y="97687"/>
                    <a:pt x="479581" y="100012"/>
                  </a:cubicBezTo>
                  <a:cubicBezTo>
                    <a:pt x="443137" y="116209"/>
                    <a:pt x="404309" y="114954"/>
                    <a:pt x="365281" y="119062"/>
                  </a:cubicBezTo>
                  <a:cubicBezTo>
                    <a:pt x="354117" y="120237"/>
                    <a:pt x="343056" y="122237"/>
                    <a:pt x="331944" y="123825"/>
                  </a:cubicBezTo>
                  <a:cubicBezTo>
                    <a:pt x="297939" y="135160"/>
                    <a:pt x="311723" y="127781"/>
                    <a:pt x="289081" y="142875"/>
                  </a:cubicBezTo>
                  <a:cubicBezTo>
                    <a:pt x="280615" y="155573"/>
                    <a:pt x="277960" y="161579"/>
                    <a:pt x="265269" y="171450"/>
                  </a:cubicBezTo>
                  <a:cubicBezTo>
                    <a:pt x="256233" y="178478"/>
                    <a:pt x="236694" y="190500"/>
                    <a:pt x="236694" y="190500"/>
                  </a:cubicBezTo>
                  <a:cubicBezTo>
                    <a:pt x="220118" y="188658"/>
                    <a:pt x="182140" y="187468"/>
                    <a:pt x="165256" y="176212"/>
                  </a:cubicBezTo>
                  <a:lnTo>
                    <a:pt x="170019" y="157162"/>
                  </a:ln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3052763" y="1052513"/>
              <a:ext cx="523875" cy="991352"/>
            </a:xfrm>
            <a:custGeom>
              <a:avLst/>
              <a:gdLst>
                <a:gd name="connsiteX0" fmla="*/ 219075 w 523875"/>
                <a:gd name="connsiteY0" fmla="*/ 14287 h 991352"/>
                <a:gd name="connsiteX1" fmla="*/ 219075 w 523875"/>
                <a:gd name="connsiteY1" fmla="*/ 14287 h 991352"/>
                <a:gd name="connsiteX2" fmla="*/ 185737 w 523875"/>
                <a:gd name="connsiteY2" fmla="*/ 42862 h 991352"/>
                <a:gd name="connsiteX3" fmla="*/ 176212 w 523875"/>
                <a:gd name="connsiteY3" fmla="*/ 71437 h 991352"/>
                <a:gd name="connsiteX4" fmla="*/ 166687 w 523875"/>
                <a:gd name="connsiteY4" fmla="*/ 85725 h 991352"/>
                <a:gd name="connsiteX5" fmla="*/ 157162 w 523875"/>
                <a:gd name="connsiteY5" fmla="*/ 114300 h 991352"/>
                <a:gd name="connsiteX6" fmla="*/ 138112 w 523875"/>
                <a:gd name="connsiteY6" fmla="*/ 190500 h 991352"/>
                <a:gd name="connsiteX7" fmla="*/ 128587 w 523875"/>
                <a:gd name="connsiteY7" fmla="*/ 204787 h 991352"/>
                <a:gd name="connsiteX8" fmla="*/ 109537 w 523875"/>
                <a:gd name="connsiteY8" fmla="*/ 247650 h 991352"/>
                <a:gd name="connsiteX9" fmla="*/ 100012 w 523875"/>
                <a:gd name="connsiteY9" fmla="*/ 276225 h 991352"/>
                <a:gd name="connsiteX10" fmla="*/ 80962 w 523875"/>
                <a:gd name="connsiteY10" fmla="*/ 304800 h 991352"/>
                <a:gd name="connsiteX11" fmla="*/ 76200 w 523875"/>
                <a:gd name="connsiteY11" fmla="*/ 319087 h 991352"/>
                <a:gd name="connsiteX12" fmla="*/ 71437 w 523875"/>
                <a:gd name="connsiteY12" fmla="*/ 338137 h 991352"/>
                <a:gd name="connsiteX13" fmla="*/ 61912 w 523875"/>
                <a:gd name="connsiteY13" fmla="*/ 352425 h 991352"/>
                <a:gd name="connsiteX14" fmla="*/ 47625 w 523875"/>
                <a:gd name="connsiteY14" fmla="*/ 395287 h 991352"/>
                <a:gd name="connsiteX15" fmla="*/ 42862 w 523875"/>
                <a:gd name="connsiteY15" fmla="*/ 409575 h 991352"/>
                <a:gd name="connsiteX16" fmla="*/ 38100 w 523875"/>
                <a:gd name="connsiteY16" fmla="*/ 442912 h 991352"/>
                <a:gd name="connsiteX17" fmla="*/ 33337 w 523875"/>
                <a:gd name="connsiteY17" fmla="*/ 495300 h 991352"/>
                <a:gd name="connsiteX18" fmla="*/ 28575 w 523875"/>
                <a:gd name="connsiteY18" fmla="*/ 509587 h 991352"/>
                <a:gd name="connsiteX19" fmla="*/ 23812 w 523875"/>
                <a:gd name="connsiteY19" fmla="*/ 538162 h 991352"/>
                <a:gd name="connsiteX20" fmla="*/ 14287 w 523875"/>
                <a:gd name="connsiteY20" fmla="*/ 571500 h 991352"/>
                <a:gd name="connsiteX21" fmla="*/ 9525 w 523875"/>
                <a:gd name="connsiteY21" fmla="*/ 590550 h 991352"/>
                <a:gd name="connsiteX22" fmla="*/ 4762 w 523875"/>
                <a:gd name="connsiteY22" fmla="*/ 661987 h 991352"/>
                <a:gd name="connsiteX23" fmla="*/ 0 w 523875"/>
                <a:gd name="connsiteY23" fmla="*/ 700087 h 991352"/>
                <a:gd name="connsiteX24" fmla="*/ 4762 w 523875"/>
                <a:gd name="connsiteY24" fmla="*/ 804862 h 991352"/>
                <a:gd name="connsiteX25" fmla="*/ 19050 w 523875"/>
                <a:gd name="connsiteY25" fmla="*/ 833437 h 991352"/>
                <a:gd name="connsiteX26" fmla="*/ 28575 w 523875"/>
                <a:gd name="connsiteY26" fmla="*/ 852487 h 991352"/>
                <a:gd name="connsiteX27" fmla="*/ 57150 w 523875"/>
                <a:gd name="connsiteY27" fmla="*/ 871537 h 991352"/>
                <a:gd name="connsiteX28" fmla="*/ 85725 w 523875"/>
                <a:gd name="connsiteY28" fmla="*/ 890587 h 991352"/>
                <a:gd name="connsiteX29" fmla="*/ 114300 w 523875"/>
                <a:gd name="connsiteY29" fmla="*/ 904875 h 991352"/>
                <a:gd name="connsiteX30" fmla="*/ 123825 w 523875"/>
                <a:gd name="connsiteY30" fmla="*/ 919162 h 991352"/>
                <a:gd name="connsiteX31" fmla="*/ 152400 w 523875"/>
                <a:gd name="connsiteY31" fmla="*/ 938212 h 991352"/>
                <a:gd name="connsiteX32" fmla="*/ 161925 w 523875"/>
                <a:gd name="connsiteY32" fmla="*/ 952500 h 991352"/>
                <a:gd name="connsiteX33" fmla="*/ 176212 w 523875"/>
                <a:gd name="connsiteY33" fmla="*/ 957262 h 991352"/>
                <a:gd name="connsiteX34" fmla="*/ 180975 w 523875"/>
                <a:gd name="connsiteY34" fmla="*/ 971550 h 991352"/>
                <a:gd name="connsiteX35" fmla="*/ 214312 w 523875"/>
                <a:gd name="connsiteY35" fmla="*/ 985837 h 991352"/>
                <a:gd name="connsiteX36" fmla="*/ 290512 w 523875"/>
                <a:gd name="connsiteY36" fmla="*/ 971550 h 991352"/>
                <a:gd name="connsiteX37" fmla="*/ 295275 w 523875"/>
                <a:gd name="connsiteY37" fmla="*/ 957262 h 991352"/>
                <a:gd name="connsiteX38" fmla="*/ 290512 w 523875"/>
                <a:gd name="connsiteY38" fmla="*/ 881062 h 991352"/>
                <a:gd name="connsiteX39" fmla="*/ 285750 w 523875"/>
                <a:gd name="connsiteY39" fmla="*/ 847725 h 991352"/>
                <a:gd name="connsiteX40" fmla="*/ 280987 w 523875"/>
                <a:gd name="connsiteY40" fmla="*/ 790575 h 991352"/>
                <a:gd name="connsiteX41" fmla="*/ 285750 w 523875"/>
                <a:gd name="connsiteY41" fmla="*/ 728662 h 991352"/>
                <a:gd name="connsiteX42" fmla="*/ 295275 w 523875"/>
                <a:gd name="connsiteY42" fmla="*/ 700087 h 991352"/>
                <a:gd name="connsiteX43" fmla="*/ 304800 w 523875"/>
                <a:gd name="connsiteY43" fmla="*/ 671512 h 991352"/>
                <a:gd name="connsiteX44" fmla="*/ 314325 w 523875"/>
                <a:gd name="connsiteY44" fmla="*/ 657225 h 991352"/>
                <a:gd name="connsiteX45" fmla="*/ 328612 w 523875"/>
                <a:gd name="connsiteY45" fmla="*/ 642937 h 991352"/>
                <a:gd name="connsiteX46" fmla="*/ 361950 w 523875"/>
                <a:gd name="connsiteY46" fmla="*/ 633412 h 991352"/>
                <a:gd name="connsiteX47" fmla="*/ 442912 w 523875"/>
                <a:gd name="connsiteY47" fmla="*/ 642937 h 991352"/>
                <a:gd name="connsiteX48" fmla="*/ 447675 w 523875"/>
                <a:gd name="connsiteY48" fmla="*/ 628650 h 991352"/>
                <a:gd name="connsiteX49" fmla="*/ 438150 w 523875"/>
                <a:gd name="connsiteY49" fmla="*/ 600075 h 991352"/>
                <a:gd name="connsiteX50" fmla="*/ 433387 w 523875"/>
                <a:gd name="connsiteY50" fmla="*/ 585787 h 991352"/>
                <a:gd name="connsiteX51" fmla="*/ 428625 w 523875"/>
                <a:gd name="connsiteY51" fmla="*/ 557212 h 991352"/>
                <a:gd name="connsiteX52" fmla="*/ 419100 w 523875"/>
                <a:gd name="connsiteY52" fmla="*/ 509587 h 991352"/>
                <a:gd name="connsiteX53" fmla="*/ 419100 w 523875"/>
                <a:gd name="connsiteY53" fmla="*/ 323850 h 991352"/>
                <a:gd name="connsiteX54" fmla="*/ 442912 w 523875"/>
                <a:gd name="connsiteY54" fmla="*/ 280987 h 991352"/>
                <a:gd name="connsiteX55" fmla="*/ 466725 w 523875"/>
                <a:gd name="connsiteY55" fmla="*/ 261937 h 991352"/>
                <a:gd name="connsiteX56" fmla="*/ 495300 w 523875"/>
                <a:gd name="connsiteY56" fmla="*/ 238125 h 991352"/>
                <a:gd name="connsiteX57" fmla="*/ 509587 w 523875"/>
                <a:gd name="connsiteY57" fmla="*/ 233362 h 991352"/>
                <a:gd name="connsiteX58" fmla="*/ 519112 w 523875"/>
                <a:gd name="connsiteY58" fmla="*/ 219075 h 991352"/>
                <a:gd name="connsiteX59" fmla="*/ 523875 w 523875"/>
                <a:gd name="connsiteY59" fmla="*/ 204787 h 991352"/>
                <a:gd name="connsiteX60" fmla="*/ 504825 w 523875"/>
                <a:gd name="connsiteY60" fmla="*/ 180975 h 991352"/>
                <a:gd name="connsiteX61" fmla="*/ 481012 w 523875"/>
                <a:gd name="connsiteY61" fmla="*/ 176212 h 991352"/>
                <a:gd name="connsiteX62" fmla="*/ 452437 w 523875"/>
                <a:gd name="connsiteY62" fmla="*/ 171450 h 991352"/>
                <a:gd name="connsiteX63" fmla="*/ 442912 w 523875"/>
                <a:gd name="connsiteY63" fmla="*/ 157162 h 991352"/>
                <a:gd name="connsiteX64" fmla="*/ 414337 w 523875"/>
                <a:gd name="connsiteY64" fmla="*/ 138112 h 991352"/>
                <a:gd name="connsiteX65" fmla="*/ 404812 w 523875"/>
                <a:gd name="connsiteY65" fmla="*/ 123825 h 991352"/>
                <a:gd name="connsiteX66" fmla="*/ 376237 w 523875"/>
                <a:gd name="connsiteY66" fmla="*/ 109537 h 991352"/>
                <a:gd name="connsiteX67" fmla="*/ 361950 w 523875"/>
                <a:gd name="connsiteY67" fmla="*/ 100012 h 991352"/>
                <a:gd name="connsiteX68" fmla="*/ 333375 w 523875"/>
                <a:gd name="connsiteY68" fmla="*/ 90487 h 991352"/>
                <a:gd name="connsiteX69" fmla="*/ 304800 w 523875"/>
                <a:gd name="connsiteY69" fmla="*/ 71437 h 991352"/>
                <a:gd name="connsiteX70" fmla="*/ 290512 w 523875"/>
                <a:gd name="connsiteY70" fmla="*/ 61912 h 991352"/>
                <a:gd name="connsiteX71" fmla="*/ 280987 w 523875"/>
                <a:gd name="connsiteY71" fmla="*/ 47625 h 991352"/>
                <a:gd name="connsiteX72" fmla="*/ 257175 w 523875"/>
                <a:gd name="connsiteY72" fmla="*/ 4762 h 991352"/>
                <a:gd name="connsiteX73" fmla="*/ 242887 w 523875"/>
                <a:gd name="connsiteY73" fmla="*/ 0 h 991352"/>
                <a:gd name="connsiteX74" fmla="*/ 185737 w 523875"/>
                <a:gd name="connsiteY74" fmla="*/ 19050 h 991352"/>
                <a:gd name="connsiteX75" fmla="*/ 219075 w 523875"/>
                <a:gd name="connsiteY75" fmla="*/ 14287 h 99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23875" h="991352">
                  <a:moveTo>
                    <a:pt x="219075" y="14287"/>
                  </a:moveTo>
                  <a:lnTo>
                    <a:pt x="219075" y="14287"/>
                  </a:lnTo>
                  <a:cubicBezTo>
                    <a:pt x="207962" y="23812"/>
                    <a:pt x="194519" y="31153"/>
                    <a:pt x="185737" y="42862"/>
                  </a:cubicBezTo>
                  <a:cubicBezTo>
                    <a:pt x="179713" y="50894"/>
                    <a:pt x="181781" y="63083"/>
                    <a:pt x="176212" y="71437"/>
                  </a:cubicBezTo>
                  <a:lnTo>
                    <a:pt x="166687" y="85725"/>
                  </a:lnTo>
                  <a:cubicBezTo>
                    <a:pt x="163512" y="95250"/>
                    <a:pt x="159131" y="104455"/>
                    <a:pt x="157162" y="114300"/>
                  </a:cubicBezTo>
                  <a:cubicBezTo>
                    <a:pt x="155788" y="121169"/>
                    <a:pt x="146480" y="177948"/>
                    <a:pt x="138112" y="190500"/>
                  </a:cubicBezTo>
                  <a:lnTo>
                    <a:pt x="128587" y="204787"/>
                  </a:lnTo>
                  <a:cubicBezTo>
                    <a:pt x="117252" y="238792"/>
                    <a:pt x="124631" y="225008"/>
                    <a:pt x="109537" y="247650"/>
                  </a:cubicBezTo>
                  <a:cubicBezTo>
                    <a:pt x="106362" y="257175"/>
                    <a:pt x="105581" y="267871"/>
                    <a:pt x="100012" y="276225"/>
                  </a:cubicBezTo>
                  <a:lnTo>
                    <a:pt x="80962" y="304800"/>
                  </a:lnTo>
                  <a:cubicBezTo>
                    <a:pt x="79375" y="309562"/>
                    <a:pt x="77579" y="314260"/>
                    <a:pt x="76200" y="319087"/>
                  </a:cubicBezTo>
                  <a:cubicBezTo>
                    <a:pt x="74402" y="325381"/>
                    <a:pt x="74015" y="332121"/>
                    <a:pt x="71437" y="338137"/>
                  </a:cubicBezTo>
                  <a:cubicBezTo>
                    <a:pt x="69182" y="343398"/>
                    <a:pt x="65087" y="347662"/>
                    <a:pt x="61912" y="352425"/>
                  </a:cubicBezTo>
                  <a:lnTo>
                    <a:pt x="47625" y="395287"/>
                  </a:lnTo>
                  <a:lnTo>
                    <a:pt x="42862" y="409575"/>
                  </a:lnTo>
                  <a:cubicBezTo>
                    <a:pt x="41275" y="420687"/>
                    <a:pt x="39340" y="431756"/>
                    <a:pt x="38100" y="442912"/>
                  </a:cubicBezTo>
                  <a:cubicBezTo>
                    <a:pt x="36164" y="460339"/>
                    <a:pt x="35817" y="477942"/>
                    <a:pt x="33337" y="495300"/>
                  </a:cubicBezTo>
                  <a:cubicBezTo>
                    <a:pt x="32627" y="500269"/>
                    <a:pt x="29664" y="504687"/>
                    <a:pt x="28575" y="509587"/>
                  </a:cubicBezTo>
                  <a:cubicBezTo>
                    <a:pt x="26480" y="519013"/>
                    <a:pt x="25706" y="528693"/>
                    <a:pt x="23812" y="538162"/>
                  </a:cubicBezTo>
                  <a:cubicBezTo>
                    <a:pt x="18846" y="562992"/>
                    <a:pt x="20343" y="550305"/>
                    <a:pt x="14287" y="571500"/>
                  </a:cubicBezTo>
                  <a:cubicBezTo>
                    <a:pt x="12489" y="577794"/>
                    <a:pt x="11112" y="584200"/>
                    <a:pt x="9525" y="590550"/>
                  </a:cubicBezTo>
                  <a:cubicBezTo>
                    <a:pt x="7937" y="614362"/>
                    <a:pt x="6829" y="638212"/>
                    <a:pt x="4762" y="661987"/>
                  </a:cubicBezTo>
                  <a:cubicBezTo>
                    <a:pt x="3653" y="674738"/>
                    <a:pt x="0" y="687288"/>
                    <a:pt x="0" y="700087"/>
                  </a:cubicBezTo>
                  <a:cubicBezTo>
                    <a:pt x="0" y="735048"/>
                    <a:pt x="1974" y="770012"/>
                    <a:pt x="4762" y="804862"/>
                  </a:cubicBezTo>
                  <a:cubicBezTo>
                    <a:pt x="5777" y="817554"/>
                    <a:pt x="13077" y="822984"/>
                    <a:pt x="19050" y="833437"/>
                  </a:cubicBezTo>
                  <a:cubicBezTo>
                    <a:pt x="22572" y="839601"/>
                    <a:pt x="23555" y="847467"/>
                    <a:pt x="28575" y="852487"/>
                  </a:cubicBezTo>
                  <a:cubicBezTo>
                    <a:pt x="36670" y="860582"/>
                    <a:pt x="47625" y="865187"/>
                    <a:pt x="57150" y="871537"/>
                  </a:cubicBezTo>
                  <a:lnTo>
                    <a:pt x="85725" y="890587"/>
                  </a:lnTo>
                  <a:cubicBezTo>
                    <a:pt x="105442" y="897160"/>
                    <a:pt x="95835" y="892565"/>
                    <a:pt x="114300" y="904875"/>
                  </a:cubicBezTo>
                  <a:cubicBezTo>
                    <a:pt x="117475" y="909637"/>
                    <a:pt x="119517" y="915393"/>
                    <a:pt x="123825" y="919162"/>
                  </a:cubicBezTo>
                  <a:cubicBezTo>
                    <a:pt x="132440" y="926700"/>
                    <a:pt x="152400" y="938212"/>
                    <a:pt x="152400" y="938212"/>
                  </a:cubicBezTo>
                  <a:cubicBezTo>
                    <a:pt x="155575" y="942975"/>
                    <a:pt x="157455" y="948924"/>
                    <a:pt x="161925" y="952500"/>
                  </a:cubicBezTo>
                  <a:cubicBezTo>
                    <a:pt x="165845" y="955636"/>
                    <a:pt x="172662" y="953712"/>
                    <a:pt x="176212" y="957262"/>
                  </a:cubicBezTo>
                  <a:cubicBezTo>
                    <a:pt x="179762" y="960812"/>
                    <a:pt x="177839" y="967630"/>
                    <a:pt x="180975" y="971550"/>
                  </a:cubicBezTo>
                  <a:cubicBezTo>
                    <a:pt x="189198" y="981829"/>
                    <a:pt x="202872" y="982977"/>
                    <a:pt x="214312" y="985837"/>
                  </a:cubicBezTo>
                  <a:cubicBezTo>
                    <a:pt x="225271" y="984994"/>
                    <a:pt x="274671" y="991352"/>
                    <a:pt x="290512" y="971550"/>
                  </a:cubicBezTo>
                  <a:cubicBezTo>
                    <a:pt x="293648" y="967630"/>
                    <a:pt x="293687" y="962025"/>
                    <a:pt x="295275" y="957262"/>
                  </a:cubicBezTo>
                  <a:cubicBezTo>
                    <a:pt x="293687" y="931862"/>
                    <a:pt x="292717" y="906416"/>
                    <a:pt x="290512" y="881062"/>
                  </a:cubicBezTo>
                  <a:cubicBezTo>
                    <a:pt x="289540" y="869879"/>
                    <a:pt x="286925" y="858888"/>
                    <a:pt x="285750" y="847725"/>
                  </a:cubicBezTo>
                  <a:cubicBezTo>
                    <a:pt x="283749" y="828714"/>
                    <a:pt x="282575" y="809625"/>
                    <a:pt x="280987" y="790575"/>
                  </a:cubicBezTo>
                  <a:cubicBezTo>
                    <a:pt x="282575" y="769937"/>
                    <a:pt x="282522" y="749107"/>
                    <a:pt x="285750" y="728662"/>
                  </a:cubicBezTo>
                  <a:cubicBezTo>
                    <a:pt x="287316" y="718745"/>
                    <a:pt x="292100" y="709612"/>
                    <a:pt x="295275" y="700087"/>
                  </a:cubicBezTo>
                  <a:cubicBezTo>
                    <a:pt x="295276" y="700083"/>
                    <a:pt x="304798" y="671515"/>
                    <a:pt x="304800" y="671512"/>
                  </a:cubicBezTo>
                  <a:cubicBezTo>
                    <a:pt x="307975" y="666750"/>
                    <a:pt x="310661" y="661622"/>
                    <a:pt x="314325" y="657225"/>
                  </a:cubicBezTo>
                  <a:cubicBezTo>
                    <a:pt x="318637" y="652051"/>
                    <a:pt x="323008" y="646673"/>
                    <a:pt x="328612" y="642937"/>
                  </a:cubicBezTo>
                  <a:cubicBezTo>
                    <a:pt x="332708" y="640206"/>
                    <a:pt x="359414" y="634046"/>
                    <a:pt x="361950" y="633412"/>
                  </a:cubicBezTo>
                  <a:lnTo>
                    <a:pt x="442912" y="642937"/>
                  </a:lnTo>
                  <a:cubicBezTo>
                    <a:pt x="447835" y="641952"/>
                    <a:pt x="446087" y="633412"/>
                    <a:pt x="447675" y="628650"/>
                  </a:cubicBezTo>
                  <a:lnTo>
                    <a:pt x="438150" y="600075"/>
                  </a:lnTo>
                  <a:lnTo>
                    <a:pt x="433387" y="585787"/>
                  </a:lnTo>
                  <a:cubicBezTo>
                    <a:pt x="431800" y="576262"/>
                    <a:pt x="430404" y="566703"/>
                    <a:pt x="428625" y="557212"/>
                  </a:cubicBezTo>
                  <a:cubicBezTo>
                    <a:pt x="425642" y="541300"/>
                    <a:pt x="419100" y="509587"/>
                    <a:pt x="419100" y="509587"/>
                  </a:cubicBezTo>
                  <a:cubicBezTo>
                    <a:pt x="412333" y="421629"/>
                    <a:pt x="411217" y="438149"/>
                    <a:pt x="419100" y="323850"/>
                  </a:cubicBezTo>
                  <a:cubicBezTo>
                    <a:pt x="420067" y="309823"/>
                    <a:pt x="437984" y="288379"/>
                    <a:pt x="442912" y="280987"/>
                  </a:cubicBezTo>
                  <a:cubicBezTo>
                    <a:pt x="455221" y="262523"/>
                    <a:pt x="447007" y="268510"/>
                    <a:pt x="466725" y="261937"/>
                  </a:cubicBezTo>
                  <a:cubicBezTo>
                    <a:pt x="477259" y="251403"/>
                    <a:pt x="482037" y="244757"/>
                    <a:pt x="495300" y="238125"/>
                  </a:cubicBezTo>
                  <a:cubicBezTo>
                    <a:pt x="499790" y="235880"/>
                    <a:pt x="504825" y="234950"/>
                    <a:pt x="509587" y="233362"/>
                  </a:cubicBezTo>
                  <a:cubicBezTo>
                    <a:pt x="512762" y="228600"/>
                    <a:pt x="516552" y="224194"/>
                    <a:pt x="519112" y="219075"/>
                  </a:cubicBezTo>
                  <a:cubicBezTo>
                    <a:pt x="521357" y="214585"/>
                    <a:pt x="523875" y="209807"/>
                    <a:pt x="523875" y="204787"/>
                  </a:cubicBezTo>
                  <a:cubicBezTo>
                    <a:pt x="523875" y="192259"/>
                    <a:pt x="515794" y="185089"/>
                    <a:pt x="504825" y="180975"/>
                  </a:cubicBezTo>
                  <a:cubicBezTo>
                    <a:pt x="497246" y="178133"/>
                    <a:pt x="488976" y="177660"/>
                    <a:pt x="481012" y="176212"/>
                  </a:cubicBezTo>
                  <a:cubicBezTo>
                    <a:pt x="471511" y="174485"/>
                    <a:pt x="461962" y="173037"/>
                    <a:pt x="452437" y="171450"/>
                  </a:cubicBezTo>
                  <a:cubicBezTo>
                    <a:pt x="449262" y="166687"/>
                    <a:pt x="447220" y="160931"/>
                    <a:pt x="442912" y="157162"/>
                  </a:cubicBezTo>
                  <a:cubicBezTo>
                    <a:pt x="434297" y="149624"/>
                    <a:pt x="414337" y="138112"/>
                    <a:pt x="414337" y="138112"/>
                  </a:cubicBezTo>
                  <a:cubicBezTo>
                    <a:pt x="411162" y="133350"/>
                    <a:pt x="408859" y="127872"/>
                    <a:pt x="404812" y="123825"/>
                  </a:cubicBezTo>
                  <a:cubicBezTo>
                    <a:pt x="391163" y="110176"/>
                    <a:pt x="391731" y="117284"/>
                    <a:pt x="376237" y="109537"/>
                  </a:cubicBezTo>
                  <a:cubicBezTo>
                    <a:pt x="371118" y="106977"/>
                    <a:pt x="367180" y="102337"/>
                    <a:pt x="361950" y="100012"/>
                  </a:cubicBezTo>
                  <a:cubicBezTo>
                    <a:pt x="352775" y="95934"/>
                    <a:pt x="341729" y="96056"/>
                    <a:pt x="333375" y="90487"/>
                  </a:cubicBezTo>
                  <a:lnTo>
                    <a:pt x="304800" y="71437"/>
                  </a:lnTo>
                  <a:lnTo>
                    <a:pt x="290512" y="61912"/>
                  </a:lnTo>
                  <a:cubicBezTo>
                    <a:pt x="287337" y="57150"/>
                    <a:pt x="283547" y="52744"/>
                    <a:pt x="280987" y="47625"/>
                  </a:cubicBezTo>
                  <a:cubicBezTo>
                    <a:pt x="274278" y="34206"/>
                    <a:pt x="275197" y="10768"/>
                    <a:pt x="257175" y="4762"/>
                  </a:cubicBezTo>
                  <a:lnTo>
                    <a:pt x="242887" y="0"/>
                  </a:lnTo>
                  <a:cubicBezTo>
                    <a:pt x="223835" y="3175"/>
                    <a:pt x="200578" y="4209"/>
                    <a:pt x="185737" y="19050"/>
                  </a:cubicBezTo>
                  <a:cubicBezTo>
                    <a:pt x="183227" y="21560"/>
                    <a:pt x="213519" y="15081"/>
                    <a:pt x="219075" y="14287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3760756" y="1476888"/>
              <a:ext cx="216132" cy="328100"/>
            </a:xfrm>
            <a:custGeom>
              <a:avLst/>
              <a:gdLst>
                <a:gd name="connsiteX0" fmla="*/ 201644 w 216132"/>
                <a:gd name="connsiteY0" fmla="*/ 142362 h 328100"/>
                <a:gd name="connsiteX1" fmla="*/ 201644 w 216132"/>
                <a:gd name="connsiteY1" fmla="*/ 142362 h 328100"/>
                <a:gd name="connsiteX2" fmla="*/ 206407 w 216132"/>
                <a:gd name="connsiteY2" fmla="*/ 209037 h 328100"/>
                <a:gd name="connsiteX3" fmla="*/ 215932 w 216132"/>
                <a:gd name="connsiteY3" fmla="*/ 237612 h 328100"/>
                <a:gd name="connsiteX4" fmla="*/ 206407 w 216132"/>
                <a:gd name="connsiteY4" fmla="*/ 309050 h 328100"/>
                <a:gd name="connsiteX5" fmla="*/ 196882 w 216132"/>
                <a:gd name="connsiteY5" fmla="*/ 323337 h 328100"/>
                <a:gd name="connsiteX6" fmla="*/ 173069 w 216132"/>
                <a:gd name="connsiteY6" fmla="*/ 328100 h 328100"/>
                <a:gd name="connsiteX7" fmla="*/ 49244 w 216132"/>
                <a:gd name="connsiteY7" fmla="*/ 323337 h 328100"/>
                <a:gd name="connsiteX8" fmla="*/ 20669 w 216132"/>
                <a:gd name="connsiteY8" fmla="*/ 313812 h 328100"/>
                <a:gd name="connsiteX9" fmla="*/ 1619 w 216132"/>
                <a:gd name="connsiteY9" fmla="*/ 285237 h 328100"/>
                <a:gd name="connsiteX10" fmla="*/ 15907 w 216132"/>
                <a:gd name="connsiteY10" fmla="*/ 223325 h 328100"/>
                <a:gd name="connsiteX11" fmla="*/ 34957 w 216132"/>
                <a:gd name="connsiteY11" fmla="*/ 189987 h 328100"/>
                <a:gd name="connsiteX12" fmla="*/ 44482 w 216132"/>
                <a:gd name="connsiteY12" fmla="*/ 151887 h 328100"/>
                <a:gd name="connsiteX13" fmla="*/ 73057 w 216132"/>
                <a:gd name="connsiteY13" fmla="*/ 99500 h 328100"/>
                <a:gd name="connsiteX14" fmla="*/ 82582 w 216132"/>
                <a:gd name="connsiteY14" fmla="*/ 70925 h 328100"/>
                <a:gd name="connsiteX15" fmla="*/ 87344 w 216132"/>
                <a:gd name="connsiteY15" fmla="*/ 56637 h 328100"/>
                <a:gd name="connsiteX16" fmla="*/ 96869 w 216132"/>
                <a:gd name="connsiteY16" fmla="*/ 42350 h 328100"/>
                <a:gd name="connsiteX17" fmla="*/ 111157 w 216132"/>
                <a:gd name="connsiteY17" fmla="*/ 13775 h 328100"/>
                <a:gd name="connsiteX18" fmla="*/ 125444 w 216132"/>
                <a:gd name="connsiteY18" fmla="*/ 51875 h 328100"/>
                <a:gd name="connsiteX19" fmla="*/ 144494 w 216132"/>
                <a:gd name="connsiteY19" fmla="*/ 85212 h 328100"/>
                <a:gd name="connsiteX20" fmla="*/ 158782 w 216132"/>
                <a:gd name="connsiteY20" fmla="*/ 113787 h 328100"/>
                <a:gd name="connsiteX21" fmla="*/ 173069 w 216132"/>
                <a:gd name="connsiteY21" fmla="*/ 123312 h 328100"/>
                <a:gd name="connsiteX22" fmla="*/ 187357 w 216132"/>
                <a:gd name="connsiteY22" fmla="*/ 151887 h 328100"/>
                <a:gd name="connsiteX23" fmla="*/ 192119 w 216132"/>
                <a:gd name="connsiteY23" fmla="*/ 166175 h 328100"/>
                <a:gd name="connsiteX24" fmla="*/ 206407 w 216132"/>
                <a:gd name="connsiteY24" fmla="*/ 194750 h 328100"/>
                <a:gd name="connsiteX25" fmla="*/ 211169 w 216132"/>
                <a:gd name="connsiteY25" fmla="*/ 228087 h 328100"/>
                <a:gd name="connsiteX26" fmla="*/ 201644 w 216132"/>
                <a:gd name="connsiteY26" fmla="*/ 142362 h 32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6132" h="328100">
                  <a:moveTo>
                    <a:pt x="201644" y="142362"/>
                  </a:moveTo>
                  <a:lnTo>
                    <a:pt x="201644" y="142362"/>
                  </a:lnTo>
                  <a:cubicBezTo>
                    <a:pt x="203232" y="164587"/>
                    <a:pt x="203102" y="187002"/>
                    <a:pt x="206407" y="209037"/>
                  </a:cubicBezTo>
                  <a:cubicBezTo>
                    <a:pt x="207896" y="218966"/>
                    <a:pt x="215932" y="237612"/>
                    <a:pt x="215932" y="237612"/>
                  </a:cubicBezTo>
                  <a:cubicBezTo>
                    <a:pt x="214869" y="250368"/>
                    <a:pt x="216132" y="289599"/>
                    <a:pt x="206407" y="309050"/>
                  </a:cubicBezTo>
                  <a:cubicBezTo>
                    <a:pt x="203847" y="314169"/>
                    <a:pt x="201852" y="320497"/>
                    <a:pt x="196882" y="323337"/>
                  </a:cubicBezTo>
                  <a:cubicBezTo>
                    <a:pt x="189854" y="327353"/>
                    <a:pt x="181007" y="326512"/>
                    <a:pt x="173069" y="328100"/>
                  </a:cubicBezTo>
                  <a:cubicBezTo>
                    <a:pt x="131794" y="326512"/>
                    <a:pt x="90369" y="327193"/>
                    <a:pt x="49244" y="323337"/>
                  </a:cubicBezTo>
                  <a:cubicBezTo>
                    <a:pt x="39248" y="322400"/>
                    <a:pt x="20669" y="313812"/>
                    <a:pt x="20669" y="313812"/>
                  </a:cubicBezTo>
                  <a:cubicBezTo>
                    <a:pt x="14319" y="304287"/>
                    <a:pt x="0" y="296570"/>
                    <a:pt x="1619" y="285237"/>
                  </a:cubicBezTo>
                  <a:cubicBezTo>
                    <a:pt x="3815" y="269868"/>
                    <a:pt x="6399" y="237588"/>
                    <a:pt x="15907" y="223325"/>
                  </a:cubicBezTo>
                  <a:cubicBezTo>
                    <a:pt x="29370" y="203130"/>
                    <a:pt x="22872" y="214157"/>
                    <a:pt x="34957" y="189987"/>
                  </a:cubicBezTo>
                  <a:cubicBezTo>
                    <a:pt x="38132" y="177287"/>
                    <a:pt x="38628" y="163596"/>
                    <a:pt x="44482" y="151887"/>
                  </a:cubicBezTo>
                  <a:cubicBezTo>
                    <a:pt x="66092" y="108668"/>
                    <a:pt x="55656" y="125601"/>
                    <a:pt x="73057" y="99500"/>
                  </a:cubicBezTo>
                  <a:lnTo>
                    <a:pt x="82582" y="70925"/>
                  </a:lnTo>
                  <a:cubicBezTo>
                    <a:pt x="84169" y="66162"/>
                    <a:pt x="84559" y="60814"/>
                    <a:pt x="87344" y="56637"/>
                  </a:cubicBezTo>
                  <a:cubicBezTo>
                    <a:pt x="90519" y="51875"/>
                    <a:pt x="94309" y="47469"/>
                    <a:pt x="96869" y="42350"/>
                  </a:cubicBezTo>
                  <a:cubicBezTo>
                    <a:pt x="116587" y="2916"/>
                    <a:pt x="83861" y="54718"/>
                    <a:pt x="111157" y="13775"/>
                  </a:cubicBezTo>
                  <a:cubicBezTo>
                    <a:pt x="137676" y="66813"/>
                    <a:pt x="105991" y="0"/>
                    <a:pt x="125444" y="51875"/>
                  </a:cubicBezTo>
                  <a:cubicBezTo>
                    <a:pt x="137966" y="85269"/>
                    <a:pt x="130678" y="57581"/>
                    <a:pt x="144494" y="85212"/>
                  </a:cubicBezTo>
                  <a:cubicBezTo>
                    <a:pt x="152241" y="100706"/>
                    <a:pt x="145133" y="100138"/>
                    <a:pt x="158782" y="113787"/>
                  </a:cubicBezTo>
                  <a:cubicBezTo>
                    <a:pt x="162829" y="117834"/>
                    <a:pt x="168307" y="120137"/>
                    <a:pt x="173069" y="123312"/>
                  </a:cubicBezTo>
                  <a:cubicBezTo>
                    <a:pt x="185044" y="159233"/>
                    <a:pt x="168889" y="114950"/>
                    <a:pt x="187357" y="151887"/>
                  </a:cubicBezTo>
                  <a:cubicBezTo>
                    <a:pt x="189602" y="156377"/>
                    <a:pt x="189874" y="161685"/>
                    <a:pt x="192119" y="166175"/>
                  </a:cubicBezTo>
                  <a:cubicBezTo>
                    <a:pt x="210587" y="203112"/>
                    <a:pt x="194432" y="158829"/>
                    <a:pt x="206407" y="194750"/>
                  </a:cubicBezTo>
                  <a:cubicBezTo>
                    <a:pt x="211430" y="224891"/>
                    <a:pt x="211169" y="213669"/>
                    <a:pt x="211169" y="228087"/>
                  </a:cubicBezTo>
                  <a:lnTo>
                    <a:pt x="201644" y="142362"/>
                  </a:ln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/>
            <p:cNvSpPr/>
            <p:nvPr/>
          </p:nvSpPr>
          <p:spPr>
            <a:xfrm>
              <a:off x="3631165" y="1290638"/>
              <a:ext cx="235985" cy="218359"/>
            </a:xfrm>
            <a:custGeom>
              <a:avLst/>
              <a:gdLst>
                <a:gd name="connsiteX0" fmla="*/ 59773 w 235985"/>
                <a:gd name="connsiteY0" fmla="*/ 0 h 218359"/>
                <a:gd name="connsiteX1" fmla="*/ 59773 w 235985"/>
                <a:gd name="connsiteY1" fmla="*/ 0 h 218359"/>
                <a:gd name="connsiteX2" fmla="*/ 16910 w 235985"/>
                <a:gd name="connsiteY2" fmla="*/ 9525 h 218359"/>
                <a:gd name="connsiteX3" fmla="*/ 2623 w 235985"/>
                <a:gd name="connsiteY3" fmla="*/ 19050 h 218359"/>
                <a:gd name="connsiteX4" fmla="*/ 7385 w 235985"/>
                <a:gd name="connsiteY4" fmla="*/ 66675 h 218359"/>
                <a:gd name="connsiteX5" fmla="*/ 26435 w 235985"/>
                <a:gd name="connsiteY5" fmla="*/ 95250 h 218359"/>
                <a:gd name="connsiteX6" fmla="*/ 35960 w 235985"/>
                <a:gd name="connsiteY6" fmla="*/ 109537 h 218359"/>
                <a:gd name="connsiteX7" fmla="*/ 26435 w 235985"/>
                <a:gd name="connsiteY7" fmla="*/ 152400 h 218359"/>
                <a:gd name="connsiteX8" fmla="*/ 21673 w 235985"/>
                <a:gd name="connsiteY8" fmla="*/ 166687 h 218359"/>
                <a:gd name="connsiteX9" fmla="*/ 26435 w 235985"/>
                <a:gd name="connsiteY9" fmla="*/ 185737 h 218359"/>
                <a:gd name="connsiteX10" fmla="*/ 40723 w 235985"/>
                <a:gd name="connsiteY10" fmla="*/ 195262 h 218359"/>
                <a:gd name="connsiteX11" fmla="*/ 83585 w 235985"/>
                <a:gd name="connsiteY11" fmla="*/ 204787 h 218359"/>
                <a:gd name="connsiteX12" fmla="*/ 150260 w 235985"/>
                <a:gd name="connsiteY12" fmla="*/ 209550 h 218359"/>
                <a:gd name="connsiteX13" fmla="*/ 174073 w 235985"/>
                <a:gd name="connsiteY13" fmla="*/ 157162 h 218359"/>
                <a:gd name="connsiteX14" fmla="*/ 183598 w 235985"/>
                <a:gd name="connsiteY14" fmla="*/ 142875 h 218359"/>
                <a:gd name="connsiteX15" fmla="*/ 197885 w 235985"/>
                <a:gd name="connsiteY15" fmla="*/ 133350 h 218359"/>
                <a:gd name="connsiteX16" fmla="*/ 221698 w 235985"/>
                <a:gd name="connsiteY16" fmla="*/ 104775 h 218359"/>
                <a:gd name="connsiteX17" fmla="*/ 231223 w 235985"/>
                <a:gd name="connsiteY17" fmla="*/ 76200 h 218359"/>
                <a:gd name="connsiteX18" fmla="*/ 235985 w 235985"/>
                <a:gd name="connsiteY18" fmla="*/ 61912 h 218359"/>
                <a:gd name="connsiteX19" fmla="*/ 212173 w 235985"/>
                <a:gd name="connsiteY19" fmla="*/ 33337 h 218359"/>
                <a:gd name="connsiteX20" fmla="*/ 183598 w 235985"/>
                <a:gd name="connsiteY20" fmla="*/ 23812 h 218359"/>
                <a:gd name="connsiteX21" fmla="*/ 107398 w 235985"/>
                <a:gd name="connsiteY21" fmla="*/ 28575 h 218359"/>
                <a:gd name="connsiteX22" fmla="*/ 93110 w 235985"/>
                <a:gd name="connsiteY22" fmla="*/ 23812 h 218359"/>
                <a:gd name="connsiteX23" fmla="*/ 74060 w 235985"/>
                <a:gd name="connsiteY23" fmla="*/ 19050 h 218359"/>
                <a:gd name="connsiteX24" fmla="*/ 59773 w 235985"/>
                <a:gd name="connsiteY24" fmla="*/ 0 h 21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5985" h="218359">
                  <a:moveTo>
                    <a:pt x="59773" y="0"/>
                  </a:moveTo>
                  <a:lnTo>
                    <a:pt x="59773" y="0"/>
                  </a:lnTo>
                  <a:cubicBezTo>
                    <a:pt x="45485" y="3175"/>
                    <a:pt x="30795" y="4897"/>
                    <a:pt x="16910" y="9525"/>
                  </a:cubicBezTo>
                  <a:cubicBezTo>
                    <a:pt x="11480" y="11335"/>
                    <a:pt x="3564" y="13404"/>
                    <a:pt x="2623" y="19050"/>
                  </a:cubicBezTo>
                  <a:cubicBezTo>
                    <a:pt x="0" y="34787"/>
                    <a:pt x="2626" y="51447"/>
                    <a:pt x="7385" y="66675"/>
                  </a:cubicBezTo>
                  <a:cubicBezTo>
                    <a:pt x="10799" y="77602"/>
                    <a:pt x="20085" y="85725"/>
                    <a:pt x="26435" y="95250"/>
                  </a:cubicBezTo>
                  <a:lnTo>
                    <a:pt x="35960" y="109537"/>
                  </a:lnTo>
                  <a:cubicBezTo>
                    <a:pt x="32684" y="125919"/>
                    <a:pt x="30922" y="136696"/>
                    <a:pt x="26435" y="152400"/>
                  </a:cubicBezTo>
                  <a:cubicBezTo>
                    <a:pt x="25056" y="157227"/>
                    <a:pt x="23260" y="161925"/>
                    <a:pt x="21673" y="166687"/>
                  </a:cubicBezTo>
                  <a:cubicBezTo>
                    <a:pt x="23260" y="173037"/>
                    <a:pt x="22804" y="180291"/>
                    <a:pt x="26435" y="185737"/>
                  </a:cubicBezTo>
                  <a:cubicBezTo>
                    <a:pt x="29610" y="190500"/>
                    <a:pt x="35603" y="192702"/>
                    <a:pt x="40723" y="195262"/>
                  </a:cubicBezTo>
                  <a:cubicBezTo>
                    <a:pt x="52450" y="201126"/>
                    <a:pt x="72604" y="202957"/>
                    <a:pt x="83585" y="204787"/>
                  </a:cubicBezTo>
                  <a:cubicBezTo>
                    <a:pt x="124302" y="218359"/>
                    <a:pt x="102197" y="215557"/>
                    <a:pt x="150260" y="209550"/>
                  </a:cubicBezTo>
                  <a:cubicBezTo>
                    <a:pt x="157003" y="189322"/>
                    <a:pt x="159878" y="178454"/>
                    <a:pt x="174073" y="157162"/>
                  </a:cubicBezTo>
                  <a:cubicBezTo>
                    <a:pt x="177248" y="152400"/>
                    <a:pt x="179551" y="146922"/>
                    <a:pt x="183598" y="142875"/>
                  </a:cubicBezTo>
                  <a:cubicBezTo>
                    <a:pt x="187645" y="138828"/>
                    <a:pt x="193488" y="137014"/>
                    <a:pt x="197885" y="133350"/>
                  </a:cubicBezTo>
                  <a:cubicBezTo>
                    <a:pt x="211636" y="121890"/>
                    <a:pt x="212332" y="118823"/>
                    <a:pt x="221698" y="104775"/>
                  </a:cubicBezTo>
                  <a:lnTo>
                    <a:pt x="231223" y="76200"/>
                  </a:lnTo>
                  <a:lnTo>
                    <a:pt x="235985" y="61912"/>
                  </a:lnTo>
                  <a:cubicBezTo>
                    <a:pt x="230057" y="53021"/>
                    <a:pt x="221878" y="38729"/>
                    <a:pt x="212173" y="33337"/>
                  </a:cubicBezTo>
                  <a:cubicBezTo>
                    <a:pt x="203396" y="28461"/>
                    <a:pt x="183598" y="23812"/>
                    <a:pt x="183598" y="23812"/>
                  </a:cubicBezTo>
                  <a:cubicBezTo>
                    <a:pt x="126504" y="35231"/>
                    <a:pt x="151942" y="35998"/>
                    <a:pt x="107398" y="28575"/>
                  </a:cubicBezTo>
                  <a:cubicBezTo>
                    <a:pt x="102635" y="26987"/>
                    <a:pt x="97937" y="25191"/>
                    <a:pt x="93110" y="23812"/>
                  </a:cubicBezTo>
                  <a:cubicBezTo>
                    <a:pt x="86816" y="22014"/>
                    <a:pt x="80329" y="20931"/>
                    <a:pt x="74060" y="19050"/>
                  </a:cubicBezTo>
                  <a:cubicBezTo>
                    <a:pt x="40636" y="9023"/>
                    <a:pt x="62154" y="3175"/>
                    <a:pt x="59773" y="0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/>
            <p:cNvSpPr/>
            <p:nvPr/>
          </p:nvSpPr>
          <p:spPr>
            <a:xfrm>
              <a:off x="2983192" y="2390775"/>
              <a:ext cx="498196" cy="757238"/>
            </a:xfrm>
            <a:custGeom>
              <a:avLst/>
              <a:gdLst>
                <a:gd name="connsiteX0" fmla="*/ 7658 w 498196"/>
                <a:gd name="connsiteY0" fmla="*/ 519113 h 757238"/>
                <a:gd name="connsiteX1" fmla="*/ 7658 w 498196"/>
                <a:gd name="connsiteY1" fmla="*/ 519113 h 757238"/>
                <a:gd name="connsiteX2" fmla="*/ 50521 w 498196"/>
                <a:gd name="connsiteY2" fmla="*/ 523875 h 757238"/>
                <a:gd name="connsiteX3" fmla="*/ 69571 w 498196"/>
                <a:gd name="connsiteY3" fmla="*/ 514350 h 757238"/>
                <a:gd name="connsiteX4" fmla="*/ 83858 w 498196"/>
                <a:gd name="connsiteY4" fmla="*/ 509588 h 757238"/>
                <a:gd name="connsiteX5" fmla="*/ 98146 w 498196"/>
                <a:gd name="connsiteY5" fmla="*/ 500063 h 757238"/>
                <a:gd name="connsiteX6" fmla="*/ 117196 w 498196"/>
                <a:gd name="connsiteY6" fmla="*/ 471488 h 757238"/>
                <a:gd name="connsiteX7" fmla="*/ 83858 w 498196"/>
                <a:gd name="connsiteY7" fmla="*/ 409575 h 757238"/>
                <a:gd name="connsiteX8" fmla="*/ 55283 w 498196"/>
                <a:gd name="connsiteY8" fmla="*/ 390525 h 757238"/>
                <a:gd name="connsiteX9" fmla="*/ 45758 w 498196"/>
                <a:gd name="connsiteY9" fmla="*/ 376238 h 757238"/>
                <a:gd name="connsiteX10" fmla="*/ 17183 w 498196"/>
                <a:gd name="connsiteY10" fmla="*/ 357188 h 757238"/>
                <a:gd name="connsiteX11" fmla="*/ 40996 w 498196"/>
                <a:gd name="connsiteY11" fmla="*/ 314325 h 757238"/>
                <a:gd name="connsiteX12" fmla="*/ 50521 w 498196"/>
                <a:gd name="connsiteY12" fmla="*/ 300038 h 757238"/>
                <a:gd name="connsiteX13" fmla="*/ 64808 w 498196"/>
                <a:gd name="connsiteY13" fmla="*/ 285750 h 757238"/>
                <a:gd name="connsiteX14" fmla="*/ 74333 w 498196"/>
                <a:gd name="connsiteY14" fmla="*/ 271463 h 757238"/>
                <a:gd name="connsiteX15" fmla="*/ 88621 w 498196"/>
                <a:gd name="connsiteY15" fmla="*/ 257175 h 757238"/>
                <a:gd name="connsiteX16" fmla="*/ 112433 w 498196"/>
                <a:gd name="connsiteY16" fmla="*/ 233363 h 757238"/>
                <a:gd name="connsiteX17" fmla="*/ 164821 w 498196"/>
                <a:gd name="connsiteY17" fmla="*/ 219075 h 757238"/>
                <a:gd name="connsiteX18" fmla="*/ 179108 w 498196"/>
                <a:gd name="connsiteY18" fmla="*/ 214313 h 757238"/>
                <a:gd name="connsiteX19" fmla="*/ 193396 w 498196"/>
                <a:gd name="connsiteY19" fmla="*/ 200025 h 757238"/>
                <a:gd name="connsiteX20" fmla="*/ 207683 w 498196"/>
                <a:gd name="connsiteY20" fmla="*/ 190500 h 757238"/>
                <a:gd name="connsiteX21" fmla="*/ 231496 w 498196"/>
                <a:gd name="connsiteY21" fmla="*/ 166688 h 757238"/>
                <a:gd name="connsiteX22" fmla="*/ 236258 w 498196"/>
                <a:gd name="connsiteY22" fmla="*/ 152400 h 757238"/>
                <a:gd name="connsiteX23" fmla="*/ 250546 w 498196"/>
                <a:gd name="connsiteY23" fmla="*/ 138113 h 757238"/>
                <a:gd name="connsiteX24" fmla="*/ 241021 w 498196"/>
                <a:gd name="connsiteY24" fmla="*/ 123825 h 757238"/>
                <a:gd name="connsiteX25" fmla="*/ 226733 w 498196"/>
                <a:gd name="connsiteY25" fmla="*/ 114300 h 757238"/>
                <a:gd name="connsiteX26" fmla="*/ 212446 w 498196"/>
                <a:gd name="connsiteY26" fmla="*/ 100013 h 757238"/>
                <a:gd name="connsiteX27" fmla="*/ 217208 w 498196"/>
                <a:gd name="connsiteY27" fmla="*/ 66675 h 757238"/>
                <a:gd name="connsiteX28" fmla="*/ 221971 w 498196"/>
                <a:gd name="connsiteY28" fmla="*/ 52388 h 757238"/>
                <a:gd name="connsiteX29" fmla="*/ 236258 w 498196"/>
                <a:gd name="connsiteY29" fmla="*/ 47625 h 757238"/>
                <a:gd name="connsiteX30" fmla="*/ 260071 w 498196"/>
                <a:gd name="connsiteY30" fmla="*/ 42863 h 757238"/>
                <a:gd name="connsiteX31" fmla="*/ 288646 w 498196"/>
                <a:gd name="connsiteY31" fmla="*/ 33338 h 757238"/>
                <a:gd name="connsiteX32" fmla="*/ 302933 w 498196"/>
                <a:gd name="connsiteY32" fmla="*/ 23813 h 757238"/>
                <a:gd name="connsiteX33" fmla="*/ 312458 w 498196"/>
                <a:gd name="connsiteY33" fmla="*/ 9525 h 757238"/>
                <a:gd name="connsiteX34" fmla="*/ 341033 w 498196"/>
                <a:gd name="connsiteY34" fmla="*/ 0 h 757238"/>
                <a:gd name="connsiteX35" fmla="*/ 388658 w 498196"/>
                <a:gd name="connsiteY35" fmla="*/ 4763 h 757238"/>
                <a:gd name="connsiteX36" fmla="*/ 417233 w 498196"/>
                <a:gd name="connsiteY36" fmla="*/ 14288 h 757238"/>
                <a:gd name="connsiteX37" fmla="*/ 431521 w 498196"/>
                <a:gd name="connsiteY37" fmla="*/ 19050 h 757238"/>
                <a:gd name="connsiteX38" fmla="*/ 460096 w 498196"/>
                <a:gd name="connsiteY38" fmla="*/ 33338 h 757238"/>
                <a:gd name="connsiteX39" fmla="*/ 474383 w 498196"/>
                <a:gd name="connsiteY39" fmla="*/ 42863 h 757238"/>
                <a:gd name="connsiteX40" fmla="*/ 479146 w 498196"/>
                <a:gd name="connsiteY40" fmla="*/ 57150 h 757238"/>
                <a:gd name="connsiteX41" fmla="*/ 488671 w 498196"/>
                <a:gd name="connsiteY41" fmla="*/ 71438 h 757238"/>
                <a:gd name="connsiteX42" fmla="*/ 498196 w 498196"/>
                <a:gd name="connsiteY42" fmla="*/ 100013 h 757238"/>
                <a:gd name="connsiteX43" fmla="*/ 488671 w 498196"/>
                <a:gd name="connsiteY43" fmla="*/ 133350 h 757238"/>
                <a:gd name="connsiteX44" fmla="*/ 474383 w 498196"/>
                <a:gd name="connsiteY44" fmla="*/ 142875 h 757238"/>
                <a:gd name="connsiteX45" fmla="*/ 441046 w 498196"/>
                <a:gd name="connsiteY45" fmla="*/ 185738 h 757238"/>
                <a:gd name="connsiteX46" fmla="*/ 431521 w 498196"/>
                <a:gd name="connsiteY46" fmla="*/ 200025 h 757238"/>
                <a:gd name="connsiteX47" fmla="*/ 402946 w 498196"/>
                <a:gd name="connsiteY47" fmla="*/ 228600 h 757238"/>
                <a:gd name="connsiteX48" fmla="*/ 388658 w 498196"/>
                <a:gd name="connsiteY48" fmla="*/ 242888 h 757238"/>
                <a:gd name="connsiteX49" fmla="*/ 364846 w 498196"/>
                <a:gd name="connsiteY49" fmla="*/ 271463 h 757238"/>
                <a:gd name="connsiteX50" fmla="*/ 350558 w 498196"/>
                <a:gd name="connsiteY50" fmla="*/ 280988 h 757238"/>
                <a:gd name="connsiteX51" fmla="*/ 331508 w 498196"/>
                <a:gd name="connsiteY51" fmla="*/ 309563 h 757238"/>
                <a:gd name="connsiteX52" fmla="*/ 345796 w 498196"/>
                <a:gd name="connsiteY52" fmla="*/ 376238 h 757238"/>
                <a:gd name="connsiteX53" fmla="*/ 355321 w 498196"/>
                <a:gd name="connsiteY53" fmla="*/ 404813 h 757238"/>
                <a:gd name="connsiteX54" fmla="*/ 360083 w 498196"/>
                <a:gd name="connsiteY54" fmla="*/ 419100 h 757238"/>
                <a:gd name="connsiteX55" fmla="*/ 345796 w 498196"/>
                <a:gd name="connsiteY55" fmla="*/ 461963 h 757238"/>
                <a:gd name="connsiteX56" fmla="*/ 341033 w 498196"/>
                <a:gd name="connsiteY56" fmla="*/ 476250 h 757238"/>
                <a:gd name="connsiteX57" fmla="*/ 331508 w 498196"/>
                <a:gd name="connsiteY57" fmla="*/ 490538 h 757238"/>
                <a:gd name="connsiteX58" fmla="*/ 312458 w 498196"/>
                <a:gd name="connsiteY58" fmla="*/ 533400 h 757238"/>
                <a:gd name="connsiteX59" fmla="*/ 298171 w 498196"/>
                <a:gd name="connsiteY59" fmla="*/ 542925 h 757238"/>
                <a:gd name="connsiteX60" fmla="*/ 207683 w 498196"/>
                <a:gd name="connsiteY60" fmla="*/ 557213 h 757238"/>
                <a:gd name="connsiteX61" fmla="*/ 179108 w 498196"/>
                <a:gd name="connsiteY61" fmla="*/ 566738 h 757238"/>
                <a:gd name="connsiteX62" fmla="*/ 169583 w 498196"/>
                <a:gd name="connsiteY62" fmla="*/ 595313 h 757238"/>
                <a:gd name="connsiteX63" fmla="*/ 164821 w 498196"/>
                <a:gd name="connsiteY63" fmla="*/ 609600 h 757238"/>
                <a:gd name="connsiteX64" fmla="*/ 174346 w 498196"/>
                <a:gd name="connsiteY64" fmla="*/ 652463 h 757238"/>
                <a:gd name="connsiteX65" fmla="*/ 207683 w 498196"/>
                <a:gd name="connsiteY65" fmla="*/ 695325 h 757238"/>
                <a:gd name="connsiteX66" fmla="*/ 231496 w 498196"/>
                <a:gd name="connsiteY66" fmla="*/ 723900 h 757238"/>
                <a:gd name="connsiteX67" fmla="*/ 226733 w 498196"/>
                <a:gd name="connsiteY67" fmla="*/ 738188 h 757238"/>
                <a:gd name="connsiteX68" fmla="*/ 212446 w 498196"/>
                <a:gd name="connsiteY68" fmla="*/ 742950 h 757238"/>
                <a:gd name="connsiteX69" fmla="*/ 174346 w 498196"/>
                <a:gd name="connsiteY69" fmla="*/ 733425 h 757238"/>
                <a:gd name="connsiteX70" fmla="*/ 160058 w 498196"/>
                <a:gd name="connsiteY70" fmla="*/ 719138 h 757238"/>
                <a:gd name="connsiteX71" fmla="*/ 145771 w 498196"/>
                <a:gd name="connsiteY71" fmla="*/ 709613 h 757238"/>
                <a:gd name="connsiteX72" fmla="*/ 141008 w 498196"/>
                <a:gd name="connsiteY72" fmla="*/ 695325 h 757238"/>
                <a:gd name="connsiteX73" fmla="*/ 93383 w 498196"/>
                <a:gd name="connsiteY73" fmla="*/ 700088 h 757238"/>
                <a:gd name="connsiteX74" fmla="*/ 64808 w 498196"/>
                <a:gd name="connsiteY74" fmla="*/ 723900 h 757238"/>
                <a:gd name="connsiteX75" fmla="*/ 55283 w 498196"/>
                <a:gd name="connsiteY75" fmla="*/ 738188 h 757238"/>
                <a:gd name="connsiteX76" fmla="*/ 40996 w 498196"/>
                <a:gd name="connsiteY76" fmla="*/ 747713 h 757238"/>
                <a:gd name="connsiteX77" fmla="*/ 12421 w 498196"/>
                <a:gd name="connsiteY77" fmla="*/ 757238 h 757238"/>
                <a:gd name="connsiteX78" fmla="*/ 2896 w 498196"/>
                <a:gd name="connsiteY78" fmla="*/ 742950 h 757238"/>
                <a:gd name="connsiteX79" fmla="*/ 12421 w 498196"/>
                <a:gd name="connsiteY79" fmla="*/ 685800 h 757238"/>
                <a:gd name="connsiteX80" fmla="*/ 7658 w 498196"/>
                <a:gd name="connsiteY80" fmla="*/ 519113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498196" h="757238">
                  <a:moveTo>
                    <a:pt x="7658" y="519113"/>
                  </a:moveTo>
                  <a:lnTo>
                    <a:pt x="7658" y="519113"/>
                  </a:lnTo>
                  <a:cubicBezTo>
                    <a:pt x="21946" y="520700"/>
                    <a:pt x="36188" y="524978"/>
                    <a:pt x="50521" y="523875"/>
                  </a:cubicBezTo>
                  <a:cubicBezTo>
                    <a:pt x="57600" y="523330"/>
                    <a:pt x="63045" y="517147"/>
                    <a:pt x="69571" y="514350"/>
                  </a:cubicBezTo>
                  <a:cubicBezTo>
                    <a:pt x="74185" y="512373"/>
                    <a:pt x="79096" y="511175"/>
                    <a:pt x="83858" y="509588"/>
                  </a:cubicBezTo>
                  <a:cubicBezTo>
                    <a:pt x="88621" y="506413"/>
                    <a:pt x="94377" y="504371"/>
                    <a:pt x="98146" y="500063"/>
                  </a:cubicBezTo>
                  <a:cubicBezTo>
                    <a:pt x="105684" y="491448"/>
                    <a:pt x="117196" y="471488"/>
                    <a:pt x="117196" y="471488"/>
                  </a:cubicBezTo>
                  <a:cubicBezTo>
                    <a:pt x="112129" y="436025"/>
                    <a:pt x="118449" y="432635"/>
                    <a:pt x="83858" y="409575"/>
                  </a:cubicBezTo>
                  <a:lnTo>
                    <a:pt x="55283" y="390525"/>
                  </a:lnTo>
                  <a:cubicBezTo>
                    <a:pt x="52108" y="385763"/>
                    <a:pt x="50066" y="380007"/>
                    <a:pt x="45758" y="376238"/>
                  </a:cubicBezTo>
                  <a:cubicBezTo>
                    <a:pt x="37143" y="368700"/>
                    <a:pt x="17183" y="357188"/>
                    <a:pt x="17183" y="357188"/>
                  </a:cubicBezTo>
                  <a:cubicBezTo>
                    <a:pt x="25566" y="332040"/>
                    <a:pt x="19161" y="347076"/>
                    <a:pt x="40996" y="314325"/>
                  </a:cubicBezTo>
                  <a:cubicBezTo>
                    <a:pt x="44171" y="309563"/>
                    <a:pt x="46474" y="304085"/>
                    <a:pt x="50521" y="300038"/>
                  </a:cubicBezTo>
                  <a:cubicBezTo>
                    <a:pt x="55283" y="295275"/>
                    <a:pt x="60496" y="290924"/>
                    <a:pt x="64808" y="285750"/>
                  </a:cubicBezTo>
                  <a:cubicBezTo>
                    <a:pt x="68472" y="281353"/>
                    <a:pt x="70669" y="275860"/>
                    <a:pt x="74333" y="271463"/>
                  </a:cubicBezTo>
                  <a:cubicBezTo>
                    <a:pt x="78645" y="266289"/>
                    <a:pt x="84309" y="262349"/>
                    <a:pt x="88621" y="257175"/>
                  </a:cubicBezTo>
                  <a:cubicBezTo>
                    <a:pt x="100760" y="242609"/>
                    <a:pt x="93945" y="241580"/>
                    <a:pt x="112433" y="233363"/>
                  </a:cubicBezTo>
                  <a:cubicBezTo>
                    <a:pt x="138701" y="221688"/>
                    <a:pt x="139214" y="225477"/>
                    <a:pt x="164821" y="219075"/>
                  </a:cubicBezTo>
                  <a:cubicBezTo>
                    <a:pt x="169691" y="217857"/>
                    <a:pt x="174346" y="215900"/>
                    <a:pt x="179108" y="214313"/>
                  </a:cubicBezTo>
                  <a:cubicBezTo>
                    <a:pt x="183871" y="209550"/>
                    <a:pt x="188222" y="204337"/>
                    <a:pt x="193396" y="200025"/>
                  </a:cubicBezTo>
                  <a:cubicBezTo>
                    <a:pt x="197793" y="196361"/>
                    <a:pt x="203636" y="194547"/>
                    <a:pt x="207683" y="190500"/>
                  </a:cubicBezTo>
                  <a:cubicBezTo>
                    <a:pt x="239430" y="158753"/>
                    <a:pt x="193398" y="192086"/>
                    <a:pt x="231496" y="166688"/>
                  </a:cubicBezTo>
                  <a:cubicBezTo>
                    <a:pt x="233083" y="161925"/>
                    <a:pt x="233473" y="156577"/>
                    <a:pt x="236258" y="152400"/>
                  </a:cubicBezTo>
                  <a:cubicBezTo>
                    <a:pt x="239994" y="146796"/>
                    <a:pt x="249439" y="144757"/>
                    <a:pt x="250546" y="138113"/>
                  </a:cubicBezTo>
                  <a:cubicBezTo>
                    <a:pt x="251487" y="132467"/>
                    <a:pt x="245068" y="127872"/>
                    <a:pt x="241021" y="123825"/>
                  </a:cubicBezTo>
                  <a:cubicBezTo>
                    <a:pt x="236974" y="119778"/>
                    <a:pt x="231130" y="117964"/>
                    <a:pt x="226733" y="114300"/>
                  </a:cubicBezTo>
                  <a:cubicBezTo>
                    <a:pt x="221559" y="109988"/>
                    <a:pt x="217208" y="104775"/>
                    <a:pt x="212446" y="100013"/>
                  </a:cubicBezTo>
                  <a:cubicBezTo>
                    <a:pt x="214033" y="88900"/>
                    <a:pt x="215007" y="77682"/>
                    <a:pt x="217208" y="66675"/>
                  </a:cubicBezTo>
                  <a:cubicBezTo>
                    <a:pt x="218193" y="61752"/>
                    <a:pt x="218421" y="55938"/>
                    <a:pt x="221971" y="52388"/>
                  </a:cubicBezTo>
                  <a:cubicBezTo>
                    <a:pt x="225521" y="48838"/>
                    <a:pt x="231388" y="48843"/>
                    <a:pt x="236258" y="47625"/>
                  </a:cubicBezTo>
                  <a:cubicBezTo>
                    <a:pt x="244111" y="45662"/>
                    <a:pt x="252261" y="44993"/>
                    <a:pt x="260071" y="42863"/>
                  </a:cubicBezTo>
                  <a:cubicBezTo>
                    <a:pt x="269757" y="40221"/>
                    <a:pt x="288646" y="33338"/>
                    <a:pt x="288646" y="33338"/>
                  </a:cubicBezTo>
                  <a:cubicBezTo>
                    <a:pt x="293408" y="30163"/>
                    <a:pt x="298886" y="27860"/>
                    <a:pt x="302933" y="23813"/>
                  </a:cubicBezTo>
                  <a:cubicBezTo>
                    <a:pt x="306980" y="19765"/>
                    <a:pt x="307604" y="12559"/>
                    <a:pt x="312458" y="9525"/>
                  </a:cubicBezTo>
                  <a:cubicBezTo>
                    <a:pt x="320972" y="4204"/>
                    <a:pt x="341033" y="0"/>
                    <a:pt x="341033" y="0"/>
                  </a:cubicBezTo>
                  <a:cubicBezTo>
                    <a:pt x="356908" y="1588"/>
                    <a:pt x="372977" y="1823"/>
                    <a:pt x="388658" y="4763"/>
                  </a:cubicBezTo>
                  <a:cubicBezTo>
                    <a:pt x="398526" y="6613"/>
                    <a:pt x="407708" y="11113"/>
                    <a:pt x="417233" y="14288"/>
                  </a:cubicBezTo>
                  <a:lnTo>
                    <a:pt x="431521" y="19050"/>
                  </a:lnTo>
                  <a:cubicBezTo>
                    <a:pt x="472464" y="46346"/>
                    <a:pt x="420662" y="13620"/>
                    <a:pt x="460096" y="33338"/>
                  </a:cubicBezTo>
                  <a:cubicBezTo>
                    <a:pt x="465215" y="35898"/>
                    <a:pt x="469621" y="39688"/>
                    <a:pt x="474383" y="42863"/>
                  </a:cubicBezTo>
                  <a:cubicBezTo>
                    <a:pt x="475971" y="47625"/>
                    <a:pt x="476901" y="52660"/>
                    <a:pt x="479146" y="57150"/>
                  </a:cubicBezTo>
                  <a:cubicBezTo>
                    <a:pt x="481706" y="62270"/>
                    <a:pt x="486346" y="66207"/>
                    <a:pt x="488671" y="71438"/>
                  </a:cubicBezTo>
                  <a:cubicBezTo>
                    <a:pt x="492749" y="80613"/>
                    <a:pt x="498196" y="100013"/>
                    <a:pt x="498196" y="100013"/>
                  </a:cubicBezTo>
                  <a:cubicBezTo>
                    <a:pt x="497886" y="101254"/>
                    <a:pt x="491154" y="130246"/>
                    <a:pt x="488671" y="133350"/>
                  </a:cubicBezTo>
                  <a:cubicBezTo>
                    <a:pt x="485095" y="137820"/>
                    <a:pt x="479146" y="139700"/>
                    <a:pt x="474383" y="142875"/>
                  </a:cubicBezTo>
                  <a:cubicBezTo>
                    <a:pt x="426240" y="215090"/>
                    <a:pt x="478346" y="140977"/>
                    <a:pt x="441046" y="185738"/>
                  </a:cubicBezTo>
                  <a:cubicBezTo>
                    <a:pt x="437382" y="190135"/>
                    <a:pt x="435324" y="195747"/>
                    <a:pt x="431521" y="200025"/>
                  </a:cubicBezTo>
                  <a:cubicBezTo>
                    <a:pt x="422572" y="210093"/>
                    <a:pt x="412471" y="219075"/>
                    <a:pt x="402946" y="228600"/>
                  </a:cubicBezTo>
                  <a:cubicBezTo>
                    <a:pt x="398183" y="233363"/>
                    <a:pt x="392394" y="237284"/>
                    <a:pt x="388658" y="242888"/>
                  </a:cubicBezTo>
                  <a:cubicBezTo>
                    <a:pt x="379294" y="256934"/>
                    <a:pt x="378595" y="260006"/>
                    <a:pt x="364846" y="271463"/>
                  </a:cubicBezTo>
                  <a:cubicBezTo>
                    <a:pt x="360449" y="275127"/>
                    <a:pt x="355321" y="277813"/>
                    <a:pt x="350558" y="280988"/>
                  </a:cubicBezTo>
                  <a:cubicBezTo>
                    <a:pt x="344208" y="290513"/>
                    <a:pt x="329626" y="298271"/>
                    <a:pt x="331508" y="309563"/>
                  </a:cubicBezTo>
                  <a:cubicBezTo>
                    <a:pt x="335505" y="333542"/>
                    <a:pt x="337885" y="352506"/>
                    <a:pt x="345796" y="376238"/>
                  </a:cubicBezTo>
                  <a:lnTo>
                    <a:pt x="355321" y="404813"/>
                  </a:lnTo>
                  <a:lnTo>
                    <a:pt x="360083" y="419100"/>
                  </a:lnTo>
                  <a:lnTo>
                    <a:pt x="345796" y="461963"/>
                  </a:lnTo>
                  <a:cubicBezTo>
                    <a:pt x="344209" y="466725"/>
                    <a:pt x="343818" y="472073"/>
                    <a:pt x="341033" y="476250"/>
                  </a:cubicBezTo>
                  <a:lnTo>
                    <a:pt x="331508" y="490538"/>
                  </a:lnTo>
                  <a:cubicBezTo>
                    <a:pt x="326792" y="504686"/>
                    <a:pt x="323779" y="522079"/>
                    <a:pt x="312458" y="533400"/>
                  </a:cubicBezTo>
                  <a:cubicBezTo>
                    <a:pt x="308411" y="537447"/>
                    <a:pt x="303401" y="540600"/>
                    <a:pt x="298171" y="542925"/>
                  </a:cubicBezTo>
                  <a:cubicBezTo>
                    <a:pt x="264536" y="557874"/>
                    <a:pt x="249557" y="553992"/>
                    <a:pt x="207683" y="557213"/>
                  </a:cubicBezTo>
                  <a:cubicBezTo>
                    <a:pt x="198158" y="560388"/>
                    <a:pt x="182283" y="557213"/>
                    <a:pt x="179108" y="566738"/>
                  </a:cubicBezTo>
                  <a:lnTo>
                    <a:pt x="169583" y="595313"/>
                  </a:lnTo>
                  <a:lnTo>
                    <a:pt x="164821" y="609600"/>
                  </a:lnTo>
                  <a:cubicBezTo>
                    <a:pt x="166114" y="617358"/>
                    <a:pt x="168762" y="642412"/>
                    <a:pt x="174346" y="652463"/>
                  </a:cubicBezTo>
                  <a:cubicBezTo>
                    <a:pt x="198422" y="695800"/>
                    <a:pt x="184542" y="667555"/>
                    <a:pt x="207683" y="695325"/>
                  </a:cubicBezTo>
                  <a:cubicBezTo>
                    <a:pt x="240828" y="735099"/>
                    <a:pt x="189764" y="682171"/>
                    <a:pt x="231496" y="723900"/>
                  </a:cubicBezTo>
                  <a:cubicBezTo>
                    <a:pt x="229908" y="728663"/>
                    <a:pt x="230283" y="734638"/>
                    <a:pt x="226733" y="738188"/>
                  </a:cubicBezTo>
                  <a:cubicBezTo>
                    <a:pt x="223183" y="741738"/>
                    <a:pt x="217466" y="742950"/>
                    <a:pt x="212446" y="742950"/>
                  </a:cubicBezTo>
                  <a:cubicBezTo>
                    <a:pt x="200947" y="742950"/>
                    <a:pt x="185623" y="737185"/>
                    <a:pt x="174346" y="733425"/>
                  </a:cubicBezTo>
                  <a:cubicBezTo>
                    <a:pt x="169583" y="728663"/>
                    <a:pt x="165232" y="723450"/>
                    <a:pt x="160058" y="719138"/>
                  </a:cubicBezTo>
                  <a:cubicBezTo>
                    <a:pt x="155661" y="715474"/>
                    <a:pt x="149347" y="714082"/>
                    <a:pt x="145771" y="709613"/>
                  </a:cubicBezTo>
                  <a:cubicBezTo>
                    <a:pt x="142635" y="705693"/>
                    <a:pt x="142596" y="700088"/>
                    <a:pt x="141008" y="695325"/>
                  </a:cubicBezTo>
                  <a:cubicBezTo>
                    <a:pt x="125133" y="696913"/>
                    <a:pt x="108929" y="696500"/>
                    <a:pt x="93383" y="700088"/>
                  </a:cubicBezTo>
                  <a:cubicBezTo>
                    <a:pt x="85654" y="701872"/>
                    <a:pt x="68832" y="719072"/>
                    <a:pt x="64808" y="723900"/>
                  </a:cubicBezTo>
                  <a:cubicBezTo>
                    <a:pt x="61144" y="728297"/>
                    <a:pt x="59330" y="734140"/>
                    <a:pt x="55283" y="738188"/>
                  </a:cubicBezTo>
                  <a:cubicBezTo>
                    <a:pt x="51236" y="742235"/>
                    <a:pt x="46226" y="745388"/>
                    <a:pt x="40996" y="747713"/>
                  </a:cubicBezTo>
                  <a:cubicBezTo>
                    <a:pt x="31821" y="751791"/>
                    <a:pt x="12421" y="757238"/>
                    <a:pt x="12421" y="757238"/>
                  </a:cubicBezTo>
                  <a:cubicBezTo>
                    <a:pt x="9246" y="752475"/>
                    <a:pt x="3466" y="748646"/>
                    <a:pt x="2896" y="742950"/>
                  </a:cubicBezTo>
                  <a:cubicBezTo>
                    <a:pt x="0" y="713989"/>
                    <a:pt x="11805" y="711685"/>
                    <a:pt x="12421" y="685800"/>
                  </a:cubicBezTo>
                  <a:cubicBezTo>
                    <a:pt x="13819" y="627079"/>
                    <a:pt x="8452" y="546894"/>
                    <a:pt x="7658" y="519113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3341051" y="2818575"/>
              <a:ext cx="234157" cy="298996"/>
            </a:xfrm>
            <a:custGeom>
              <a:avLst/>
              <a:gdLst>
                <a:gd name="connsiteX0" fmla="*/ 106999 w 234157"/>
                <a:gd name="connsiteY0" fmla="*/ 281813 h 298996"/>
                <a:gd name="connsiteX1" fmla="*/ 106999 w 234157"/>
                <a:gd name="connsiteY1" fmla="*/ 281813 h 298996"/>
                <a:gd name="connsiteX2" fmla="*/ 54612 w 234157"/>
                <a:gd name="connsiteY2" fmla="*/ 272288 h 298996"/>
                <a:gd name="connsiteX3" fmla="*/ 49849 w 234157"/>
                <a:gd name="connsiteY3" fmla="*/ 258000 h 298996"/>
                <a:gd name="connsiteX4" fmla="*/ 45087 w 234157"/>
                <a:gd name="connsiteY4" fmla="*/ 224663 h 298996"/>
                <a:gd name="connsiteX5" fmla="*/ 40324 w 234157"/>
                <a:gd name="connsiteY5" fmla="*/ 148463 h 298996"/>
                <a:gd name="connsiteX6" fmla="*/ 35562 w 234157"/>
                <a:gd name="connsiteY6" fmla="*/ 134175 h 298996"/>
                <a:gd name="connsiteX7" fmla="*/ 21274 w 234157"/>
                <a:gd name="connsiteY7" fmla="*/ 124650 h 298996"/>
                <a:gd name="connsiteX8" fmla="*/ 16512 w 234157"/>
                <a:gd name="connsiteY8" fmla="*/ 110363 h 298996"/>
                <a:gd name="connsiteX9" fmla="*/ 2224 w 234157"/>
                <a:gd name="connsiteY9" fmla="*/ 100838 h 298996"/>
                <a:gd name="connsiteX10" fmla="*/ 6987 w 234157"/>
                <a:gd name="connsiteY10" fmla="*/ 77025 h 298996"/>
                <a:gd name="connsiteX11" fmla="*/ 21274 w 234157"/>
                <a:gd name="connsiteY11" fmla="*/ 48450 h 298996"/>
                <a:gd name="connsiteX12" fmla="*/ 26037 w 234157"/>
                <a:gd name="connsiteY12" fmla="*/ 34163 h 298996"/>
                <a:gd name="connsiteX13" fmla="*/ 40324 w 234157"/>
                <a:gd name="connsiteY13" fmla="*/ 24638 h 298996"/>
                <a:gd name="connsiteX14" fmla="*/ 64137 w 234157"/>
                <a:gd name="connsiteY14" fmla="*/ 825 h 298996"/>
                <a:gd name="connsiteX15" fmla="*/ 78424 w 234157"/>
                <a:gd name="connsiteY15" fmla="*/ 5588 h 298996"/>
                <a:gd name="connsiteX16" fmla="*/ 92712 w 234157"/>
                <a:gd name="connsiteY16" fmla="*/ 19875 h 298996"/>
                <a:gd name="connsiteX17" fmla="*/ 121287 w 234157"/>
                <a:gd name="connsiteY17" fmla="*/ 29400 h 298996"/>
                <a:gd name="connsiteX18" fmla="*/ 135574 w 234157"/>
                <a:gd name="connsiteY18" fmla="*/ 38925 h 298996"/>
                <a:gd name="connsiteX19" fmla="*/ 164149 w 234157"/>
                <a:gd name="connsiteY19" fmla="*/ 53213 h 298996"/>
                <a:gd name="connsiteX20" fmla="*/ 183199 w 234157"/>
                <a:gd name="connsiteY20" fmla="*/ 81788 h 298996"/>
                <a:gd name="connsiteX21" fmla="*/ 192724 w 234157"/>
                <a:gd name="connsiteY21" fmla="*/ 96075 h 298996"/>
                <a:gd name="connsiteX22" fmla="*/ 207012 w 234157"/>
                <a:gd name="connsiteY22" fmla="*/ 105600 h 298996"/>
                <a:gd name="connsiteX23" fmla="*/ 226062 w 234157"/>
                <a:gd name="connsiteY23" fmla="*/ 134175 h 298996"/>
                <a:gd name="connsiteX24" fmla="*/ 211774 w 234157"/>
                <a:gd name="connsiteY24" fmla="*/ 148463 h 298996"/>
                <a:gd name="connsiteX25" fmla="*/ 202249 w 234157"/>
                <a:gd name="connsiteY25" fmla="*/ 162750 h 298996"/>
                <a:gd name="connsiteX26" fmla="*/ 187962 w 234157"/>
                <a:gd name="connsiteY26" fmla="*/ 172275 h 298996"/>
                <a:gd name="connsiteX27" fmla="*/ 159387 w 234157"/>
                <a:gd name="connsiteY27" fmla="*/ 215138 h 298996"/>
                <a:gd name="connsiteX28" fmla="*/ 149862 w 234157"/>
                <a:gd name="connsiteY28" fmla="*/ 229425 h 298996"/>
                <a:gd name="connsiteX29" fmla="*/ 145099 w 234157"/>
                <a:gd name="connsiteY29" fmla="*/ 243713 h 298996"/>
                <a:gd name="connsiteX30" fmla="*/ 126049 w 234157"/>
                <a:gd name="connsiteY30" fmla="*/ 272288 h 298996"/>
                <a:gd name="connsiteX31" fmla="*/ 106999 w 234157"/>
                <a:gd name="connsiteY31" fmla="*/ 291338 h 298996"/>
                <a:gd name="connsiteX32" fmla="*/ 106999 w 234157"/>
                <a:gd name="connsiteY32" fmla="*/ 281813 h 29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4157" h="298996">
                  <a:moveTo>
                    <a:pt x="106999" y="281813"/>
                  </a:moveTo>
                  <a:lnTo>
                    <a:pt x="106999" y="281813"/>
                  </a:lnTo>
                  <a:cubicBezTo>
                    <a:pt x="68858" y="286051"/>
                    <a:pt x="67967" y="298996"/>
                    <a:pt x="54612" y="272288"/>
                  </a:cubicBezTo>
                  <a:cubicBezTo>
                    <a:pt x="52367" y="267798"/>
                    <a:pt x="51437" y="262763"/>
                    <a:pt x="49849" y="258000"/>
                  </a:cubicBezTo>
                  <a:cubicBezTo>
                    <a:pt x="48262" y="246888"/>
                    <a:pt x="46059" y="235846"/>
                    <a:pt x="45087" y="224663"/>
                  </a:cubicBezTo>
                  <a:cubicBezTo>
                    <a:pt x="42882" y="199309"/>
                    <a:pt x="42988" y="173773"/>
                    <a:pt x="40324" y="148463"/>
                  </a:cubicBezTo>
                  <a:cubicBezTo>
                    <a:pt x="39798" y="143470"/>
                    <a:pt x="38698" y="138095"/>
                    <a:pt x="35562" y="134175"/>
                  </a:cubicBezTo>
                  <a:cubicBezTo>
                    <a:pt x="31986" y="129705"/>
                    <a:pt x="26037" y="127825"/>
                    <a:pt x="21274" y="124650"/>
                  </a:cubicBezTo>
                  <a:cubicBezTo>
                    <a:pt x="19687" y="119888"/>
                    <a:pt x="19648" y="114283"/>
                    <a:pt x="16512" y="110363"/>
                  </a:cubicBezTo>
                  <a:cubicBezTo>
                    <a:pt x="12936" y="105893"/>
                    <a:pt x="3796" y="106342"/>
                    <a:pt x="2224" y="100838"/>
                  </a:cubicBezTo>
                  <a:cubicBezTo>
                    <a:pt x="0" y="93055"/>
                    <a:pt x="5024" y="84878"/>
                    <a:pt x="6987" y="77025"/>
                  </a:cubicBezTo>
                  <a:cubicBezTo>
                    <a:pt x="12972" y="53085"/>
                    <a:pt x="9634" y="71729"/>
                    <a:pt x="21274" y="48450"/>
                  </a:cubicBezTo>
                  <a:cubicBezTo>
                    <a:pt x="23519" y="43960"/>
                    <a:pt x="22901" y="38083"/>
                    <a:pt x="26037" y="34163"/>
                  </a:cubicBezTo>
                  <a:cubicBezTo>
                    <a:pt x="29613" y="29694"/>
                    <a:pt x="35562" y="27813"/>
                    <a:pt x="40324" y="24638"/>
                  </a:cubicBezTo>
                  <a:cubicBezTo>
                    <a:pt x="45880" y="16303"/>
                    <a:pt x="52230" y="2809"/>
                    <a:pt x="64137" y="825"/>
                  </a:cubicBezTo>
                  <a:cubicBezTo>
                    <a:pt x="69089" y="0"/>
                    <a:pt x="73662" y="4000"/>
                    <a:pt x="78424" y="5588"/>
                  </a:cubicBezTo>
                  <a:cubicBezTo>
                    <a:pt x="83187" y="10350"/>
                    <a:pt x="86824" y="16604"/>
                    <a:pt x="92712" y="19875"/>
                  </a:cubicBezTo>
                  <a:cubicBezTo>
                    <a:pt x="101489" y="24751"/>
                    <a:pt x="121287" y="29400"/>
                    <a:pt x="121287" y="29400"/>
                  </a:cubicBezTo>
                  <a:cubicBezTo>
                    <a:pt x="126049" y="32575"/>
                    <a:pt x="130455" y="36365"/>
                    <a:pt x="135574" y="38925"/>
                  </a:cubicBezTo>
                  <a:cubicBezTo>
                    <a:pt x="175008" y="58643"/>
                    <a:pt x="123206" y="25917"/>
                    <a:pt x="164149" y="53213"/>
                  </a:cubicBezTo>
                  <a:lnTo>
                    <a:pt x="183199" y="81788"/>
                  </a:lnTo>
                  <a:cubicBezTo>
                    <a:pt x="186374" y="86550"/>
                    <a:pt x="187962" y="92900"/>
                    <a:pt x="192724" y="96075"/>
                  </a:cubicBezTo>
                  <a:lnTo>
                    <a:pt x="207012" y="105600"/>
                  </a:lnTo>
                  <a:cubicBezTo>
                    <a:pt x="213362" y="115125"/>
                    <a:pt x="234157" y="126080"/>
                    <a:pt x="226062" y="134175"/>
                  </a:cubicBezTo>
                  <a:cubicBezTo>
                    <a:pt x="221299" y="138938"/>
                    <a:pt x="216086" y="143289"/>
                    <a:pt x="211774" y="148463"/>
                  </a:cubicBezTo>
                  <a:cubicBezTo>
                    <a:pt x="208110" y="152860"/>
                    <a:pt x="206296" y="158703"/>
                    <a:pt x="202249" y="162750"/>
                  </a:cubicBezTo>
                  <a:cubicBezTo>
                    <a:pt x="198202" y="166797"/>
                    <a:pt x="192724" y="169100"/>
                    <a:pt x="187962" y="172275"/>
                  </a:cubicBezTo>
                  <a:lnTo>
                    <a:pt x="159387" y="215138"/>
                  </a:lnTo>
                  <a:cubicBezTo>
                    <a:pt x="156212" y="219900"/>
                    <a:pt x="151672" y="223995"/>
                    <a:pt x="149862" y="229425"/>
                  </a:cubicBezTo>
                  <a:cubicBezTo>
                    <a:pt x="148274" y="234188"/>
                    <a:pt x="147537" y="239324"/>
                    <a:pt x="145099" y="243713"/>
                  </a:cubicBezTo>
                  <a:cubicBezTo>
                    <a:pt x="139540" y="253720"/>
                    <a:pt x="126049" y="272288"/>
                    <a:pt x="126049" y="272288"/>
                  </a:cubicBezTo>
                  <a:cubicBezTo>
                    <a:pt x="121816" y="284988"/>
                    <a:pt x="123933" y="291338"/>
                    <a:pt x="106999" y="291338"/>
                  </a:cubicBezTo>
                  <a:cubicBezTo>
                    <a:pt x="101979" y="291338"/>
                    <a:pt x="106999" y="283400"/>
                    <a:pt x="106999" y="281813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/>
            <p:cNvSpPr/>
            <p:nvPr/>
          </p:nvSpPr>
          <p:spPr>
            <a:xfrm>
              <a:off x="3104156" y="603005"/>
              <a:ext cx="534394" cy="401987"/>
            </a:xfrm>
            <a:custGeom>
              <a:avLst/>
              <a:gdLst>
                <a:gd name="connsiteX0" fmla="*/ 24807 w 534394"/>
                <a:gd name="connsiteY0" fmla="*/ 16120 h 401987"/>
                <a:gd name="connsiteX1" fmla="*/ 24807 w 534394"/>
                <a:gd name="connsiteY1" fmla="*/ 16120 h 401987"/>
                <a:gd name="connsiteX2" fmla="*/ 39094 w 534394"/>
                <a:gd name="connsiteY2" fmla="*/ 54220 h 401987"/>
                <a:gd name="connsiteX3" fmla="*/ 53382 w 534394"/>
                <a:gd name="connsiteY3" fmla="*/ 63745 h 401987"/>
                <a:gd name="connsiteX4" fmla="*/ 77194 w 534394"/>
                <a:gd name="connsiteY4" fmla="*/ 87558 h 401987"/>
                <a:gd name="connsiteX5" fmla="*/ 96244 w 534394"/>
                <a:gd name="connsiteY5" fmla="*/ 116133 h 401987"/>
                <a:gd name="connsiteX6" fmla="*/ 105769 w 534394"/>
                <a:gd name="connsiteY6" fmla="*/ 130420 h 401987"/>
                <a:gd name="connsiteX7" fmla="*/ 110532 w 534394"/>
                <a:gd name="connsiteY7" fmla="*/ 144708 h 401987"/>
                <a:gd name="connsiteX8" fmla="*/ 115294 w 534394"/>
                <a:gd name="connsiteY8" fmla="*/ 187570 h 401987"/>
                <a:gd name="connsiteX9" fmla="*/ 143869 w 534394"/>
                <a:gd name="connsiteY9" fmla="*/ 206620 h 401987"/>
                <a:gd name="connsiteX10" fmla="*/ 153394 w 534394"/>
                <a:gd name="connsiteY10" fmla="*/ 220908 h 401987"/>
                <a:gd name="connsiteX11" fmla="*/ 167682 w 534394"/>
                <a:gd name="connsiteY11" fmla="*/ 230433 h 401987"/>
                <a:gd name="connsiteX12" fmla="*/ 177207 w 534394"/>
                <a:gd name="connsiteY12" fmla="*/ 259008 h 401987"/>
                <a:gd name="connsiteX13" fmla="*/ 181969 w 534394"/>
                <a:gd name="connsiteY13" fmla="*/ 273295 h 401987"/>
                <a:gd name="connsiteX14" fmla="*/ 177207 w 534394"/>
                <a:gd name="connsiteY14" fmla="*/ 320920 h 401987"/>
                <a:gd name="connsiteX15" fmla="*/ 172444 w 534394"/>
                <a:gd name="connsiteY15" fmla="*/ 344733 h 401987"/>
                <a:gd name="connsiteX16" fmla="*/ 177207 w 534394"/>
                <a:gd name="connsiteY16" fmla="*/ 401883 h 401987"/>
                <a:gd name="connsiteX17" fmla="*/ 224832 w 534394"/>
                <a:gd name="connsiteY17" fmla="*/ 387595 h 401987"/>
                <a:gd name="connsiteX18" fmla="*/ 258169 w 534394"/>
                <a:gd name="connsiteY18" fmla="*/ 378070 h 401987"/>
                <a:gd name="connsiteX19" fmla="*/ 286744 w 534394"/>
                <a:gd name="connsiteY19" fmla="*/ 382833 h 401987"/>
                <a:gd name="connsiteX20" fmla="*/ 301032 w 534394"/>
                <a:gd name="connsiteY20" fmla="*/ 387595 h 401987"/>
                <a:gd name="connsiteX21" fmla="*/ 320082 w 534394"/>
                <a:gd name="connsiteY21" fmla="*/ 392358 h 401987"/>
                <a:gd name="connsiteX22" fmla="*/ 362944 w 534394"/>
                <a:gd name="connsiteY22" fmla="*/ 387595 h 401987"/>
                <a:gd name="connsiteX23" fmla="*/ 381994 w 534394"/>
                <a:gd name="connsiteY23" fmla="*/ 363783 h 401987"/>
                <a:gd name="connsiteX24" fmla="*/ 401044 w 534394"/>
                <a:gd name="connsiteY24" fmla="*/ 335208 h 401987"/>
                <a:gd name="connsiteX25" fmla="*/ 415332 w 534394"/>
                <a:gd name="connsiteY25" fmla="*/ 306633 h 401987"/>
                <a:gd name="connsiteX26" fmla="*/ 429619 w 534394"/>
                <a:gd name="connsiteY26" fmla="*/ 278058 h 401987"/>
                <a:gd name="connsiteX27" fmla="*/ 443907 w 534394"/>
                <a:gd name="connsiteY27" fmla="*/ 249483 h 401987"/>
                <a:gd name="connsiteX28" fmla="*/ 472482 w 534394"/>
                <a:gd name="connsiteY28" fmla="*/ 225670 h 401987"/>
                <a:gd name="connsiteX29" fmla="*/ 482007 w 534394"/>
                <a:gd name="connsiteY29" fmla="*/ 211383 h 401987"/>
                <a:gd name="connsiteX30" fmla="*/ 510582 w 534394"/>
                <a:gd name="connsiteY30" fmla="*/ 192333 h 401987"/>
                <a:gd name="connsiteX31" fmla="*/ 524869 w 534394"/>
                <a:gd name="connsiteY31" fmla="*/ 182808 h 401987"/>
                <a:gd name="connsiteX32" fmla="*/ 534394 w 534394"/>
                <a:gd name="connsiteY32" fmla="*/ 168520 h 401987"/>
                <a:gd name="connsiteX33" fmla="*/ 515344 w 534394"/>
                <a:gd name="connsiteY33" fmla="*/ 125658 h 401987"/>
                <a:gd name="connsiteX34" fmla="*/ 501057 w 534394"/>
                <a:gd name="connsiteY34" fmla="*/ 116133 h 401987"/>
                <a:gd name="connsiteX35" fmla="*/ 491532 w 534394"/>
                <a:gd name="connsiteY35" fmla="*/ 101845 h 401987"/>
                <a:gd name="connsiteX36" fmla="*/ 410569 w 534394"/>
                <a:gd name="connsiteY36" fmla="*/ 87558 h 401987"/>
                <a:gd name="connsiteX37" fmla="*/ 405807 w 534394"/>
                <a:gd name="connsiteY37" fmla="*/ 73270 h 401987"/>
                <a:gd name="connsiteX38" fmla="*/ 405807 w 534394"/>
                <a:gd name="connsiteY38" fmla="*/ 11358 h 401987"/>
                <a:gd name="connsiteX39" fmla="*/ 391519 w 534394"/>
                <a:gd name="connsiteY39" fmla="*/ 6595 h 401987"/>
                <a:gd name="connsiteX40" fmla="*/ 20044 w 534394"/>
                <a:gd name="connsiteY40" fmla="*/ 11358 h 401987"/>
                <a:gd name="connsiteX41" fmla="*/ 24807 w 534394"/>
                <a:gd name="connsiteY41" fmla="*/ 16120 h 40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34394" h="401987">
                  <a:moveTo>
                    <a:pt x="24807" y="16120"/>
                  </a:moveTo>
                  <a:lnTo>
                    <a:pt x="24807" y="16120"/>
                  </a:lnTo>
                  <a:cubicBezTo>
                    <a:pt x="29569" y="28820"/>
                    <a:pt x="32116" y="42589"/>
                    <a:pt x="39094" y="54220"/>
                  </a:cubicBezTo>
                  <a:cubicBezTo>
                    <a:pt x="42039" y="59128"/>
                    <a:pt x="49335" y="59698"/>
                    <a:pt x="53382" y="63745"/>
                  </a:cubicBezTo>
                  <a:cubicBezTo>
                    <a:pt x="85135" y="95498"/>
                    <a:pt x="39092" y="62156"/>
                    <a:pt x="77194" y="87558"/>
                  </a:cubicBezTo>
                  <a:lnTo>
                    <a:pt x="96244" y="116133"/>
                  </a:lnTo>
                  <a:cubicBezTo>
                    <a:pt x="99419" y="120895"/>
                    <a:pt x="103959" y="124990"/>
                    <a:pt x="105769" y="130420"/>
                  </a:cubicBezTo>
                  <a:lnTo>
                    <a:pt x="110532" y="144708"/>
                  </a:lnTo>
                  <a:cubicBezTo>
                    <a:pt x="112119" y="158995"/>
                    <a:pt x="108479" y="174913"/>
                    <a:pt x="115294" y="187570"/>
                  </a:cubicBezTo>
                  <a:cubicBezTo>
                    <a:pt x="120721" y="197649"/>
                    <a:pt x="143869" y="206620"/>
                    <a:pt x="143869" y="206620"/>
                  </a:cubicBezTo>
                  <a:cubicBezTo>
                    <a:pt x="147044" y="211383"/>
                    <a:pt x="149347" y="216861"/>
                    <a:pt x="153394" y="220908"/>
                  </a:cubicBezTo>
                  <a:cubicBezTo>
                    <a:pt x="157441" y="224955"/>
                    <a:pt x="164648" y="225579"/>
                    <a:pt x="167682" y="230433"/>
                  </a:cubicBezTo>
                  <a:cubicBezTo>
                    <a:pt x="173003" y="238947"/>
                    <a:pt x="174032" y="249483"/>
                    <a:pt x="177207" y="259008"/>
                  </a:cubicBezTo>
                  <a:lnTo>
                    <a:pt x="181969" y="273295"/>
                  </a:lnTo>
                  <a:cubicBezTo>
                    <a:pt x="180382" y="289170"/>
                    <a:pt x="179316" y="305106"/>
                    <a:pt x="177207" y="320920"/>
                  </a:cubicBezTo>
                  <a:cubicBezTo>
                    <a:pt x="176137" y="328944"/>
                    <a:pt x="172444" y="336638"/>
                    <a:pt x="172444" y="344733"/>
                  </a:cubicBezTo>
                  <a:cubicBezTo>
                    <a:pt x="172444" y="363849"/>
                    <a:pt x="175619" y="382833"/>
                    <a:pt x="177207" y="401883"/>
                  </a:cubicBezTo>
                  <a:cubicBezTo>
                    <a:pt x="245096" y="379253"/>
                    <a:pt x="174460" y="401987"/>
                    <a:pt x="224832" y="387595"/>
                  </a:cubicBezTo>
                  <a:cubicBezTo>
                    <a:pt x="272658" y="373930"/>
                    <a:pt x="198614" y="392960"/>
                    <a:pt x="258169" y="378070"/>
                  </a:cubicBezTo>
                  <a:cubicBezTo>
                    <a:pt x="267694" y="379658"/>
                    <a:pt x="277318" y="380738"/>
                    <a:pt x="286744" y="382833"/>
                  </a:cubicBezTo>
                  <a:cubicBezTo>
                    <a:pt x="291645" y="383922"/>
                    <a:pt x="296205" y="386216"/>
                    <a:pt x="301032" y="387595"/>
                  </a:cubicBezTo>
                  <a:cubicBezTo>
                    <a:pt x="307326" y="389393"/>
                    <a:pt x="313732" y="390770"/>
                    <a:pt x="320082" y="392358"/>
                  </a:cubicBezTo>
                  <a:cubicBezTo>
                    <a:pt x="334369" y="390770"/>
                    <a:pt x="348998" y="391082"/>
                    <a:pt x="362944" y="387595"/>
                  </a:cubicBezTo>
                  <a:cubicBezTo>
                    <a:pt x="382248" y="382769"/>
                    <a:pt x="374686" y="376937"/>
                    <a:pt x="381994" y="363783"/>
                  </a:cubicBezTo>
                  <a:cubicBezTo>
                    <a:pt x="387553" y="353776"/>
                    <a:pt x="397424" y="346068"/>
                    <a:pt x="401044" y="335208"/>
                  </a:cubicBezTo>
                  <a:cubicBezTo>
                    <a:pt x="407617" y="315490"/>
                    <a:pt x="403022" y="325097"/>
                    <a:pt x="415332" y="306633"/>
                  </a:cubicBezTo>
                  <a:cubicBezTo>
                    <a:pt x="427299" y="270726"/>
                    <a:pt x="411158" y="314980"/>
                    <a:pt x="429619" y="278058"/>
                  </a:cubicBezTo>
                  <a:cubicBezTo>
                    <a:pt x="437366" y="262564"/>
                    <a:pt x="430258" y="263132"/>
                    <a:pt x="443907" y="249483"/>
                  </a:cubicBezTo>
                  <a:cubicBezTo>
                    <a:pt x="481371" y="212019"/>
                    <a:pt x="433468" y="272486"/>
                    <a:pt x="472482" y="225670"/>
                  </a:cubicBezTo>
                  <a:cubicBezTo>
                    <a:pt x="476146" y="221273"/>
                    <a:pt x="477699" y="215152"/>
                    <a:pt x="482007" y="211383"/>
                  </a:cubicBezTo>
                  <a:cubicBezTo>
                    <a:pt x="490622" y="203845"/>
                    <a:pt x="501057" y="198683"/>
                    <a:pt x="510582" y="192333"/>
                  </a:cubicBezTo>
                  <a:lnTo>
                    <a:pt x="524869" y="182808"/>
                  </a:lnTo>
                  <a:cubicBezTo>
                    <a:pt x="528044" y="178045"/>
                    <a:pt x="534394" y="174244"/>
                    <a:pt x="534394" y="168520"/>
                  </a:cubicBezTo>
                  <a:cubicBezTo>
                    <a:pt x="534394" y="159088"/>
                    <a:pt x="523977" y="134291"/>
                    <a:pt x="515344" y="125658"/>
                  </a:cubicBezTo>
                  <a:cubicBezTo>
                    <a:pt x="511297" y="121611"/>
                    <a:pt x="505819" y="119308"/>
                    <a:pt x="501057" y="116133"/>
                  </a:cubicBezTo>
                  <a:cubicBezTo>
                    <a:pt x="497882" y="111370"/>
                    <a:pt x="496386" y="104879"/>
                    <a:pt x="491532" y="101845"/>
                  </a:cubicBezTo>
                  <a:cubicBezTo>
                    <a:pt x="471011" y="89019"/>
                    <a:pt x="429838" y="89310"/>
                    <a:pt x="410569" y="87558"/>
                  </a:cubicBezTo>
                  <a:cubicBezTo>
                    <a:pt x="408982" y="82795"/>
                    <a:pt x="405807" y="78290"/>
                    <a:pt x="405807" y="73270"/>
                  </a:cubicBezTo>
                  <a:cubicBezTo>
                    <a:pt x="405807" y="35888"/>
                    <a:pt x="429407" y="70357"/>
                    <a:pt x="405807" y="11358"/>
                  </a:cubicBezTo>
                  <a:cubicBezTo>
                    <a:pt x="403942" y="6697"/>
                    <a:pt x="396282" y="8183"/>
                    <a:pt x="391519" y="6595"/>
                  </a:cubicBezTo>
                  <a:cubicBezTo>
                    <a:pt x="267694" y="8183"/>
                    <a:pt x="143357" y="0"/>
                    <a:pt x="20044" y="11358"/>
                  </a:cubicBezTo>
                  <a:cubicBezTo>
                    <a:pt x="0" y="13204"/>
                    <a:pt x="24013" y="15326"/>
                    <a:pt x="24807" y="16120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2953545" y="601202"/>
              <a:ext cx="220716" cy="518799"/>
            </a:xfrm>
            <a:custGeom>
              <a:avLst/>
              <a:gdLst>
                <a:gd name="connsiteX0" fmla="*/ 9525 w 226272"/>
                <a:gd name="connsiteY0" fmla="*/ 498936 h 518799"/>
                <a:gd name="connsiteX1" fmla="*/ 23812 w 226272"/>
                <a:gd name="connsiteY1" fmla="*/ 503698 h 518799"/>
                <a:gd name="connsiteX2" fmla="*/ 38100 w 226272"/>
                <a:gd name="connsiteY2" fmla="*/ 513223 h 518799"/>
                <a:gd name="connsiteX3" fmla="*/ 76200 w 226272"/>
                <a:gd name="connsiteY3" fmla="*/ 508461 h 518799"/>
                <a:gd name="connsiteX4" fmla="*/ 104775 w 226272"/>
                <a:gd name="connsiteY4" fmla="*/ 494173 h 518799"/>
                <a:gd name="connsiteX5" fmla="*/ 147637 w 226272"/>
                <a:gd name="connsiteY5" fmla="*/ 479886 h 518799"/>
                <a:gd name="connsiteX6" fmla="*/ 161925 w 226272"/>
                <a:gd name="connsiteY6" fmla="*/ 475123 h 518799"/>
                <a:gd name="connsiteX7" fmla="*/ 176212 w 226272"/>
                <a:gd name="connsiteY7" fmla="*/ 470361 h 518799"/>
                <a:gd name="connsiteX8" fmla="*/ 190500 w 226272"/>
                <a:gd name="connsiteY8" fmla="*/ 460836 h 518799"/>
                <a:gd name="connsiteX9" fmla="*/ 214312 w 226272"/>
                <a:gd name="connsiteY9" fmla="*/ 437023 h 518799"/>
                <a:gd name="connsiteX10" fmla="*/ 223837 w 226272"/>
                <a:gd name="connsiteY10" fmla="*/ 408448 h 518799"/>
                <a:gd name="connsiteX11" fmla="*/ 214312 w 226272"/>
                <a:gd name="connsiteY11" fmla="*/ 375111 h 518799"/>
                <a:gd name="connsiteX12" fmla="*/ 204787 w 226272"/>
                <a:gd name="connsiteY12" fmla="*/ 360823 h 518799"/>
                <a:gd name="connsiteX13" fmla="*/ 200025 w 226272"/>
                <a:gd name="connsiteY13" fmla="*/ 346536 h 518799"/>
                <a:gd name="connsiteX14" fmla="*/ 180975 w 226272"/>
                <a:gd name="connsiteY14" fmla="*/ 317961 h 518799"/>
                <a:gd name="connsiteX15" fmla="*/ 176212 w 226272"/>
                <a:gd name="connsiteY15" fmla="*/ 303673 h 518799"/>
                <a:gd name="connsiteX16" fmla="*/ 171450 w 226272"/>
                <a:gd name="connsiteY16" fmla="*/ 275098 h 518799"/>
                <a:gd name="connsiteX17" fmla="*/ 180975 w 226272"/>
                <a:gd name="connsiteY17" fmla="*/ 127461 h 518799"/>
                <a:gd name="connsiteX18" fmla="*/ 171450 w 226272"/>
                <a:gd name="connsiteY18" fmla="*/ 84598 h 518799"/>
                <a:gd name="connsiteX19" fmla="*/ 161925 w 226272"/>
                <a:gd name="connsiteY19" fmla="*/ 70311 h 518799"/>
                <a:gd name="connsiteX20" fmla="*/ 147637 w 226272"/>
                <a:gd name="connsiteY20" fmla="*/ 41736 h 518799"/>
                <a:gd name="connsiteX21" fmla="*/ 142875 w 226272"/>
                <a:gd name="connsiteY21" fmla="*/ 27448 h 518799"/>
                <a:gd name="connsiteX22" fmla="*/ 76200 w 226272"/>
                <a:gd name="connsiteY22" fmla="*/ 17923 h 518799"/>
                <a:gd name="connsiteX23" fmla="*/ 14287 w 226272"/>
                <a:gd name="connsiteY23" fmla="*/ 13161 h 518799"/>
                <a:gd name="connsiteX24" fmla="*/ 4762 w 226272"/>
                <a:gd name="connsiteY24" fmla="*/ 27448 h 518799"/>
                <a:gd name="connsiteX25" fmla="*/ 0 w 226272"/>
                <a:gd name="connsiteY25" fmla="*/ 79836 h 518799"/>
                <a:gd name="connsiteX26" fmla="*/ 4762 w 226272"/>
                <a:gd name="connsiteY26" fmla="*/ 170323 h 518799"/>
                <a:gd name="connsiteX27" fmla="*/ 9525 w 226272"/>
                <a:gd name="connsiteY27" fmla="*/ 222711 h 518799"/>
                <a:gd name="connsiteX28" fmla="*/ 0 w 226272"/>
                <a:gd name="connsiteY28" fmla="*/ 489411 h 518799"/>
                <a:gd name="connsiteX29" fmla="*/ 4762 w 226272"/>
                <a:gd name="connsiteY29" fmla="*/ 513223 h 518799"/>
                <a:gd name="connsiteX30" fmla="*/ 9525 w 226272"/>
                <a:gd name="connsiteY30" fmla="*/ 498936 h 518799"/>
                <a:gd name="connsiteX0" fmla="*/ 9525 w 226272"/>
                <a:gd name="connsiteY0" fmla="*/ 498936 h 518799"/>
                <a:gd name="connsiteX1" fmla="*/ 23812 w 226272"/>
                <a:gd name="connsiteY1" fmla="*/ 503698 h 518799"/>
                <a:gd name="connsiteX2" fmla="*/ 38100 w 226272"/>
                <a:gd name="connsiteY2" fmla="*/ 513223 h 518799"/>
                <a:gd name="connsiteX3" fmla="*/ 76200 w 226272"/>
                <a:gd name="connsiteY3" fmla="*/ 508461 h 518799"/>
                <a:gd name="connsiteX4" fmla="*/ 104775 w 226272"/>
                <a:gd name="connsiteY4" fmla="*/ 494173 h 518799"/>
                <a:gd name="connsiteX5" fmla="*/ 147637 w 226272"/>
                <a:gd name="connsiteY5" fmla="*/ 479886 h 518799"/>
                <a:gd name="connsiteX6" fmla="*/ 161925 w 226272"/>
                <a:gd name="connsiteY6" fmla="*/ 475123 h 518799"/>
                <a:gd name="connsiteX7" fmla="*/ 176212 w 226272"/>
                <a:gd name="connsiteY7" fmla="*/ 470361 h 518799"/>
                <a:gd name="connsiteX8" fmla="*/ 190500 w 226272"/>
                <a:gd name="connsiteY8" fmla="*/ 460836 h 518799"/>
                <a:gd name="connsiteX9" fmla="*/ 214312 w 226272"/>
                <a:gd name="connsiteY9" fmla="*/ 437023 h 518799"/>
                <a:gd name="connsiteX10" fmla="*/ 223837 w 226272"/>
                <a:gd name="connsiteY10" fmla="*/ 408448 h 518799"/>
                <a:gd name="connsiteX11" fmla="*/ 214312 w 226272"/>
                <a:gd name="connsiteY11" fmla="*/ 375111 h 518799"/>
                <a:gd name="connsiteX12" fmla="*/ 204787 w 226272"/>
                <a:gd name="connsiteY12" fmla="*/ 360823 h 518799"/>
                <a:gd name="connsiteX13" fmla="*/ 200025 w 226272"/>
                <a:gd name="connsiteY13" fmla="*/ 346536 h 518799"/>
                <a:gd name="connsiteX14" fmla="*/ 180975 w 226272"/>
                <a:gd name="connsiteY14" fmla="*/ 317961 h 518799"/>
                <a:gd name="connsiteX15" fmla="*/ 176212 w 226272"/>
                <a:gd name="connsiteY15" fmla="*/ 303673 h 518799"/>
                <a:gd name="connsiteX16" fmla="*/ 171450 w 226272"/>
                <a:gd name="connsiteY16" fmla="*/ 275098 h 518799"/>
                <a:gd name="connsiteX17" fmla="*/ 180975 w 226272"/>
                <a:gd name="connsiteY17" fmla="*/ 127461 h 518799"/>
                <a:gd name="connsiteX18" fmla="*/ 171450 w 226272"/>
                <a:gd name="connsiteY18" fmla="*/ 84598 h 518799"/>
                <a:gd name="connsiteX19" fmla="*/ 161925 w 226272"/>
                <a:gd name="connsiteY19" fmla="*/ 70311 h 518799"/>
                <a:gd name="connsiteX20" fmla="*/ 147637 w 226272"/>
                <a:gd name="connsiteY20" fmla="*/ 41736 h 518799"/>
                <a:gd name="connsiteX21" fmla="*/ 142875 w 226272"/>
                <a:gd name="connsiteY21" fmla="*/ 27448 h 518799"/>
                <a:gd name="connsiteX22" fmla="*/ 76200 w 226272"/>
                <a:gd name="connsiteY22" fmla="*/ 17923 h 518799"/>
                <a:gd name="connsiteX23" fmla="*/ 14287 w 226272"/>
                <a:gd name="connsiteY23" fmla="*/ 13161 h 518799"/>
                <a:gd name="connsiteX24" fmla="*/ 4762 w 226272"/>
                <a:gd name="connsiteY24" fmla="*/ 27448 h 518799"/>
                <a:gd name="connsiteX25" fmla="*/ 4762 w 226272"/>
                <a:gd name="connsiteY25" fmla="*/ 170323 h 518799"/>
                <a:gd name="connsiteX26" fmla="*/ 9525 w 226272"/>
                <a:gd name="connsiteY26" fmla="*/ 222711 h 518799"/>
                <a:gd name="connsiteX27" fmla="*/ 0 w 226272"/>
                <a:gd name="connsiteY27" fmla="*/ 489411 h 518799"/>
                <a:gd name="connsiteX28" fmla="*/ 4762 w 226272"/>
                <a:gd name="connsiteY28" fmla="*/ 513223 h 518799"/>
                <a:gd name="connsiteX29" fmla="*/ 9525 w 226272"/>
                <a:gd name="connsiteY29" fmla="*/ 498936 h 518799"/>
                <a:gd name="connsiteX0" fmla="*/ 9525 w 226272"/>
                <a:gd name="connsiteY0" fmla="*/ 498936 h 518799"/>
                <a:gd name="connsiteX1" fmla="*/ 23812 w 226272"/>
                <a:gd name="connsiteY1" fmla="*/ 503698 h 518799"/>
                <a:gd name="connsiteX2" fmla="*/ 38100 w 226272"/>
                <a:gd name="connsiteY2" fmla="*/ 513223 h 518799"/>
                <a:gd name="connsiteX3" fmla="*/ 76200 w 226272"/>
                <a:gd name="connsiteY3" fmla="*/ 508461 h 518799"/>
                <a:gd name="connsiteX4" fmla="*/ 104775 w 226272"/>
                <a:gd name="connsiteY4" fmla="*/ 494173 h 518799"/>
                <a:gd name="connsiteX5" fmla="*/ 147637 w 226272"/>
                <a:gd name="connsiteY5" fmla="*/ 479886 h 518799"/>
                <a:gd name="connsiteX6" fmla="*/ 161925 w 226272"/>
                <a:gd name="connsiteY6" fmla="*/ 475123 h 518799"/>
                <a:gd name="connsiteX7" fmla="*/ 176212 w 226272"/>
                <a:gd name="connsiteY7" fmla="*/ 470361 h 518799"/>
                <a:gd name="connsiteX8" fmla="*/ 190500 w 226272"/>
                <a:gd name="connsiteY8" fmla="*/ 460836 h 518799"/>
                <a:gd name="connsiteX9" fmla="*/ 214312 w 226272"/>
                <a:gd name="connsiteY9" fmla="*/ 437023 h 518799"/>
                <a:gd name="connsiteX10" fmla="*/ 223837 w 226272"/>
                <a:gd name="connsiteY10" fmla="*/ 408448 h 518799"/>
                <a:gd name="connsiteX11" fmla="*/ 214312 w 226272"/>
                <a:gd name="connsiteY11" fmla="*/ 375111 h 518799"/>
                <a:gd name="connsiteX12" fmla="*/ 204787 w 226272"/>
                <a:gd name="connsiteY12" fmla="*/ 360823 h 518799"/>
                <a:gd name="connsiteX13" fmla="*/ 200025 w 226272"/>
                <a:gd name="connsiteY13" fmla="*/ 346536 h 518799"/>
                <a:gd name="connsiteX14" fmla="*/ 180975 w 226272"/>
                <a:gd name="connsiteY14" fmla="*/ 317961 h 518799"/>
                <a:gd name="connsiteX15" fmla="*/ 176212 w 226272"/>
                <a:gd name="connsiteY15" fmla="*/ 303673 h 518799"/>
                <a:gd name="connsiteX16" fmla="*/ 171450 w 226272"/>
                <a:gd name="connsiteY16" fmla="*/ 275098 h 518799"/>
                <a:gd name="connsiteX17" fmla="*/ 180975 w 226272"/>
                <a:gd name="connsiteY17" fmla="*/ 127461 h 518799"/>
                <a:gd name="connsiteX18" fmla="*/ 171450 w 226272"/>
                <a:gd name="connsiteY18" fmla="*/ 84598 h 518799"/>
                <a:gd name="connsiteX19" fmla="*/ 161925 w 226272"/>
                <a:gd name="connsiteY19" fmla="*/ 70311 h 518799"/>
                <a:gd name="connsiteX20" fmla="*/ 147637 w 226272"/>
                <a:gd name="connsiteY20" fmla="*/ 41736 h 518799"/>
                <a:gd name="connsiteX21" fmla="*/ 142875 w 226272"/>
                <a:gd name="connsiteY21" fmla="*/ 27448 h 518799"/>
                <a:gd name="connsiteX22" fmla="*/ 76200 w 226272"/>
                <a:gd name="connsiteY22" fmla="*/ 17923 h 518799"/>
                <a:gd name="connsiteX23" fmla="*/ 14287 w 226272"/>
                <a:gd name="connsiteY23" fmla="*/ 13161 h 518799"/>
                <a:gd name="connsiteX24" fmla="*/ 4762 w 226272"/>
                <a:gd name="connsiteY24" fmla="*/ 27448 h 518799"/>
                <a:gd name="connsiteX25" fmla="*/ 9525 w 226272"/>
                <a:gd name="connsiteY25" fmla="*/ 222711 h 518799"/>
                <a:gd name="connsiteX26" fmla="*/ 0 w 226272"/>
                <a:gd name="connsiteY26" fmla="*/ 489411 h 518799"/>
                <a:gd name="connsiteX27" fmla="*/ 4762 w 226272"/>
                <a:gd name="connsiteY27" fmla="*/ 513223 h 518799"/>
                <a:gd name="connsiteX28" fmla="*/ 9525 w 226272"/>
                <a:gd name="connsiteY28" fmla="*/ 498936 h 518799"/>
                <a:gd name="connsiteX0" fmla="*/ 9525 w 226272"/>
                <a:gd name="connsiteY0" fmla="*/ 498936 h 518799"/>
                <a:gd name="connsiteX1" fmla="*/ 23812 w 226272"/>
                <a:gd name="connsiteY1" fmla="*/ 503698 h 518799"/>
                <a:gd name="connsiteX2" fmla="*/ 38100 w 226272"/>
                <a:gd name="connsiteY2" fmla="*/ 513223 h 518799"/>
                <a:gd name="connsiteX3" fmla="*/ 76200 w 226272"/>
                <a:gd name="connsiteY3" fmla="*/ 508461 h 518799"/>
                <a:gd name="connsiteX4" fmla="*/ 104775 w 226272"/>
                <a:gd name="connsiteY4" fmla="*/ 494173 h 518799"/>
                <a:gd name="connsiteX5" fmla="*/ 147637 w 226272"/>
                <a:gd name="connsiteY5" fmla="*/ 479886 h 518799"/>
                <a:gd name="connsiteX6" fmla="*/ 161925 w 226272"/>
                <a:gd name="connsiteY6" fmla="*/ 475123 h 518799"/>
                <a:gd name="connsiteX7" fmla="*/ 176212 w 226272"/>
                <a:gd name="connsiteY7" fmla="*/ 470361 h 518799"/>
                <a:gd name="connsiteX8" fmla="*/ 190500 w 226272"/>
                <a:gd name="connsiteY8" fmla="*/ 460836 h 518799"/>
                <a:gd name="connsiteX9" fmla="*/ 214312 w 226272"/>
                <a:gd name="connsiteY9" fmla="*/ 437023 h 518799"/>
                <a:gd name="connsiteX10" fmla="*/ 223837 w 226272"/>
                <a:gd name="connsiteY10" fmla="*/ 408448 h 518799"/>
                <a:gd name="connsiteX11" fmla="*/ 214312 w 226272"/>
                <a:gd name="connsiteY11" fmla="*/ 375111 h 518799"/>
                <a:gd name="connsiteX12" fmla="*/ 204787 w 226272"/>
                <a:gd name="connsiteY12" fmla="*/ 360823 h 518799"/>
                <a:gd name="connsiteX13" fmla="*/ 200025 w 226272"/>
                <a:gd name="connsiteY13" fmla="*/ 346536 h 518799"/>
                <a:gd name="connsiteX14" fmla="*/ 180975 w 226272"/>
                <a:gd name="connsiteY14" fmla="*/ 317961 h 518799"/>
                <a:gd name="connsiteX15" fmla="*/ 176212 w 226272"/>
                <a:gd name="connsiteY15" fmla="*/ 303673 h 518799"/>
                <a:gd name="connsiteX16" fmla="*/ 171450 w 226272"/>
                <a:gd name="connsiteY16" fmla="*/ 275098 h 518799"/>
                <a:gd name="connsiteX17" fmla="*/ 180975 w 226272"/>
                <a:gd name="connsiteY17" fmla="*/ 127461 h 518799"/>
                <a:gd name="connsiteX18" fmla="*/ 171450 w 226272"/>
                <a:gd name="connsiteY18" fmla="*/ 84598 h 518799"/>
                <a:gd name="connsiteX19" fmla="*/ 161925 w 226272"/>
                <a:gd name="connsiteY19" fmla="*/ 70311 h 518799"/>
                <a:gd name="connsiteX20" fmla="*/ 147637 w 226272"/>
                <a:gd name="connsiteY20" fmla="*/ 41736 h 518799"/>
                <a:gd name="connsiteX21" fmla="*/ 142875 w 226272"/>
                <a:gd name="connsiteY21" fmla="*/ 27448 h 518799"/>
                <a:gd name="connsiteX22" fmla="*/ 76200 w 226272"/>
                <a:gd name="connsiteY22" fmla="*/ 17923 h 518799"/>
                <a:gd name="connsiteX23" fmla="*/ 14287 w 226272"/>
                <a:gd name="connsiteY23" fmla="*/ 13161 h 518799"/>
                <a:gd name="connsiteX24" fmla="*/ 4762 w 226272"/>
                <a:gd name="connsiteY24" fmla="*/ 27448 h 518799"/>
                <a:gd name="connsiteX25" fmla="*/ 0 w 226272"/>
                <a:gd name="connsiteY25" fmla="*/ 489411 h 518799"/>
                <a:gd name="connsiteX26" fmla="*/ 4762 w 226272"/>
                <a:gd name="connsiteY26" fmla="*/ 513223 h 518799"/>
                <a:gd name="connsiteX27" fmla="*/ 9525 w 226272"/>
                <a:gd name="connsiteY27" fmla="*/ 498936 h 518799"/>
                <a:gd name="connsiteX0" fmla="*/ 4762 w 226272"/>
                <a:gd name="connsiteY0" fmla="*/ 513223 h 518799"/>
                <a:gd name="connsiteX1" fmla="*/ 23812 w 226272"/>
                <a:gd name="connsiteY1" fmla="*/ 503698 h 518799"/>
                <a:gd name="connsiteX2" fmla="*/ 38100 w 226272"/>
                <a:gd name="connsiteY2" fmla="*/ 513223 h 518799"/>
                <a:gd name="connsiteX3" fmla="*/ 76200 w 226272"/>
                <a:gd name="connsiteY3" fmla="*/ 508461 h 518799"/>
                <a:gd name="connsiteX4" fmla="*/ 104775 w 226272"/>
                <a:gd name="connsiteY4" fmla="*/ 494173 h 518799"/>
                <a:gd name="connsiteX5" fmla="*/ 147637 w 226272"/>
                <a:gd name="connsiteY5" fmla="*/ 479886 h 518799"/>
                <a:gd name="connsiteX6" fmla="*/ 161925 w 226272"/>
                <a:gd name="connsiteY6" fmla="*/ 475123 h 518799"/>
                <a:gd name="connsiteX7" fmla="*/ 176212 w 226272"/>
                <a:gd name="connsiteY7" fmla="*/ 470361 h 518799"/>
                <a:gd name="connsiteX8" fmla="*/ 190500 w 226272"/>
                <a:gd name="connsiteY8" fmla="*/ 460836 h 518799"/>
                <a:gd name="connsiteX9" fmla="*/ 214312 w 226272"/>
                <a:gd name="connsiteY9" fmla="*/ 437023 h 518799"/>
                <a:gd name="connsiteX10" fmla="*/ 223837 w 226272"/>
                <a:gd name="connsiteY10" fmla="*/ 408448 h 518799"/>
                <a:gd name="connsiteX11" fmla="*/ 214312 w 226272"/>
                <a:gd name="connsiteY11" fmla="*/ 375111 h 518799"/>
                <a:gd name="connsiteX12" fmla="*/ 204787 w 226272"/>
                <a:gd name="connsiteY12" fmla="*/ 360823 h 518799"/>
                <a:gd name="connsiteX13" fmla="*/ 200025 w 226272"/>
                <a:gd name="connsiteY13" fmla="*/ 346536 h 518799"/>
                <a:gd name="connsiteX14" fmla="*/ 180975 w 226272"/>
                <a:gd name="connsiteY14" fmla="*/ 317961 h 518799"/>
                <a:gd name="connsiteX15" fmla="*/ 176212 w 226272"/>
                <a:gd name="connsiteY15" fmla="*/ 303673 h 518799"/>
                <a:gd name="connsiteX16" fmla="*/ 171450 w 226272"/>
                <a:gd name="connsiteY16" fmla="*/ 275098 h 518799"/>
                <a:gd name="connsiteX17" fmla="*/ 180975 w 226272"/>
                <a:gd name="connsiteY17" fmla="*/ 127461 h 518799"/>
                <a:gd name="connsiteX18" fmla="*/ 171450 w 226272"/>
                <a:gd name="connsiteY18" fmla="*/ 84598 h 518799"/>
                <a:gd name="connsiteX19" fmla="*/ 161925 w 226272"/>
                <a:gd name="connsiteY19" fmla="*/ 70311 h 518799"/>
                <a:gd name="connsiteX20" fmla="*/ 147637 w 226272"/>
                <a:gd name="connsiteY20" fmla="*/ 41736 h 518799"/>
                <a:gd name="connsiteX21" fmla="*/ 142875 w 226272"/>
                <a:gd name="connsiteY21" fmla="*/ 27448 h 518799"/>
                <a:gd name="connsiteX22" fmla="*/ 76200 w 226272"/>
                <a:gd name="connsiteY22" fmla="*/ 17923 h 518799"/>
                <a:gd name="connsiteX23" fmla="*/ 14287 w 226272"/>
                <a:gd name="connsiteY23" fmla="*/ 13161 h 518799"/>
                <a:gd name="connsiteX24" fmla="*/ 4762 w 226272"/>
                <a:gd name="connsiteY24" fmla="*/ 27448 h 518799"/>
                <a:gd name="connsiteX25" fmla="*/ 0 w 226272"/>
                <a:gd name="connsiteY25" fmla="*/ 489411 h 518799"/>
                <a:gd name="connsiteX26" fmla="*/ 4762 w 226272"/>
                <a:gd name="connsiteY26" fmla="*/ 513223 h 518799"/>
                <a:gd name="connsiteX0" fmla="*/ 3175 w 224685"/>
                <a:gd name="connsiteY0" fmla="*/ 513223 h 518799"/>
                <a:gd name="connsiteX1" fmla="*/ 22225 w 224685"/>
                <a:gd name="connsiteY1" fmla="*/ 503698 h 518799"/>
                <a:gd name="connsiteX2" fmla="*/ 36513 w 224685"/>
                <a:gd name="connsiteY2" fmla="*/ 513223 h 518799"/>
                <a:gd name="connsiteX3" fmla="*/ 74613 w 224685"/>
                <a:gd name="connsiteY3" fmla="*/ 508461 h 518799"/>
                <a:gd name="connsiteX4" fmla="*/ 103188 w 224685"/>
                <a:gd name="connsiteY4" fmla="*/ 494173 h 518799"/>
                <a:gd name="connsiteX5" fmla="*/ 146050 w 224685"/>
                <a:gd name="connsiteY5" fmla="*/ 479886 h 518799"/>
                <a:gd name="connsiteX6" fmla="*/ 160338 w 224685"/>
                <a:gd name="connsiteY6" fmla="*/ 475123 h 518799"/>
                <a:gd name="connsiteX7" fmla="*/ 174625 w 224685"/>
                <a:gd name="connsiteY7" fmla="*/ 470361 h 518799"/>
                <a:gd name="connsiteX8" fmla="*/ 188913 w 224685"/>
                <a:gd name="connsiteY8" fmla="*/ 460836 h 518799"/>
                <a:gd name="connsiteX9" fmla="*/ 212725 w 224685"/>
                <a:gd name="connsiteY9" fmla="*/ 437023 h 518799"/>
                <a:gd name="connsiteX10" fmla="*/ 222250 w 224685"/>
                <a:gd name="connsiteY10" fmla="*/ 408448 h 518799"/>
                <a:gd name="connsiteX11" fmla="*/ 212725 w 224685"/>
                <a:gd name="connsiteY11" fmla="*/ 375111 h 518799"/>
                <a:gd name="connsiteX12" fmla="*/ 203200 w 224685"/>
                <a:gd name="connsiteY12" fmla="*/ 360823 h 518799"/>
                <a:gd name="connsiteX13" fmla="*/ 198438 w 224685"/>
                <a:gd name="connsiteY13" fmla="*/ 346536 h 518799"/>
                <a:gd name="connsiteX14" fmla="*/ 179388 w 224685"/>
                <a:gd name="connsiteY14" fmla="*/ 317961 h 518799"/>
                <a:gd name="connsiteX15" fmla="*/ 174625 w 224685"/>
                <a:gd name="connsiteY15" fmla="*/ 303673 h 518799"/>
                <a:gd name="connsiteX16" fmla="*/ 169863 w 224685"/>
                <a:gd name="connsiteY16" fmla="*/ 275098 h 518799"/>
                <a:gd name="connsiteX17" fmla="*/ 179388 w 224685"/>
                <a:gd name="connsiteY17" fmla="*/ 127461 h 518799"/>
                <a:gd name="connsiteX18" fmla="*/ 169863 w 224685"/>
                <a:gd name="connsiteY18" fmla="*/ 84598 h 518799"/>
                <a:gd name="connsiteX19" fmla="*/ 160338 w 224685"/>
                <a:gd name="connsiteY19" fmla="*/ 70311 h 518799"/>
                <a:gd name="connsiteX20" fmla="*/ 146050 w 224685"/>
                <a:gd name="connsiteY20" fmla="*/ 41736 h 518799"/>
                <a:gd name="connsiteX21" fmla="*/ 141288 w 224685"/>
                <a:gd name="connsiteY21" fmla="*/ 27448 h 518799"/>
                <a:gd name="connsiteX22" fmla="*/ 74613 w 224685"/>
                <a:gd name="connsiteY22" fmla="*/ 17923 h 518799"/>
                <a:gd name="connsiteX23" fmla="*/ 12700 w 224685"/>
                <a:gd name="connsiteY23" fmla="*/ 13161 h 518799"/>
                <a:gd name="connsiteX24" fmla="*/ 3175 w 224685"/>
                <a:gd name="connsiteY24" fmla="*/ 27448 h 518799"/>
                <a:gd name="connsiteX25" fmla="*/ 3175 w 224685"/>
                <a:gd name="connsiteY25" fmla="*/ 513223 h 518799"/>
                <a:gd name="connsiteX0" fmla="*/ 2381 w 223891"/>
                <a:gd name="connsiteY0" fmla="*/ 513223 h 518799"/>
                <a:gd name="connsiteX1" fmla="*/ 21431 w 223891"/>
                <a:gd name="connsiteY1" fmla="*/ 503698 h 518799"/>
                <a:gd name="connsiteX2" fmla="*/ 35719 w 223891"/>
                <a:gd name="connsiteY2" fmla="*/ 513223 h 518799"/>
                <a:gd name="connsiteX3" fmla="*/ 73819 w 223891"/>
                <a:gd name="connsiteY3" fmla="*/ 508461 h 518799"/>
                <a:gd name="connsiteX4" fmla="*/ 102394 w 223891"/>
                <a:gd name="connsiteY4" fmla="*/ 494173 h 518799"/>
                <a:gd name="connsiteX5" fmla="*/ 145256 w 223891"/>
                <a:gd name="connsiteY5" fmla="*/ 479886 h 518799"/>
                <a:gd name="connsiteX6" fmla="*/ 159544 w 223891"/>
                <a:gd name="connsiteY6" fmla="*/ 475123 h 518799"/>
                <a:gd name="connsiteX7" fmla="*/ 173831 w 223891"/>
                <a:gd name="connsiteY7" fmla="*/ 470361 h 518799"/>
                <a:gd name="connsiteX8" fmla="*/ 188119 w 223891"/>
                <a:gd name="connsiteY8" fmla="*/ 460836 h 518799"/>
                <a:gd name="connsiteX9" fmla="*/ 211931 w 223891"/>
                <a:gd name="connsiteY9" fmla="*/ 437023 h 518799"/>
                <a:gd name="connsiteX10" fmla="*/ 221456 w 223891"/>
                <a:gd name="connsiteY10" fmla="*/ 408448 h 518799"/>
                <a:gd name="connsiteX11" fmla="*/ 211931 w 223891"/>
                <a:gd name="connsiteY11" fmla="*/ 375111 h 518799"/>
                <a:gd name="connsiteX12" fmla="*/ 202406 w 223891"/>
                <a:gd name="connsiteY12" fmla="*/ 360823 h 518799"/>
                <a:gd name="connsiteX13" fmla="*/ 197644 w 223891"/>
                <a:gd name="connsiteY13" fmla="*/ 346536 h 518799"/>
                <a:gd name="connsiteX14" fmla="*/ 178594 w 223891"/>
                <a:gd name="connsiteY14" fmla="*/ 317961 h 518799"/>
                <a:gd name="connsiteX15" fmla="*/ 173831 w 223891"/>
                <a:gd name="connsiteY15" fmla="*/ 303673 h 518799"/>
                <a:gd name="connsiteX16" fmla="*/ 169069 w 223891"/>
                <a:gd name="connsiteY16" fmla="*/ 275098 h 518799"/>
                <a:gd name="connsiteX17" fmla="*/ 178594 w 223891"/>
                <a:gd name="connsiteY17" fmla="*/ 127461 h 518799"/>
                <a:gd name="connsiteX18" fmla="*/ 169069 w 223891"/>
                <a:gd name="connsiteY18" fmla="*/ 84598 h 518799"/>
                <a:gd name="connsiteX19" fmla="*/ 159544 w 223891"/>
                <a:gd name="connsiteY19" fmla="*/ 70311 h 518799"/>
                <a:gd name="connsiteX20" fmla="*/ 145256 w 223891"/>
                <a:gd name="connsiteY20" fmla="*/ 41736 h 518799"/>
                <a:gd name="connsiteX21" fmla="*/ 140494 w 223891"/>
                <a:gd name="connsiteY21" fmla="*/ 27448 h 518799"/>
                <a:gd name="connsiteX22" fmla="*/ 73819 w 223891"/>
                <a:gd name="connsiteY22" fmla="*/ 17923 h 518799"/>
                <a:gd name="connsiteX23" fmla="*/ 11906 w 223891"/>
                <a:gd name="connsiteY23" fmla="*/ 13161 h 518799"/>
                <a:gd name="connsiteX24" fmla="*/ 2381 w 223891"/>
                <a:gd name="connsiteY24" fmla="*/ 513223 h 518799"/>
                <a:gd name="connsiteX0" fmla="*/ 8731 w 220716"/>
                <a:gd name="connsiteY0" fmla="*/ 13161 h 518799"/>
                <a:gd name="connsiteX1" fmla="*/ 18256 w 220716"/>
                <a:gd name="connsiteY1" fmla="*/ 503698 h 518799"/>
                <a:gd name="connsiteX2" fmla="*/ 32544 w 220716"/>
                <a:gd name="connsiteY2" fmla="*/ 513223 h 518799"/>
                <a:gd name="connsiteX3" fmla="*/ 70644 w 220716"/>
                <a:gd name="connsiteY3" fmla="*/ 508461 h 518799"/>
                <a:gd name="connsiteX4" fmla="*/ 99219 w 220716"/>
                <a:gd name="connsiteY4" fmla="*/ 494173 h 518799"/>
                <a:gd name="connsiteX5" fmla="*/ 142081 w 220716"/>
                <a:gd name="connsiteY5" fmla="*/ 479886 h 518799"/>
                <a:gd name="connsiteX6" fmla="*/ 156369 w 220716"/>
                <a:gd name="connsiteY6" fmla="*/ 475123 h 518799"/>
                <a:gd name="connsiteX7" fmla="*/ 170656 w 220716"/>
                <a:gd name="connsiteY7" fmla="*/ 470361 h 518799"/>
                <a:gd name="connsiteX8" fmla="*/ 184944 w 220716"/>
                <a:gd name="connsiteY8" fmla="*/ 460836 h 518799"/>
                <a:gd name="connsiteX9" fmla="*/ 208756 w 220716"/>
                <a:gd name="connsiteY9" fmla="*/ 437023 h 518799"/>
                <a:gd name="connsiteX10" fmla="*/ 218281 w 220716"/>
                <a:gd name="connsiteY10" fmla="*/ 408448 h 518799"/>
                <a:gd name="connsiteX11" fmla="*/ 208756 w 220716"/>
                <a:gd name="connsiteY11" fmla="*/ 375111 h 518799"/>
                <a:gd name="connsiteX12" fmla="*/ 199231 w 220716"/>
                <a:gd name="connsiteY12" fmla="*/ 360823 h 518799"/>
                <a:gd name="connsiteX13" fmla="*/ 194469 w 220716"/>
                <a:gd name="connsiteY13" fmla="*/ 346536 h 518799"/>
                <a:gd name="connsiteX14" fmla="*/ 175419 w 220716"/>
                <a:gd name="connsiteY14" fmla="*/ 317961 h 518799"/>
                <a:gd name="connsiteX15" fmla="*/ 170656 w 220716"/>
                <a:gd name="connsiteY15" fmla="*/ 303673 h 518799"/>
                <a:gd name="connsiteX16" fmla="*/ 165894 w 220716"/>
                <a:gd name="connsiteY16" fmla="*/ 275098 h 518799"/>
                <a:gd name="connsiteX17" fmla="*/ 175419 w 220716"/>
                <a:gd name="connsiteY17" fmla="*/ 127461 h 518799"/>
                <a:gd name="connsiteX18" fmla="*/ 165894 w 220716"/>
                <a:gd name="connsiteY18" fmla="*/ 84598 h 518799"/>
                <a:gd name="connsiteX19" fmla="*/ 156369 w 220716"/>
                <a:gd name="connsiteY19" fmla="*/ 70311 h 518799"/>
                <a:gd name="connsiteX20" fmla="*/ 142081 w 220716"/>
                <a:gd name="connsiteY20" fmla="*/ 41736 h 518799"/>
                <a:gd name="connsiteX21" fmla="*/ 137319 w 220716"/>
                <a:gd name="connsiteY21" fmla="*/ 27448 h 518799"/>
                <a:gd name="connsiteX22" fmla="*/ 70644 w 220716"/>
                <a:gd name="connsiteY22" fmla="*/ 17923 h 518799"/>
                <a:gd name="connsiteX23" fmla="*/ 8731 w 220716"/>
                <a:gd name="connsiteY23" fmla="*/ 13161 h 51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0716" h="518799">
                  <a:moveTo>
                    <a:pt x="8731" y="13161"/>
                  </a:moveTo>
                  <a:cubicBezTo>
                    <a:pt x="0" y="94123"/>
                    <a:pt x="14287" y="420354"/>
                    <a:pt x="18256" y="503698"/>
                  </a:cubicBezTo>
                  <a:cubicBezTo>
                    <a:pt x="23376" y="506258"/>
                    <a:pt x="26844" y="512705"/>
                    <a:pt x="32544" y="513223"/>
                  </a:cubicBezTo>
                  <a:cubicBezTo>
                    <a:pt x="45290" y="514382"/>
                    <a:pt x="57944" y="510048"/>
                    <a:pt x="70644" y="508461"/>
                  </a:cubicBezTo>
                  <a:cubicBezTo>
                    <a:pt x="122762" y="491086"/>
                    <a:pt x="43810" y="518799"/>
                    <a:pt x="99219" y="494173"/>
                  </a:cubicBezTo>
                  <a:cubicBezTo>
                    <a:pt x="99229" y="494169"/>
                    <a:pt x="134932" y="482269"/>
                    <a:pt x="142081" y="479886"/>
                  </a:cubicBezTo>
                  <a:lnTo>
                    <a:pt x="156369" y="475123"/>
                  </a:lnTo>
                  <a:lnTo>
                    <a:pt x="170656" y="470361"/>
                  </a:lnTo>
                  <a:cubicBezTo>
                    <a:pt x="175419" y="467186"/>
                    <a:pt x="180897" y="464883"/>
                    <a:pt x="184944" y="460836"/>
                  </a:cubicBezTo>
                  <a:cubicBezTo>
                    <a:pt x="216697" y="429083"/>
                    <a:pt x="170654" y="462425"/>
                    <a:pt x="208756" y="437023"/>
                  </a:cubicBezTo>
                  <a:cubicBezTo>
                    <a:pt x="211931" y="427498"/>
                    <a:pt x="220716" y="418189"/>
                    <a:pt x="218281" y="408448"/>
                  </a:cubicBezTo>
                  <a:cubicBezTo>
                    <a:pt x="216754" y="402338"/>
                    <a:pt x="212175" y="381948"/>
                    <a:pt x="208756" y="375111"/>
                  </a:cubicBezTo>
                  <a:cubicBezTo>
                    <a:pt x="206196" y="369991"/>
                    <a:pt x="202406" y="365586"/>
                    <a:pt x="199231" y="360823"/>
                  </a:cubicBezTo>
                  <a:cubicBezTo>
                    <a:pt x="197644" y="356061"/>
                    <a:pt x="196907" y="350924"/>
                    <a:pt x="194469" y="346536"/>
                  </a:cubicBezTo>
                  <a:cubicBezTo>
                    <a:pt x="188910" y="336529"/>
                    <a:pt x="179039" y="328821"/>
                    <a:pt x="175419" y="317961"/>
                  </a:cubicBezTo>
                  <a:lnTo>
                    <a:pt x="170656" y="303673"/>
                  </a:lnTo>
                  <a:cubicBezTo>
                    <a:pt x="169069" y="294148"/>
                    <a:pt x="165894" y="284754"/>
                    <a:pt x="165894" y="275098"/>
                  </a:cubicBezTo>
                  <a:cubicBezTo>
                    <a:pt x="165894" y="159985"/>
                    <a:pt x="161016" y="185067"/>
                    <a:pt x="175419" y="127461"/>
                  </a:cubicBezTo>
                  <a:cubicBezTo>
                    <a:pt x="173591" y="116493"/>
                    <a:pt x="171754" y="96319"/>
                    <a:pt x="165894" y="84598"/>
                  </a:cubicBezTo>
                  <a:cubicBezTo>
                    <a:pt x="163334" y="79479"/>
                    <a:pt x="158929" y="75430"/>
                    <a:pt x="156369" y="70311"/>
                  </a:cubicBezTo>
                  <a:cubicBezTo>
                    <a:pt x="136651" y="30877"/>
                    <a:pt x="169377" y="82679"/>
                    <a:pt x="142081" y="41736"/>
                  </a:cubicBezTo>
                  <a:cubicBezTo>
                    <a:pt x="140494" y="36973"/>
                    <a:pt x="140104" y="31625"/>
                    <a:pt x="137319" y="27448"/>
                  </a:cubicBezTo>
                  <a:cubicBezTo>
                    <a:pt x="119021" y="0"/>
                    <a:pt x="107900" y="14536"/>
                    <a:pt x="70644" y="17923"/>
                  </a:cubicBezTo>
                  <a:cubicBezTo>
                    <a:pt x="50006" y="16336"/>
                    <a:pt x="29248" y="10425"/>
                    <a:pt x="8731" y="13161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4552950" y="595313"/>
              <a:ext cx="1095764" cy="595341"/>
            </a:xfrm>
            <a:custGeom>
              <a:avLst/>
              <a:gdLst>
                <a:gd name="connsiteX0" fmla="*/ 719138 w 1095764"/>
                <a:gd name="connsiteY0" fmla="*/ 57150 h 595341"/>
                <a:gd name="connsiteX1" fmla="*/ 719138 w 1095764"/>
                <a:gd name="connsiteY1" fmla="*/ 57150 h 595341"/>
                <a:gd name="connsiteX2" fmla="*/ 700088 w 1095764"/>
                <a:gd name="connsiteY2" fmla="*/ 19050 h 595341"/>
                <a:gd name="connsiteX3" fmla="*/ 671513 w 1095764"/>
                <a:gd name="connsiteY3" fmla="*/ 9525 h 595341"/>
                <a:gd name="connsiteX4" fmla="*/ 504825 w 1095764"/>
                <a:gd name="connsiteY4" fmla="*/ 14287 h 595341"/>
                <a:gd name="connsiteX5" fmla="*/ 433388 w 1095764"/>
                <a:gd name="connsiteY5" fmla="*/ 19050 h 595341"/>
                <a:gd name="connsiteX6" fmla="*/ 333375 w 1095764"/>
                <a:gd name="connsiteY6" fmla="*/ 14287 h 595341"/>
                <a:gd name="connsiteX7" fmla="*/ 295275 w 1095764"/>
                <a:gd name="connsiteY7" fmla="*/ 9525 h 595341"/>
                <a:gd name="connsiteX8" fmla="*/ 266700 w 1095764"/>
                <a:gd name="connsiteY8" fmla="*/ 4762 h 595341"/>
                <a:gd name="connsiteX9" fmla="*/ 200025 w 1095764"/>
                <a:gd name="connsiteY9" fmla="*/ 0 h 595341"/>
                <a:gd name="connsiteX10" fmla="*/ 100013 w 1095764"/>
                <a:gd name="connsiteY10" fmla="*/ 4762 h 595341"/>
                <a:gd name="connsiteX11" fmla="*/ 57150 w 1095764"/>
                <a:gd name="connsiteY11" fmla="*/ 9525 h 595341"/>
                <a:gd name="connsiteX12" fmla="*/ 0 w 1095764"/>
                <a:gd name="connsiteY12" fmla="*/ 14287 h 595341"/>
                <a:gd name="connsiteX13" fmla="*/ 4763 w 1095764"/>
                <a:gd name="connsiteY13" fmla="*/ 66675 h 595341"/>
                <a:gd name="connsiteX14" fmla="*/ 9525 w 1095764"/>
                <a:gd name="connsiteY14" fmla="*/ 80962 h 595341"/>
                <a:gd name="connsiteX15" fmla="*/ 23813 w 1095764"/>
                <a:gd name="connsiteY15" fmla="*/ 90487 h 595341"/>
                <a:gd name="connsiteX16" fmla="*/ 38100 w 1095764"/>
                <a:gd name="connsiteY16" fmla="*/ 119062 h 595341"/>
                <a:gd name="connsiteX17" fmla="*/ 52388 w 1095764"/>
                <a:gd name="connsiteY17" fmla="*/ 128587 h 595341"/>
                <a:gd name="connsiteX18" fmla="*/ 71438 w 1095764"/>
                <a:gd name="connsiteY18" fmla="*/ 157162 h 595341"/>
                <a:gd name="connsiteX19" fmla="*/ 80963 w 1095764"/>
                <a:gd name="connsiteY19" fmla="*/ 185737 h 595341"/>
                <a:gd name="connsiteX20" fmla="*/ 100013 w 1095764"/>
                <a:gd name="connsiteY20" fmla="*/ 242887 h 595341"/>
                <a:gd name="connsiteX21" fmla="*/ 114300 w 1095764"/>
                <a:gd name="connsiteY21" fmla="*/ 271462 h 595341"/>
                <a:gd name="connsiteX22" fmla="*/ 142875 w 1095764"/>
                <a:gd name="connsiteY22" fmla="*/ 290512 h 595341"/>
                <a:gd name="connsiteX23" fmla="*/ 190500 w 1095764"/>
                <a:gd name="connsiteY23" fmla="*/ 304800 h 595341"/>
                <a:gd name="connsiteX24" fmla="*/ 252413 w 1095764"/>
                <a:gd name="connsiteY24" fmla="*/ 314325 h 595341"/>
                <a:gd name="connsiteX25" fmla="*/ 300038 w 1095764"/>
                <a:gd name="connsiteY25" fmla="*/ 323850 h 595341"/>
                <a:gd name="connsiteX26" fmla="*/ 319088 w 1095764"/>
                <a:gd name="connsiteY26" fmla="*/ 328612 h 595341"/>
                <a:gd name="connsiteX27" fmla="*/ 347663 w 1095764"/>
                <a:gd name="connsiteY27" fmla="*/ 333375 h 595341"/>
                <a:gd name="connsiteX28" fmla="*/ 366713 w 1095764"/>
                <a:gd name="connsiteY28" fmla="*/ 338137 h 595341"/>
                <a:gd name="connsiteX29" fmla="*/ 395288 w 1095764"/>
                <a:gd name="connsiteY29" fmla="*/ 342900 h 595341"/>
                <a:gd name="connsiteX30" fmla="*/ 414338 w 1095764"/>
                <a:gd name="connsiteY30" fmla="*/ 338137 h 595341"/>
                <a:gd name="connsiteX31" fmla="*/ 409575 w 1095764"/>
                <a:gd name="connsiteY31" fmla="*/ 319087 h 595341"/>
                <a:gd name="connsiteX32" fmla="*/ 404813 w 1095764"/>
                <a:gd name="connsiteY32" fmla="*/ 295275 h 595341"/>
                <a:gd name="connsiteX33" fmla="*/ 409575 w 1095764"/>
                <a:gd name="connsiteY33" fmla="*/ 209550 h 595341"/>
                <a:gd name="connsiteX34" fmla="*/ 433388 w 1095764"/>
                <a:gd name="connsiteY34" fmla="*/ 185737 h 595341"/>
                <a:gd name="connsiteX35" fmla="*/ 461963 w 1095764"/>
                <a:gd name="connsiteY35" fmla="*/ 166687 h 595341"/>
                <a:gd name="connsiteX36" fmla="*/ 566738 w 1095764"/>
                <a:gd name="connsiteY36" fmla="*/ 180975 h 595341"/>
                <a:gd name="connsiteX37" fmla="*/ 581025 w 1095764"/>
                <a:gd name="connsiteY37" fmla="*/ 190500 h 595341"/>
                <a:gd name="connsiteX38" fmla="*/ 590550 w 1095764"/>
                <a:gd name="connsiteY38" fmla="*/ 204787 h 595341"/>
                <a:gd name="connsiteX39" fmla="*/ 633413 w 1095764"/>
                <a:gd name="connsiteY39" fmla="*/ 242887 h 595341"/>
                <a:gd name="connsiteX40" fmla="*/ 642938 w 1095764"/>
                <a:gd name="connsiteY40" fmla="*/ 257175 h 595341"/>
                <a:gd name="connsiteX41" fmla="*/ 647700 w 1095764"/>
                <a:gd name="connsiteY41" fmla="*/ 271462 h 595341"/>
                <a:gd name="connsiteX42" fmla="*/ 666750 w 1095764"/>
                <a:gd name="connsiteY42" fmla="*/ 300037 h 595341"/>
                <a:gd name="connsiteX43" fmla="*/ 681038 w 1095764"/>
                <a:gd name="connsiteY43" fmla="*/ 342900 h 595341"/>
                <a:gd name="connsiteX44" fmla="*/ 685800 w 1095764"/>
                <a:gd name="connsiteY44" fmla="*/ 357187 h 595341"/>
                <a:gd name="connsiteX45" fmla="*/ 690563 w 1095764"/>
                <a:gd name="connsiteY45" fmla="*/ 371475 h 595341"/>
                <a:gd name="connsiteX46" fmla="*/ 700088 w 1095764"/>
                <a:gd name="connsiteY46" fmla="*/ 414337 h 595341"/>
                <a:gd name="connsiteX47" fmla="*/ 704850 w 1095764"/>
                <a:gd name="connsiteY47" fmla="*/ 428625 h 595341"/>
                <a:gd name="connsiteX48" fmla="*/ 728663 w 1095764"/>
                <a:gd name="connsiteY48" fmla="*/ 457200 h 595341"/>
                <a:gd name="connsiteX49" fmla="*/ 738188 w 1095764"/>
                <a:gd name="connsiteY49" fmla="*/ 471487 h 595341"/>
                <a:gd name="connsiteX50" fmla="*/ 785813 w 1095764"/>
                <a:gd name="connsiteY50" fmla="*/ 500062 h 595341"/>
                <a:gd name="connsiteX51" fmla="*/ 800100 w 1095764"/>
                <a:gd name="connsiteY51" fmla="*/ 509587 h 595341"/>
                <a:gd name="connsiteX52" fmla="*/ 814388 w 1095764"/>
                <a:gd name="connsiteY52" fmla="*/ 514350 h 595341"/>
                <a:gd name="connsiteX53" fmla="*/ 828675 w 1095764"/>
                <a:gd name="connsiteY53" fmla="*/ 523875 h 595341"/>
                <a:gd name="connsiteX54" fmla="*/ 862013 w 1095764"/>
                <a:gd name="connsiteY54" fmla="*/ 533400 h 595341"/>
                <a:gd name="connsiteX55" fmla="*/ 876300 w 1095764"/>
                <a:gd name="connsiteY55" fmla="*/ 542925 h 595341"/>
                <a:gd name="connsiteX56" fmla="*/ 923925 w 1095764"/>
                <a:gd name="connsiteY56" fmla="*/ 557212 h 595341"/>
                <a:gd name="connsiteX57" fmla="*/ 966788 w 1095764"/>
                <a:gd name="connsiteY57" fmla="*/ 576262 h 595341"/>
                <a:gd name="connsiteX58" fmla="*/ 995363 w 1095764"/>
                <a:gd name="connsiteY58" fmla="*/ 585787 h 595341"/>
                <a:gd name="connsiteX59" fmla="*/ 1014413 w 1095764"/>
                <a:gd name="connsiteY59" fmla="*/ 590550 h 595341"/>
                <a:gd name="connsiteX60" fmla="*/ 1057275 w 1095764"/>
                <a:gd name="connsiteY60" fmla="*/ 595312 h 595341"/>
                <a:gd name="connsiteX61" fmla="*/ 1085850 w 1095764"/>
                <a:gd name="connsiteY61" fmla="*/ 590550 h 595341"/>
                <a:gd name="connsiteX62" fmla="*/ 1085850 w 1095764"/>
                <a:gd name="connsiteY62" fmla="*/ 557212 h 595341"/>
                <a:gd name="connsiteX63" fmla="*/ 1062038 w 1095764"/>
                <a:gd name="connsiteY63" fmla="*/ 538162 h 595341"/>
                <a:gd name="connsiteX64" fmla="*/ 1019175 w 1095764"/>
                <a:gd name="connsiteY64" fmla="*/ 500062 h 595341"/>
                <a:gd name="connsiteX65" fmla="*/ 995363 w 1095764"/>
                <a:gd name="connsiteY65" fmla="*/ 466725 h 595341"/>
                <a:gd name="connsiteX66" fmla="*/ 985838 w 1095764"/>
                <a:gd name="connsiteY66" fmla="*/ 452437 h 595341"/>
                <a:gd name="connsiteX67" fmla="*/ 981075 w 1095764"/>
                <a:gd name="connsiteY67" fmla="*/ 438150 h 595341"/>
                <a:gd name="connsiteX68" fmla="*/ 962025 w 1095764"/>
                <a:gd name="connsiteY68" fmla="*/ 404812 h 595341"/>
                <a:gd name="connsiteX69" fmla="*/ 952500 w 1095764"/>
                <a:gd name="connsiteY69" fmla="*/ 371475 h 595341"/>
                <a:gd name="connsiteX70" fmla="*/ 947738 w 1095764"/>
                <a:gd name="connsiteY70" fmla="*/ 357187 h 595341"/>
                <a:gd name="connsiteX71" fmla="*/ 957263 w 1095764"/>
                <a:gd name="connsiteY71" fmla="*/ 290512 h 595341"/>
                <a:gd name="connsiteX72" fmla="*/ 976313 w 1095764"/>
                <a:gd name="connsiteY72" fmla="*/ 261937 h 595341"/>
                <a:gd name="connsiteX73" fmla="*/ 981075 w 1095764"/>
                <a:gd name="connsiteY73" fmla="*/ 247650 h 595341"/>
                <a:gd name="connsiteX74" fmla="*/ 966788 w 1095764"/>
                <a:gd name="connsiteY74" fmla="*/ 214312 h 595341"/>
                <a:gd name="connsiteX75" fmla="*/ 952500 w 1095764"/>
                <a:gd name="connsiteY75" fmla="*/ 204787 h 595341"/>
                <a:gd name="connsiteX76" fmla="*/ 938213 w 1095764"/>
                <a:gd name="connsiteY76" fmla="*/ 190500 h 595341"/>
                <a:gd name="connsiteX77" fmla="*/ 923925 w 1095764"/>
                <a:gd name="connsiteY77" fmla="*/ 185737 h 595341"/>
                <a:gd name="connsiteX78" fmla="*/ 881063 w 1095764"/>
                <a:gd name="connsiteY78" fmla="*/ 161925 h 595341"/>
                <a:gd name="connsiteX79" fmla="*/ 852488 w 1095764"/>
                <a:gd name="connsiteY79" fmla="*/ 171450 h 595341"/>
                <a:gd name="connsiteX80" fmla="*/ 823913 w 1095764"/>
                <a:gd name="connsiteY80" fmla="*/ 190500 h 595341"/>
                <a:gd name="connsiteX81" fmla="*/ 795338 w 1095764"/>
                <a:gd name="connsiteY81" fmla="*/ 200025 h 595341"/>
                <a:gd name="connsiteX82" fmla="*/ 747713 w 1095764"/>
                <a:gd name="connsiteY82" fmla="*/ 195262 h 595341"/>
                <a:gd name="connsiteX83" fmla="*/ 719138 w 1095764"/>
                <a:gd name="connsiteY83" fmla="*/ 176212 h 595341"/>
                <a:gd name="connsiteX84" fmla="*/ 690563 w 1095764"/>
                <a:gd name="connsiteY84" fmla="*/ 119062 h 595341"/>
                <a:gd name="connsiteX85" fmla="*/ 685800 w 1095764"/>
                <a:gd name="connsiteY85" fmla="*/ 104775 h 595341"/>
                <a:gd name="connsiteX86" fmla="*/ 695325 w 1095764"/>
                <a:gd name="connsiteY86" fmla="*/ 71437 h 595341"/>
                <a:gd name="connsiteX87" fmla="*/ 719138 w 1095764"/>
                <a:gd name="connsiteY87" fmla="*/ 57150 h 59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95764" h="595341">
                  <a:moveTo>
                    <a:pt x="719138" y="57150"/>
                  </a:moveTo>
                  <a:lnTo>
                    <a:pt x="719138" y="57150"/>
                  </a:lnTo>
                  <a:cubicBezTo>
                    <a:pt x="712788" y="44450"/>
                    <a:pt x="710128" y="29090"/>
                    <a:pt x="700088" y="19050"/>
                  </a:cubicBezTo>
                  <a:cubicBezTo>
                    <a:pt x="692988" y="11950"/>
                    <a:pt x="671513" y="9525"/>
                    <a:pt x="671513" y="9525"/>
                  </a:cubicBezTo>
                  <a:lnTo>
                    <a:pt x="504825" y="14287"/>
                  </a:lnTo>
                  <a:cubicBezTo>
                    <a:pt x="480979" y="15241"/>
                    <a:pt x="457253" y="19050"/>
                    <a:pt x="433388" y="19050"/>
                  </a:cubicBezTo>
                  <a:cubicBezTo>
                    <a:pt x="400013" y="19050"/>
                    <a:pt x="366713" y="15875"/>
                    <a:pt x="333375" y="14287"/>
                  </a:cubicBezTo>
                  <a:lnTo>
                    <a:pt x="295275" y="9525"/>
                  </a:lnTo>
                  <a:cubicBezTo>
                    <a:pt x="285716" y="8159"/>
                    <a:pt x="276308" y="5723"/>
                    <a:pt x="266700" y="4762"/>
                  </a:cubicBezTo>
                  <a:cubicBezTo>
                    <a:pt x="244529" y="2545"/>
                    <a:pt x="222250" y="1587"/>
                    <a:pt x="200025" y="0"/>
                  </a:cubicBezTo>
                  <a:lnTo>
                    <a:pt x="100013" y="4762"/>
                  </a:lnTo>
                  <a:cubicBezTo>
                    <a:pt x="85669" y="5718"/>
                    <a:pt x="71461" y="8162"/>
                    <a:pt x="57150" y="9525"/>
                  </a:cubicBezTo>
                  <a:cubicBezTo>
                    <a:pt x="38120" y="11337"/>
                    <a:pt x="19050" y="12700"/>
                    <a:pt x="0" y="14287"/>
                  </a:cubicBezTo>
                  <a:cubicBezTo>
                    <a:pt x="1588" y="31750"/>
                    <a:pt x="2283" y="49317"/>
                    <a:pt x="4763" y="66675"/>
                  </a:cubicBezTo>
                  <a:cubicBezTo>
                    <a:pt x="5473" y="71644"/>
                    <a:pt x="6389" y="77042"/>
                    <a:pt x="9525" y="80962"/>
                  </a:cubicBezTo>
                  <a:cubicBezTo>
                    <a:pt x="13101" y="85432"/>
                    <a:pt x="19050" y="87312"/>
                    <a:pt x="23813" y="90487"/>
                  </a:cubicBezTo>
                  <a:cubicBezTo>
                    <a:pt x="27686" y="102108"/>
                    <a:pt x="28867" y="109829"/>
                    <a:pt x="38100" y="119062"/>
                  </a:cubicBezTo>
                  <a:cubicBezTo>
                    <a:pt x="42148" y="123109"/>
                    <a:pt x="47625" y="125412"/>
                    <a:pt x="52388" y="128587"/>
                  </a:cubicBezTo>
                  <a:cubicBezTo>
                    <a:pt x="68140" y="175850"/>
                    <a:pt x="41713" y="103658"/>
                    <a:pt x="71438" y="157162"/>
                  </a:cubicBezTo>
                  <a:cubicBezTo>
                    <a:pt x="76314" y="165939"/>
                    <a:pt x="77788" y="176212"/>
                    <a:pt x="80963" y="185737"/>
                  </a:cubicBezTo>
                  <a:lnTo>
                    <a:pt x="100013" y="242887"/>
                  </a:lnTo>
                  <a:cubicBezTo>
                    <a:pt x="103411" y="253080"/>
                    <a:pt x="105609" y="263857"/>
                    <a:pt x="114300" y="271462"/>
                  </a:cubicBezTo>
                  <a:cubicBezTo>
                    <a:pt x="122915" y="279000"/>
                    <a:pt x="132015" y="286892"/>
                    <a:pt x="142875" y="290512"/>
                  </a:cubicBezTo>
                  <a:cubicBezTo>
                    <a:pt x="161090" y="296584"/>
                    <a:pt x="172512" y="301202"/>
                    <a:pt x="190500" y="304800"/>
                  </a:cubicBezTo>
                  <a:cubicBezTo>
                    <a:pt x="226653" y="312031"/>
                    <a:pt x="213578" y="307472"/>
                    <a:pt x="252413" y="314325"/>
                  </a:cubicBezTo>
                  <a:cubicBezTo>
                    <a:pt x="268356" y="317139"/>
                    <a:pt x="284332" y="319924"/>
                    <a:pt x="300038" y="323850"/>
                  </a:cubicBezTo>
                  <a:cubicBezTo>
                    <a:pt x="306388" y="325437"/>
                    <a:pt x="312670" y="327328"/>
                    <a:pt x="319088" y="328612"/>
                  </a:cubicBezTo>
                  <a:cubicBezTo>
                    <a:pt x="328557" y="330506"/>
                    <a:pt x="338194" y="331481"/>
                    <a:pt x="347663" y="333375"/>
                  </a:cubicBezTo>
                  <a:cubicBezTo>
                    <a:pt x="354081" y="334659"/>
                    <a:pt x="360295" y="336853"/>
                    <a:pt x="366713" y="338137"/>
                  </a:cubicBezTo>
                  <a:cubicBezTo>
                    <a:pt x="376182" y="340031"/>
                    <a:pt x="385763" y="341312"/>
                    <a:pt x="395288" y="342900"/>
                  </a:cubicBezTo>
                  <a:cubicBezTo>
                    <a:pt x="401638" y="341312"/>
                    <a:pt x="410971" y="343750"/>
                    <a:pt x="414338" y="338137"/>
                  </a:cubicBezTo>
                  <a:cubicBezTo>
                    <a:pt x="417705" y="332524"/>
                    <a:pt x="410995" y="325477"/>
                    <a:pt x="409575" y="319087"/>
                  </a:cubicBezTo>
                  <a:cubicBezTo>
                    <a:pt x="407819" y="311185"/>
                    <a:pt x="406400" y="303212"/>
                    <a:pt x="404813" y="295275"/>
                  </a:cubicBezTo>
                  <a:cubicBezTo>
                    <a:pt x="406400" y="266700"/>
                    <a:pt x="405528" y="237881"/>
                    <a:pt x="409575" y="209550"/>
                  </a:cubicBezTo>
                  <a:cubicBezTo>
                    <a:pt x="411463" y="196334"/>
                    <a:pt x="425149" y="192602"/>
                    <a:pt x="433388" y="185737"/>
                  </a:cubicBezTo>
                  <a:cubicBezTo>
                    <a:pt x="457172" y="165918"/>
                    <a:pt x="436853" y="175058"/>
                    <a:pt x="461963" y="166687"/>
                  </a:cubicBezTo>
                  <a:cubicBezTo>
                    <a:pt x="474454" y="167468"/>
                    <a:pt x="543107" y="165220"/>
                    <a:pt x="566738" y="180975"/>
                  </a:cubicBezTo>
                  <a:lnTo>
                    <a:pt x="581025" y="190500"/>
                  </a:lnTo>
                  <a:cubicBezTo>
                    <a:pt x="584200" y="195262"/>
                    <a:pt x="586747" y="200509"/>
                    <a:pt x="590550" y="204787"/>
                  </a:cubicBezTo>
                  <a:cubicBezTo>
                    <a:pt x="614277" y="231479"/>
                    <a:pt x="611697" y="228410"/>
                    <a:pt x="633413" y="242887"/>
                  </a:cubicBezTo>
                  <a:cubicBezTo>
                    <a:pt x="636588" y="247650"/>
                    <a:pt x="640378" y="252055"/>
                    <a:pt x="642938" y="257175"/>
                  </a:cubicBezTo>
                  <a:cubicBezTo>
                    <a:pt x="645183" y="261665"/>
                    <a:pt x="645262" y="267074"/>
                    <a:pt x="647700" y="271462"/>
                  </a:cubicBezTo>
                  <a:cubicBezTo>
                    <a:pt x="653259" y="281469"/>
                    <a:pt x="663130" y="289177"/>
                    <a:pt x="666750" y="300037"/>
                  </a:cubicBezTo>
                  <a:lnTo>
                    <a:pt x="681038" y="342900"/>
                  </a:lnTo>
                  <a:lnTo>
                    <a:pt x="685800" y="357187"/>
                  </a:lnTo>
                  <a:cubicBezTo>
                    <a:pt x="687388" y="361950"/>
                    <a:pt x="689579" y="366552"/>
                    <a:pt x="690563" y="371475"/>
                  </a:cubicBezTo>
                  <a:cubicBezTo>
                    <a:pt x="693839" y="387857"/>
                    <a:pt x="695601" y="398633"/>
                    <a:pt x="700088" y="414337"/>
                  </a:cubicBezTo>
                  <a:cubicBezTo>
                    <a:pt x="701467" y="419164"/>
                    <a:pt x="702605" y="424135"/>
                    <a:pt x="704850" y="428625"/>
                  </a:cubicBezTo>
                  <a:cubicBezTo>
                    <a:pt x="713716" y="446358"/>
                    <a:pt x="715500" y="441404"/>
                    <a:pt x="728663" y="457200"/>
                  </a:cubicBezTo>
                  <a:cubicBezTo>
                    <a:pt x="732327" y="461597"/>
                    <a:pt x="733880" y="467718"/>
                    <a:pt x="738188" y="471487"/>
                  </a:cubicBezTo>
                  <a:cubicBezTo>
                    <a:pt x="760120" y="490677"/>
                    <a:pt x="764307" y="487773"/>
                    <a:pt x="785813" y="500062"/>
                  </a:cubicBezTo>
                  <a:cubicBezTo>
                    <a:pt x="790783" y="502902"/>
                    <a:pt x="794981" y="507027"/>
                    <a:pt x="800100" y="509587"/>
                  </a:cubicBezTo>
                  <a:cubicBezTo>
                    <a:pt x="804590" y="511832"/>
                    <a:pt x="809898" y="512105"/>
                    <a:pt x="814388" y="514350"/>
                  </a:cubicBezTo>
                  <a:cubicBezTo>
                    <a:pt x="819507" y="516910"/>
                    <a:pt x="823556" y="521315"/>
                    <a:pt x="828675" y="523875"/>
                  </a:cubicBezTo>
                  <a:cubicBezTo>
                    <a:pt x="835503" y="527289"/>
                    <a:pt x="855916" y="531876"/>
                    <a:pt x="862013" y="533400"/>
                  </a:cubicBezTo>
                  <a:cubicBezTo>
                    <a:pt x="866775" y="536575"/>
                    <a:pt x="871070" y="540600"/>
                    <a:pt x="876300" y="542925"/>
                  </a:cubicBezTo>
                  <a:cubicBezTo>
                    <a:pt x="891210" y="549552"/>
                    <a:pt x="908091" y="553254"/>
                    <a:pt x="923925" y="557212"/>
                  </a:cubicBezTo>
                  <a:cubicBezTo>
                    <a:pt x="946568" y="572307"/>
                    <a:pt x="932781" y="564926"/>
                    <a:pt x="966788" y="576262"/>
                  </a:cubicBezTo>
                  <a:lnTo>
                    <a:pt x="995363" y="585787"/>
                  </a:lnTo>
                  <a:cubicBezTo>
                    <a:pt x="1001713" y="587375"/>
                    <a:pt x="1007944" y="589555"/>
                    <a:pt x="1014413" y="590550"/>
                  </a:cubicBezTo>
                  <a:cubicBezTo>
                    <a:pt x="1028621" y="592736"/>
                    <a:pt x="1042988" y="593725"/>
                    <a:pt x="1057275" y="595312"/>
                  </a:cubicBezTo>
                  <a:cubicBezTo>
                    <a:pt x="1066800" y="593725"/>
                    <a:pt x="1077466" y="595341"/>
                    <a:pt x="1085850" y="590550"/>
                  </a:cubicBezTo>
                  <a:cubicBezTo>
                    <a:pt x="1095764" y="584885"/>
                    <a:pt x="1087814" y="561794"/>
                    <a:pt x="1085850" y="557212"/>
                  </a:cubicBezTo>
                  <a:cubicBezTo>
                    <a:pt x="1077092" y="536778"/>
                    <a:pt x="1078640" y="546463"/>
                    <a:pt x="1062038" y="538162"/>
                  </a:cubicBezTo>
                  <a:cubicBezTo>
                    <a:pt x="1047721" y="531003"/>
                    <a:pt x="1025488" y="509532"/>
                    <a:pt x="1019175" y="500062"/>
                  </a:cubicBezTo>
                  <a:cubicBezTo>
                    <a:pt x="996719" y="466379"/>
                    <a:pt x="1024911" y="508094"/>
                    <a:pt x="995363" y="466725"/>
                  </a:cubicBezTo>
                  <a:cubicBezTo>
                    <a:pt x="992036" y="462067"/>
                    <a:pt x="988398" y="457557"/>
                    <a:pt x="985838" y="452437"/>
                  </a:cubicBezTo>
                  <a:cubicBezTo>
                    <a:pt x="983593" y="447947"/>
                    <a:pt x="983320" y="442640"/>
                    <a:pt x="981075" y="438150"/>
                  </a:cubicBezTo>
                  <a:cubicBezTo>
                    <a:pt x="957171" y="390343"/>
                    <a:pt x="987060" y="463229"/>
                    <a:pt x="962025" y="404812"/>
                  </a:cubicBezTo>
                  <a:cubicBezTo>
                    <a:pt x="957134" y="393400"/>
                    <a:pt x="955950" y="383550"/>
                    <a:pt x="952500" y="371475"/>
                  </a:cubicBezTo>
                  <a:cubicBezTo>
                    <a:pt x="951121" y="366648"/>
                    <a:pt x="949325" y="361950"/>
                    <a:pt x="947738" y="357187"/>
                  </a:cubicBezTo>
                  <a:cubicBezTo>
                    <a:pt x="948260" y="351448"/>
                    <a:pt x="948299" y="306647"/>
                    <a:pt x="957263" y="290512"/>
                  </a:cubicBezTo>
                  <a:cubicBezTo>
                    <a:pt x="962822" y="280505"/>
                    <a:pt x="976313" y="261937"/>
                    <a:pt x="976313" y="261937"/>
                  </a:cubicBezTo>
                  <a:cubicBezTo>
                    <a:pt x="977900" y="257175"/>
                    <a:pt x="981075" y="252670"/>
                    <a:pt x="981075" y="247650"/>
                  </a:cubicBezTo>
                  <a:cubicBezTo>
                    <a:pt x="981075" y="236720"/>
                    <a:pt x="974565" y="222089"/>
                    <a:pt x="966788" y="214312"/>
                  </a:cubicBezTo>
                  <a:cubicBezTo>
                    <a:pt x="962741" y="210265"/>
                    <a:pt x="956897" y="208451"/>
                    <a:pt x="952500" y="204787"/>
                  </a:cubicBezTo>
                  <a:cubicBezTo>
                    <a:pt x="947326" y="200475"/>
                    <a:pt x="943817" y="194236"/>
                    <a:pt x="938213" y="190500"/>
                  </a:cubicBezTo>
                  <a:cubicBezTo>
                    <a:pt x="934036" y="187715"/>
                    <a:pt x="928314" y="188175"/>
                    <a:pt x="923925" y="185737"/>
                  </a:cubicBezTo>
                  <a:cubicBezTo>
                    <a:pt x="874800" y="158445"/>
                    <a:pt x="913390" y="172700"/>
                    <a:pt x="881063" y="161925"/>
                  </a:cubicBezTo>
                  <a:cubicBezTo>
                    <a:pt x="871538" y="165100"/>
                    <a:pt x="860842" y="165881"/>
                    <a:pt x="852488" y="171450"/>
                  </a:cubicBezTo>
                  <a:cubicBezTo>
                    <a:pt x="842963" y="177800"/>
                    <a:pt x="834773" y="186880"/>
                    <a:pt x="823913" y="190500"/>
                  </a:cubicBezTo>
                  <a:lnTo>
                    <a:pt x="795338" y="200025"/>
                  </a:lnTo>
                  <a:cubicBezTo>
                    <a:pt x="779463" y="198437"/>
                    <a:pt x="762941" y="200021"/>
                    <a:pt x="747713" y="195262"/>
                  </a:cubicBezTo>
                  <a:cubicBezTo>
                    <a:pt x="736786" y="191847"/>
                    <a:pt x="719138" y="176212"/>
                    <a:pt x="719138" y="176212"/>
                  </a:cubicBezTo>
                  <a:cubicBezTo>
                    <a:pt x="694517" y="139281"/>
                    <a:pt x="703709" y="158499"/>
                    <a:pt x="690563" y="119062"/>
                  </a:cubicBezTo>
                  <a:lnTo>
                    <a:pt x="685800" y="104775"/>
                  </a:lnTo>
                  <a:cubicBezTo>
                    <a:pt x="686110" y="103534"/>
                    <a:pt x="692842" y="74540"/>
                    <a:pt x="695325" y="71437"/>
                  </a:cubicBezTo>
                  <a:cubicBezTo>
                    <a:pt x="725974" y="33124"/>
                    <a:pt x="715169" y="59531"/>
                    <a:pt x="719138" y="57150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/>
            <p:cNvSpPr/>
            <p:nvPr/>
          </p:nvSpPr>
          <p:spPr>
            <a:xfrm>
              <a:off x="4913991" y="1504950"/>
              <a:ext cx="615272" cy="781050"/>
            </a:xfrm>
            <a:custGeom>
              <a:avLst/>
              <a:gdLst>
                <a:gd name="connsiteX0" fmla="*/ 62822 w 615272"/>
                <a:gd name="connsiteY0" fmla="*/ 400050 h 781050"/>
                <a:gd name="connsiteX1" fmla="*/ 62822 w 615272"/>
                <a:gd name="connsiteY1" fmla="*/ 400050 h 781050"/>
                <a:gd name="connsiteX2" fmla="*/ 43772 w 615272"/>
                <a:gd name="connsiteY2" fmla="*/ 361950 h 781050"/>
                <a:gd name="connsiteX3" fmla="*/ 39009 w 615272"/>
                <a:gd name="connsiteY3" fmla="*/ 261938 h 781050"/>
                <a:gd name="connsiteX4" fmla="*/ 34247 w 615272"/>
                <a:gd name="connsiteY4" fmla="*/ 247650 h 781050"/>
                <a:gd name="connsiteX5" fmla="*/ 24722 w 615272"/>
                <a:gd name="connsiteY5" fmla="*/ 233363 h 781050"/>
                <a:gd name="connsiteX6" fmla="*/ 10434 w 615272"/>
                <a:gd name="connsiteY6" fmla="*/ 223838 h 781050"/>
                <a:gd name="connsiteX7" fmla="*/ 909 w 615272"/>
                <a:gd name="connsiteY7" fmla="*/ 195263 h 781050"/>
                <a:gd name="connsiteX8" fmla="*/ 5672 w 615272"/>
                <a:gd name="connsiteY8" fmla="*/ 142875 h 781050"/>
                <a:gd name="connsiteX9" fmla="*/ 15197 w 615272"/>
                <a:gd name="connsiteY9" fmla="*/ 114300 h 781050"/>
                <a:gd name="connsiteX10" fmla="*/ 34247 w 615272"/>
                <a:gd name="connsiteY10" fmla="*/ 109538 h 781050"/>
                <a:gd name="connsiteX11" fmla="*/ 62822 w 615272"/>
                <a:gd name="connsiteY11" fmla="*/ 100013 h 781050"/>
                <a:gd name="connsiteX12" fmla="*/ 81872 w 615272"/>
                <a:gd name="connsiteY12" fmla="*/ 95250 h 781050"/>
                <a:gd name="connsiteX13" fmla="*/ 115209 w 615272"/>
                <a:gd name="connsiteY13" fmla="*/ 76200 h 781050"/>
                <a:gd name="connsiteX14" fmla="*/ 153309 w 615272"/>
                <a:gd name="connsiteY14" fmla="*/ 33338 h 781050"/>
                <a:gd name="connsiteX15" fmla="*/ 167597 w 615272"/>
                <a:gd name="connsiteY15" fmla="*/ 23813 h 781050"/>
                <a:gd name="connsiteX16" fmla="*/ 210459 w 615272"/>
                <a:gd name="connsiteY16" fmla="*/ 14288 h 781050"/>
                <a:gd name="connsiteX17" fmla="*/ 362859 w 615272"/>
                <a:gd name="connsiteY17" fmla="*/ 9525 h 781050"/>
                <a:gd name="connsiteX18" fmla="*/ 415247 w 615272"/>
                <a:gd name="connsiteY18" fmla="*/ 4763 h 781050"/>
                <a:gd name="connsiteX19" fmla="*/ 448584 w 615272"/>
                <a:gd name="connsiteY19" fmla="*/ 0 h 781050"/>
                <a:gd name="connsiteX20" fmla="*/ 515259 w 615272"/>
                <a:gd name="connsiteY20" fmla="*/ 4763 h 781050"/>
                <a:gd name="connsiteX21" fmla="*/ 524784 w 615272"/>
                <a:gd name="connsiteY21" fmla="*/ 42863 h 781050"/>
                <a:gd name="connsiteX22" fmla="*/ 534309 w 615272"/>
                <a:gd name="connsiteY22" fmla="*/ 57150 h 781050"/>
                <a:gd name="connsiteX23" fmla="*/ 529547 w 615272"/>
                <a:gd name="connsiteY23" fmla="*/ 100013 h 781050"/>
                <a:gd name="connsiteX24" fmla="*/ 496209 w 615272"/>
                <a:gd name="connsiteY24" fmla="*/ 142875 h 781050"/>
                <a:gd name="connsiteX25" fmla="*/ 486684 w 615272"/>
                <a:gd name="connsiteY25" fmla="*/ 157163 h 781050"/>
                <a:gd name="connsiteX26" fmla="*/ 472397 w 615272"/>
                <a:gd name="connsiteY26" fmla="*/ 171450 h 781050"/>
                <a:gd name="connsiteX27" fmla="*/ 443822 w 615272"/>
                <a:gd name="connsiteY27" fmla="*/ 214313 h 781050"/>
                <a:gd name="connsiteX28" fmla="*/ 420009 w 615272"/>
                <a:gd name="connsiteY28" fmla="*/ 247650 h 781050"/>
                <a:gd name="connsiteX29" fmla="*/ 410484 w 615272"/>
                <a:gd name="connsiteY29" fmla="*/ 314325 h 781050"/>
                <a:gd name="connsiteX30" fmla="*/ 424772 w 615272"/>
                <a:gd name="connsiteY30" fmla="*/ 409575 h 781050"/>
                <a:gd name="connsiteX31" fmla="*/ 439059 w 615272"/>
                <a:gd name="connsiteY31" fmla="*/ 423863 h 781050"/>
                <a:gd name="connsiteX32" fmla="*/ 443822 w 615272"/>
                <a:gd name="connsiteY32" fmla="*/ 438150 h 781050"/>
                <a:gd name="connsiteX33" fmla="*/ 448584 w 615272"/>
                <a:gd name="connsiteY33" fmla="*/ 481013 h 781050"/>
                <a:gd name="connsiteX34" fmla="*/ 477159 w 615272"/>
                <a:gd name="connsiteY34" fmla="*/ 490538 h 781050"/>
                <a:gd name="connsiteX35" fmla="*/ 505734 w 615272"/>
                <a:gd name="connsiteY35" fmla="*/ 500063 h 781050"/>
                <a:gd name="connsiteX36" fmla="*/ 534309 w 615272"/>
                <a:gd name="connsiteY36" fmla="*/ 514350 h 781050"/>
                <a:gd name="connsiteX37" fmla="*/ 548597 w 615272"/>
                <a:gd name="connsiteY37" fmla="*/ 523875 h 781050"/>
                <a:gd name="connsiteX38" fmla="*/ 558122 w 615272"/>
                <a:gd name="connsiteY38" fmla="*/ 538163 h 781050"/>
                <a:gd name="connsiteX39" fmla="*/ 586697 w 615272"/>
                <a:gd name="connsiteY39" fmla="*/ 557213 h 781050"/>
                <a:gd name="connsiteX40" fmla="*/ 600984 w 615272"/>
                <a:gd name="connsiteY40" fmla="*/ 566738 h 781050"/>
                <a:gd name="connsiteX41" fmla="*/ 615272 w 615272"/>
                <a:gd name="connsiteY41" fmla="*/ 576263 h 781050"/>
                <a:gd name="connsiteX42" fmla="*/ 591459 w 615272"/>
                <a:gd name="connsiteY42" fmla="*/ 604838 h 781050"/>
                <a:gd name="connsiteX43" fmla="*/ 577172 w 615272"/>
                <a:gd name="connsiteY43" fmla="*/ 614363 h 781050"/>
                <a:gd name="connsiteX44" fmla="*/ 553359 w 615272"/>
                <a:gd name="connsiteY44" fmla="*/ 633413 h 781050"/>
                <a:gd name="connsiteX45" fmla="*/ 539072 w 615272"/>
                <a:gd name="connsiteY45" fmla="*/ 642938 h 781050"/>
                <a:gd name="connsiteX46" fmla="*/ 524784 w 615272"/>
                <a:gd name="connsiteY46" fmla="*/ 647700 h 781050"/>
                <a:gd name="connsiteX47" fmla="*/ 448584 w 615272"/>
                <a:gd name="connsiteY47" fmla="*/ 657225 h 781050"/>
                <a:gd name="connsiteX48" fmla="*/ 405722 w 615272"/>
                <a:gd name="connsiteY48" fmla="*/ 690563 h 781050"/>
                <a:gd name="connsiteX49" fmla="*/ 381909 w 615272"/>
                <a:gd name="connsiteY49" fmla="*/ 719138 h 781050"/>
                <a:gd name="connsiteX50" fmla="*/ 353334 w 615272"/>
                <a:gd name="connsiteY50" fmla="*/ 776288 h 781050"/>
                <a:gd name="connsiteX51" fmla="*/ 339047 w 615272"/>
                <a:gd name="connsiteY51" fmla="*/ 781050 h 781050"/>
                <a:gd name="connsiteX52" fmla="*/ 310472 w 615272"/>
                <a:gd name="connsiteY52" fmla="*/ 771525 h 781050"/>
                <a:gd name="connsiteX53" fmla="*/ 291422 w 615272"/>
                <a:gd name="connsiteY53" fmla="*/ 757238 h 781050"/>
                <a:gd name="connsiteX54" fmla="*/ 262847 w 615272"/>
                <a:gd name="connsiteY54" fmla="*/ 733425 h 781050"/>
                <a:gd name="connsiteX55" fmla="*/ 215222 w 615272"/>
                <a:gd name="connsiteY55" fmla="*/ 719138 h 781050"/>
                <a:gd name="connsiteX56" fmla="*/ 196172 w 615272"/>
                <a:gd name="connsiteY56" fmla="*/ 709613 h 781050"/>
                <a:gd name="connsiteX57" fmla="*/ 181884 w 615272"/>
                <a:gd name="connsiteY57" fmla="*/ 700088 h 781050"/>
                <a:gd name="connsiteX58" fmla="*/ 153309 w 615272"/>
                <a:gd name="connsiteY58" fmla="*/ 690563 h 781050"/>
                <a:gd name="connsiteX59" fmla="*/ 134259 w 615272"/>
                <a:gd name="connsiteY59" fmla="*/ 685800 h 781050"/>
                <a:gd name="connsiteX60" fmla="*/ 81872 w 615272"/>
                <a:gd name="connsiteY60" fmla="*/ 676275 h 781050"/>
                <a:gd name="connsiteX61" fmla="*/ 67584 w 615272"/>
                <a:gd name="connsiteY61" fmla="*/ 671513 h 781050"/>
                <a:gd name="connsiteX62" fmla="*/ 53297 w 615272"/>
                <a:gd name="connsiteY62" fmla="*/ 661988 h 781050"/>
                <a:gd name="connsiteX63" fmla="*/ 24722 w 615272"/>
                <a:gd name="connsiteY63" fmla="*/ 633413 h 781050"/>
                <a:gd name="connsiteX64" fmla="*/ 24722 w 615272"/>
                <a:gd name="connsiteY64" fmla="*/ 600075 h 781050"/>
                <a:gd name="connsiteX65" fmla="*/ 29484 w 615272"/>
                <a:gd name="connsiteY65" fmla="*/ 585788 h 781050"/>
                <a:gd name="connsiteX66" fmla="*/ 43772 w 615272"/>
                <a:gd name="connsiteY66" fmla="*/ 576263 h 781050"/>
                <a:gd name="connsiteX67" fmla="*/ 67584 w 615272"/>
                <a:gd name="connsiteY67" fmla="*/ 547688 h 781050"/>
                <a:gd name="connsiteX68" fmla="*/ 77109 w 615272"/>
                <a:gd name="connsiteY68" fmla="*/ 533400 h 781050"/>
                <a:gd name="connsiteX69" fmla="*/ 91397 w 615272"/>
                <a:gd name="connsiteY69" fmla="*/ 528638 h 781050"/>
                <a:gd name="connsiteX70" fmla="*/ 115209 w 615272"/>
                <a:gd name="connsiteY70" fmla="*/ 504825 h 781050"/>
                <a:gd name="connsiteX71" fmla="*/ 124734 w 615272"/>
                <a:gd name="connsiteY71" fmla="*/ 476250 h 781050"/>
                <a:gd name="connsiteX72" fmla="*/ 105684 w 615272"/>
                <a:gd name="connsiteY72" fmla="*/ 452438 h 781050"/>
                <a:gd name="connsiteX73" fmla="*/ 81872 w 615272"/>
                <a:gd name="connsiteY73" fmla="*/ 423863 h 781050"/>
                <a:gd name="connsiteX74" fmla="*/ 53297 w 615272"/>
                <a:gd name="connsiteY74" fmla="*/ 409575 h 781050"/>
                <a:gd name="connsiteX75" fmla="*/ 62822 w 615272"/>
                <a:gd name="connsiteY75" fmla="*/ 400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15272" h="781050">
                  <a:moveTo>
                    <a:pt x="62822" y="400050"/>
                  </a:moveTo>
                  <a:lnTo>
                    <a:pt x="62822" y="400050"/>
                  </a:lnTo>
                  <a:cubicBezTo>
                    <a:pt x="56472" y="387350"/>
                    <a:pt x="46185" y="375943"/>
                    <a:pt x="43772" y="361950"/>
                  </a:cubicBezTo>
                  <a:cubicBezTo>
                    <a:pt x="38101" y="329060"/>
                    <a:pt x="41781" y="295198"/>
                    <a:pt x="39009" y="261938"/>
                  </a:cubicBezTo>
                  <a:cubicBezTo>
                    <a:pt x="38592" y="256935"/>
                    <a:pt x="36492" y="252140"/>
                    <a:pt x="34247" y="247650"/>
                  </a:cubicBezTo>
                  <a:cubicBezTo>
                    <a:pt x="31687" y="242531"/>
                    <a:pt x="28769" y="237410"/>
                    <a:pt x="24722" y="233363"/>
                  </a:cubicBezTo>
                  <a:cubicBezTo>
                    <a:pt x="20674" y="229316"/>
                    <a:pt x="15197" y="227013"/>
                    <a:pt x="10434" y="223838"/>
                  </a:cubicBezTo>
                  <a:cubicBezTo>
                    <a:pt x="7259" y="214313"/>
                    <a:pt x="0" y="205262"/>
                    <a:pt x="909" y="195263"/>
                  </a:cubicBezTo>
                  <a:cubicBezTo>
                    <a:pt x="2497" y="177800"/>
                    <a:pt x="2625" y="160143"/>
                    <a:pt x="5672" y="142875"/>
                  </a:cubicBezTo>
                  <a:cubicBezTo>
                    <a:pt x="7417" y="132988"/>
                    <a:pt x="5456" y="116735"/>
                    <a:pt x="15197" y="114300"/>
                  </a:cubicBezTo>
                  <a:cubicBezTo>
                    <a:pt x="21547" y="112713"/>
                    <a:pt x="27978" y="111419"/>
                    <a:pt x="34247" y="109538"/>
                  </a:cubicBezTo>
                  <a:cubicBezTo>
                    <a:pt x="43864" y="106653"/>
                    <a:pt x="53082" y="102448"/>
                    <a:pt x="62822" y="100013"/>
                  </a:cubicBezTo>
                  <a:cubicBezTo>
                    <a:pt x="69172" y="98425"/>
                    <a:pt x="75743" y="97548"/>
                    <a:pt x="81872" y="95250"/>
                  </a:cubicBezTo>
                  <a:cubicBezTo>
                    <a:pt x="95685" y="90070"/>
                    <a:pt x="103365" y="84096"/>
                    <a:pt x="115209" y="76200"/>
                  </a:cubicBezTo>
                  <a:cubicBezTo>
                    <a:pt x="126661" y="59023"/>
                    <a:pt x="133737" y="46386"/>
                    <a:pt x="153309" y="33338"/>
                  </a:cubicBezTo>
                  <a:cubicBezTo>
                    <a:pt x="158072" y="30163"/>
                    <a:pt x="162477" y="26373"/>
                    <a:pt x="167597" y="23813"/>
                  </a:cubicBezTo>
                  <a:cubicBezTo>
                    <a:pt x="177869" y="18677"/>
                    <a:pt x="202276" y="14719"/>
                    <a:pt x="210459" y="14288"/>
                  </a:cubicBezTo>
                  <a:cubicBezTo>
                    <a:pt x="261214" y="11617"/>
                    <a:pt x="312059" y="11113"/>
                    <a:pt x="362859" y="9525"/>
                  </a:cubicBezTo>
                  <a:cubicBezTo>
                    <a:pt x="380322" y="7938"/>
                    <a:pt x="397820" y="6699"/>
                    <a:pt x="415247" y="4763"/>
                  </a:cubicBezTo>
                  <a:cubicBezTo>
                    <a:pt x="426404" y="3523"/>
                    <a:pt x="437359" y="0"/>
                    <a:pt x="448584" y="0"/>
                  </a:cubicBezTo>
                  <a:cubicBezTo>
                    <a:pt x="470866" y="0"/>
                    <a:pt x="493034" y="3175"/>
                    <a:pt x="515259" y="4763"/>
                  </a:cubicBezTo>
                  <a:cubicBezTo>
                    <a:pt x="517069" y="13814"/>
                    <a:pt x="519904" y="33104"/>
                    <a:pt x="524784" y="42863"/>
                  </a:cubicBezTo>
                  <a:cubicBezTo>
                    <a:pt x="527344" y="47982"/>
                    <a:pt x="531134" y="52388"/>
                    <a:pt x="534309" y="57150"/>
                  </a:cubicBezTo>
                  <a:cubicBezTo>
                    <a:pt x="532722" y="71438"/>
                    <a:pt x="534093" y="86375"/>
                    <a:pt x="529547" y="100013"/>
                  </a:cubicBezTo>
                  <a:cubicBezTo>
                    <a:pt x="521521" y="124090"/>
                    <a:pt x="509908" y="126437"/>
                    <a:pt x="496209" y="142875"/>
                  </a:cubicBezTo>
                  <a:cubicBezTo>
                    <a:pt x="492545" y="147272"/>
                    <a:pt x="490348" y="152766"/>
                    <a:pt x="486684" y="157163"/>
                  </a:cubicBezTo>
                  <a:cubicBezTo>
                    <a:pt x="482372" y="162337"/>
                    <a:pt x="476532" y="166134"/>
                    <a:pt x="472397" y="171450"/>
                  </a:cubicBezTo>
                  <a:cubicBezTo>
                    <a:pt x="438983" y="214410"/>
                    <a:pt x="465291" y="185688"/>
                    <a:pt x="443822" y="214313"/>
                  </a:cubicBezTo>
                  <a:cubicBezTo>
                    <a:pt x="426100" y="237942"/>
                    <a:pt x="433937" y="226759"/>
                    <a:pt x="420009" y="247650"/>
                  </a:cubicBezTo>
                  <a:cubicBezTo>
                    <a:pt x="411197" y="274091"/>
                    <a:pt x="410484" y="272593"/>
                    <a:pt x="410484" y="314325"/>
                  </a:cubicBezTo>
                  <a:cubicBezTo>
                    <a:pt x="410484" y="360146"/>
                    <a:pt x="401330" y="381444"/>
                    <a:pt x="424772" y="409575"/>
                  </a:cubicBezTo>
                  <a:cubicBezTo>
                    <a:pt x="429084" y="414749"/>
                    <a:pt x="434297" y="419100"/>
                    <a:pt x="439059" y="423863"/>
                  </a:cubicBezTo>
                  <a:cubicBezTo>
                    <a:pt x="440647" y="428625"/>
                    <a:pt x="442997" y="433198"/>
                    <a:pt x="443822" y="438150"/>
                  </a:cubicBezTo>
                  <a:cubicBezTo>
                    <a:pt x="446185" y="452330"/>
                    <a:pt x="440866" y="468885"/>
                    <a:pt x="448584" y="481013"/>
                  </a:cubicBezTo>
                  <a:cubicBezTo>
                    <a:pt x="453974" y="489484"/>
                    <a:pt x="467634" y="487363"/>
                    <a:pt x="477159" y="490538"/>
                  </a:cubicBezTo>
                  <a:cubicBezTo>
                    <a:pt x="477164" y="490540"/>
                    <a:pt x="505729" y="500059"/>
                    <a:pt x="505734" y="500063"/>
                  </a:cubicBezTo>
                  <a:cubicBezTo>
                    <a:pt x="524199" y="512372"/>
                    <a:pt x="514592" y="507778"/>
                    <a:pt x="534309" y="514350"/>
                  </a:cubicBezTo>
                  <a:cubicBezTo>
                    <a:pt x="539072" y="517525"/>
                    <a:pt x="544550" y="519828"/>
                    <a:pt x="548597" y="523875"/>
                  </a:cubicBezTo>
                  <a:cubicBezTo>
                    <a:pt x="552644" y="527922"/>
                    <a:pt x="553814" y="534394"/>
                    <a:pt x="558122" y="538163"/>
                  </a:cubicBezTo>
                  <a:cubicBezTo>
                    <a:pt x="566737" y="545701"/>
                    <a:pt x="577172" y="550863"/>
                    <a:pt x="586697" y="557213"/>
                  </a:cubicBezTo>
                  <a:lnTo>
                    <a:pt x="600984" y="566738"/>
                  </a:lnTo>
                  <a:lnTo>
                    <a:pt x="615272" y="576263"/>
                  </a:lnTo>
                  <a:cubicBezTo>
                    <a:pt x="605906" y="590311"/>
                    <a:pt x="605210" y="593378"/>
                    <a:pt x="591459" y="604838"/>
                  </a:cubicBezTo>
                  <a:cubicBezTo>
                    <a:pt x="587062" y="608502"/>
                    <a:pt x="581934" y="611188"/>
                    <a:pt x="577172" y="614363"/>
                  </a:cubicBezTo>
                  <a:cubicBezTo>
                    <a:pt x="561115" y="638447"/>
                    <a:pt x="576363" y="621910"/>
                    <a:pt x="553359" y="633413"/>
                  </a:cubicBezTo>
                  <a:cubicBezTo>
                    <a:pt x="548240" y="635973"/>
                    <a:pt x="544191" y="640378"/>
                    <a:pt x="539072" y="642938"/>
                  </a:cubicBezTo>
                  <a:cubicBezTo>
                    <a:pt x="534582" y="645183"/>
                    <a:pt x="529654" y="646482"/>
                    <a:pt x="524784" y="647700"/>
                  </a:cubicBezTo>
                  <a:cubicBezTo>
                    <a:pt x="496658" y="654731"/>
                    <a:pt x="481132" y="654266"/>
                    <a:pt x="448584" y="657225"/>
                  </a:cubicBezTo>
                  <a:cubicBezTo>
                    <a:pt x="421518" y="666248"/>
                    <a:pt x="437848" y="658438"/>
                    <a:pt x="405722" y="690563"/>
                  </a:cubicBezTo>
                  <a:cubicBezTo>
                    <a:pt x="387385" y="708900"/>
                    <a:pt x="395171" y="699244"/>
                    <a:pt x="381909" y="719138"/>
                  </a:cubicBezTo>
                  <a:cubicBezTo>
                    <a:pt x="378211" y="730233"/>
                    <a:pt x="367182" y="771672"/>
                    <a:pt x="353334" y="776288"/>
                  </a:cubicBezTo>
                  <a:lnTo>
                    <a:pt x="339047" y="781050"/>
                  </a:lnTo>
                  <a:cubicBezTo>
                    <a:pt x="329522" y="777875"/>
                    <a:pt x="318504" y="777549"/>
                    <a:pt x="310472" y="771525"/>
                  </a:cubicBezTo>
                  <a:cubicBezTo>
                    <a:pt x="304122" y="766763"/>
                    <a:pt x="297449" y="762404"/>
                    <a:pt x="291422" y="757238"/>
                  </a:cubicBezTo>
                  <a:cubicBezTo>
                    <a:pt x="279345" y="746886"/>
                    <a:pt x="277420" y="739902"/>
                    <a:pt x="262847" y="733425"/>
                  </a:cubicBezTo>
                  <a:cubicBezTo>
                    <a:pt x="247937" y="726798"/>
                    <a:pt x="231056" y="723096"/>
                    <a:pt x="215222" y="719138"/>
                  </a:cubicBezTo>
                  <a:cubicBezTo>
                    <a:pt x="208872" y="715963"/>
                    <a:pt x="202336" y="713135"/>
                    <a:pt x="196172" y="709613"/>
                  </a:cubicBezTo>
                  <a:cubicBezTo>
                    <a:pt x="191202" y="706773"/>
                    <a:pt x="187115" y="702413"/>
                    <a:pt x="181884" y="700088"/>
                  </a:cubicBezTo>
                  <a:cubicBezTo>
                    <a:pt x="172709" y="696010"/>
                    <a:pt x="163049" y="692998"/>
                    <a:pt x="153309" y="690563"/>
                  </a:cubicBezTo>
                  <a:cubicBezTo>
                    <a:pt x="146959" y="688975"/>
                    <a:pt x="140677" y="687084"/>
                    <a:pt x="134259" y="685800"/>
                  </a:cubicBezTo>
                  <a:cubicBezTo>
                    <a:pt x="112996" y="681547"/>
                    <a:pt x="102330" y="681390"/>
                    <a:pt x="81872" y="676275"/>
                  </a:cubicBezTo>
                  <a:cubicBezTo>
                    <a:pt x="77002" y="675057"/>
                    <a:pt x="72347" y="673100"/>
                    <a:pt x="67584" y="671513"/>
                  </a:cubicBezTo>
                  <a:cubicBezTo>
                    <a:pt x="62822" y="668338"/>
                    <a:pt x="57575" y="665791"/>
                    <a:pt x="53297" y="661988"/>
                  </a:cubicBezTo>
                  <a:cubicBezTo>
                    <a:pt x="43229" y="653039"/>
                    <a:pt x="24722" y="633413"/>
                    <a:pt x="24722" y="633413"/>
                  </a:cubicBezTo>
                  <a:cubicBezTo>
                    <a:pt x="18242" y="613973"/>
                    <a:pt x="18282" y="622616"/>
                    <a:pt x="24722" y="600075"/>
                  </a:cubicBezTo>
                  <a:cubicBezTo>
                    <a:pt x="26101" y="595248"/>
                    <a:pt x="26348" y="589708"/>
                    <a:pt x="29484" y="585788"/>
                  </a:cubicBezTo>
                  <a:cubicBezTo>
                    <a:pt x="33060" y="581318"/>
                    <a:pt x="39009" y="579438"/>
                    <a:pt x="43772" y="576263"/>
                  </a:cubicBezTo>
                  <a:cubicBezTo>
                    <a:pt x="67421" y="540788"/>
                    <a:pt x="37026" y="584358"/>
                    <a:pt x="67584" y="547688"/>
                  </a:cubicBezTo>
                  <a:cubicBezTo>
                    <a:pt x="71248" y="543291"/>
                    <a:pt x="72639" y="536976"/>
                    <a:pt x="77109" y="533400"/>
                  </a:cubicBezTo>
                  <a:cubicBezTo>
                    <a:pt x="81029" y="530264"/>
                    <a:pt x="86634" y="530225"/>
                    <a:pt x="91397" y="528638"/>
                  </a:cubicBezTo>
                  <a:cubicBezTo>
                    <a:pt x="104431" y="519948"/>
                    <a:pt x="108525" y="519865"/>
                    <a:pt x="115209" y="504825"/>
                  </a:cubicBezTo>
                  <a:cubicBezTo>
                    <a:pt x="119287" y="495650"/>
                    <a:pt x="124734" y="476250"/>
                    <a:pt x="124734" y="476250"/>
                  </a:cubicBezTo>
                  <a:cubicBezTo>
                    <a:pt x="115463" y="448436"/>
                    <a:pt x="127226" y="473980"/>
                    <a:pt x="105684" y="452438"/>
                  </a:cubicBezTo>
                  <a:cubicBezTo>
                    <a:pt x="88112" y="434866"/>
                    <a:pt x="105279" y="439468"/>
                    <a:pt x="81872" y="423863"/>
                  </a:cubicBezTo>
                  <a:cubicBezTo>
                    <a:pt x="71777" y="417133"/>
                    <a:pt x="60790" y="422064"/>
                    <a:pt x="53297" y="409575"/>
                  </a:cubicBezTo>
                  <a:cubicBezTo>
                    <a:pt x="50847" y="405491"/>
                    <a:pt x="61235" y="401637"/>
                    <a:pt x="62822" y="400050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/>
            <p:cNvSpPr/>
            <p:nvPr/>
          </p:nvSpPr>
          <p:spPr>
            <a:xfrm>
              <a:off x="5600597" y="1763303"/>
              <a:ext cx="447778" cy="465547"/>
            </a:xfrm>
            <a:custGeom>
              <a:avLst/>
              <a:gdLst>
                <a:gd name="connsiteX0" fmla="*/ 395391 w 447778"/>
                <a:gd name="connsiteY0" fmla="*/ 422685 h 465547"/>
                <a:gd name="connsiteX1" fmla="*/ 395391 w 447778"/>
                <a:gd name="connsiteY1" fmla="*/ 422685 h 465547"/>
                <a:gd name="connsiteX2" fmla="*/ 228703 w 447778"/>
                <a:gd name="connsiteY2" fmla="*/ 446497 h 465547"/>
                <a:gd name="connsiteX3" fmla="*/ 200128 w 447778"/>
                <a:gd name="connsiteY3" fmla="*/ 460785 h 465547"/>
                <a:gd name="connsiteX4" fmla="*/ 185841 w 447778"/>
                <a:gd name="connsiteY4" fmla="*/ 465547 h 465547"/>
                <a:gd name="connsiteX5" fmla="*/ 152503 w 447778"/>
                <a:gd name="connsiteY5" fmla="*/ 460785 h 465547"/>
                <a:gd name="connsiteX6" fmla="*/ 138216 w 447778"/>
                <a:gd name="connsiteY6" fmla="*/ 456022 h 465547"/>
                <a:gd name="connsiteX7" fmla="*/ 157266 w 447778"/>
                <a:gd name="connsiteY7" fmla="*/ 417922 h 465547"/>
                <a:gd name="connsiteX8" fmla="*/ 176316 w 447778"/>
                <a:gd name="connsiteY8" fmla="*/ 389347 h 465547"/>
                <a:gd name="connsiteX9" fmla="*/ 157266 w 447778"/>
                <a:gd name="connsiteY9" fmla="*/ 360772 h 465547"/>
                <a:gd name="connsiteX10" fmla="*/ 123928 w 447778"/>
                <a:gd name="connsiteY10" fmla="*/ 322672 h 465547"/>
                <a:gd name="connsiteX11" fmla="*/ 52491 w 447778"/>
                <a:gd name="connsiteY11" fmla="*/ 308385 h 465547"/>
                <a:gd name="connsiteX12" fmla="*/ 19153 w 447778"/>
                <a:gd name="connsiteY12" fmla="*/ 298860 h 465547"/>
                <a:gd name="connsiteX13" fmla="*/ 9628 w 447778"/>
                <a:gd name="connsiteY13" fmla="*/ 270285 h 465547"/>
                <a:gd name="connsiteX14" fmla="*/ 103 w 447778"/>
                <a:gd name="connsiteY14" fmla="*/ 227422 h 465547"/>
                <a:gd name="connsiteX15" fmla="*/ 4866 w 447778"/>
                <a:gd name="connsiteY15" fmla="*/ 198847 h 465547"/>
                <a:gd name="connsiteX16" fmla="*/ 47728 w 447778"/>
                <a:gd name="connsiteY16" fmla="*/ 160747 h 465547"/>
                <a:gd name="connsiteX17" fmla="*/ 71541 w 447778"/>
                <a:gd name="connsiteY17" fmla="*/ 132172 h 465547"/>
                <a:gd name="connsiteX18" fmla="*/ 104878 w 447778"/>
                <a:gd name="connsiteY18" fmla="*/ 94072 h 465547"/>
                <a:gd name="connsiteX19" fmla="*/ 114403 w 447778"/>
                <a:gd name="connsiteY19" fmla="*/ 79785 h 465547"/>
                <a:gd name="connsiteX20" fmla="*/ 128691 w 447778"/>
                <a:gd name="connsiteY20" fmla="*/ 70260 h 465547"/>
                <a:gd name="connsiteX21" fmla="*/ 133453 w 447778"/>
                <a:gd name="connsiteY21" fmla="*/ 55972 h 465547"/>
                <a:gd name="connsiteX22" fmla="*/ 142978 w 447778"/>
                <a:gd name="connsiteY22" fmla="*/ 41685 h 465547"/>
                <a:gd name="connsiteX23" fmla="*/ 185841 w 447778"/>
                <a:gd name="connsiteY23" fmla="*/ 27397 h 465547"/>
                <a:gd name="connsiteX24" fmla="*/ 195366 w 447778"/>
                <a:gd name="connsiteY24" fmla="*/ 55972 h 465547"/>
                <a:gd name="connsiteX25" fmla="*/ 214416 w 447778"/>
                <a:gd name="connsiteY25" fmla="*/ 84547 h 465547"/>
                <a:gd name="connsiteX26" fmla="*/ 228703 w 447778"/>
                <a:gd name="connsiteY26" fmla="*/ 94072 h 465547"/>
                <a:gd name="connsiteX27" fmla="*/ 257278 w 447778"/>
                <a:gd name="connsiteY27" fmla="*/ 103597 h 465547"/>
                <a:gd name="connsiteX28" fmla="*/ 314428 w 447778"/>
                <a:gd name="connsiteY28" fmla="*/ 94072 h 465547"/>
                <a:gd name="connsiteX29" fmla="*/ 328716 w 447778"/>
                <a:gd name="connsiteY29" fmla="*/ 89310 h 465547"/>
                <a:gd name="connsiteX30" fmla="*/ 362053 w 447778"/>
                <a:gd name="connsiteY30" fmla="*/ 79785 h 465547"/>
                <a:gd name="connsiteX31" fmla="*/ 381103 w 447778"/>
                <a:gd name="connsiteY31" fmla="*/ 122647 h 465547"/>
                <a:gd name="connsiteX32" fmla="*/ 385866 w 447778"/>
                <a:gd name="connsiteY32" fmla="*/ 136935 h 465547"/>
                <a:gd name="connsiteX33" fmla="*/ 409678 w 447778"/>
                <a:gd name="connsiteY33" fmla="*/ 165510 h 465547"/>
                <a:gd name="connsiteX34" fmla="*/ 428728 w 447778"/>
                <a:gd name="connsiteY34" fmla="*/ 194085 h 465547"/>
                <a:gd name="connsiteX35" fmla="*/ 438253 w 447778"/>
                <a:gd name="connsiteY35" fmla="*/ 208372 h 465547"/>
                <a:gd name="connsiteX36" fmla="*/ 447778 w 447778"/>
                <a:gd name="connsiteY36" fmla="*/ 222660 h 465547"/>
                <a:gd name="connsiteX37" fmla="*/ 438253 w 447778"/>
                <a:gd name="connsiteY37" fmla="*/ 236947 h 465547"/>
                <a:gd name="connsiteX38" fmla="*/ 423966 w 447778"/>
                <a:gd name="connsiteY38" fmla="*/ 246472 h 465547"/>
                <a:gd name="connsiteX39" fmla="*/ 404916 w 447778"/>
                <a:gd name="connsiteY39" fmla="*/ 275047 h 465547"/>
                <a:gd name="connsiteX40" fmla="*/ 414441 w 447778"/>
                <a:gd name="connsiteY40" fmla="*/ 332197 h 465547"/>
                <a:gd name="connsiteX41" fmla="*/ 423966 w 447778"/>
                <a:gd name="connsiteY41" fmla="*/ 384585 h 465547"/>
                <a:gd name="connsiteX42" fmla="*/ 428728 w 447778"/>
                <a:gd name="connsiteY42" fmla="*/ 398872 h 465547"/>
                <a:gd name="connsiteX43" fmla="*/ 433491 w 447778"/>
                <a:gd name="connsiteY43" fmla="*/ 417922 h 465547"/>
                <a:gd name="connsiteX44" fmla="*/ 428728 w 447778"/>
                <a:gd name="connsiteY44" fmla="*/ 436972 h 465547"/>
                <a:gd name="connsiteX45" fmla="*/ 423966 w 447778"/>
                <a:gd name="connsiteY45" fmla="*/ 451260 h 465547"/>
                <a:gd name="connsiteX46" fmla="*/ 400153 w 447778"/>
                <a:gd name="connsiteY46" fmla="*/ 446497 h 465547"/>
                <a:gd name="connsiteX47" fmla="*/ 376341 w 447778"/>
                <a:gd name="connsiteY47" fmla="*/ 422685 h 465547"/>
                <a:gd name="connsiteX48" fmla="*/ 362053 w 447778"/>
                <a:gd name="connsiteY48" fmla="*/ 427447 h 465547"/>
                <a:gd name="connsiteX49" fmla="*/ 395391 w 447778"/>
                <a:gd name="connsiteY49" fmla="*/ 422685 h 4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7778" h="465547">
                  <a:moveTo>
                    <a:pt x="395391" y="422685"/>
                  </a:moveTo>
                  <a:lnTo>
                    <a:pt x="395391" y="422685"/>
                  </a:lnTo>
                  <a:cubicBezTo>
                    <a:pt x="315695" y="462533"/>
                    <a:pt x="381244" y="436328"/>
                    <a:pt x="228703" y="446497"/>
                  </a:cubicBezTo>
                  <a:cubicBezTo>
                    <a:pt x="214894" y="447418"/>
                    <a:pt x="211857" y="454921"/>
                    <a:pt x="200128" y="460785"/>
                  </a:cubicBezTo>
                  <a:cubicBezTo>
                    <a:pt x="195638" y="463030"/>
                    <a:pt x="190603" y="463960"/>
                    <a:pt x="185841" y="465547"/>
                  </a:cubicBezTo>
                  <a:cubicBezTo>
                    <a:pt x="174728" y="463960"/>
                    <a:pt x="163510" y="462986"/>
                    <a:pt x="152503" y="460785"/>
                  </a:cubicBezTo>
                  <a:cubicBezTo>
                    <a:pt x="147580" y="459800"/>
                    <a:pt x="139803" y="460784"/>
                    <a:pt x="138216" y="456022"/>
                  </a:cubicBezTo>
                  <a:cubicBezTo>
                    <a:pt x="131340" y="435395"/>
                    <a:pt x="148037" y="429788"/>
                    <a:pt x="157266" y="417922"/>
                  </a:cubicBezTo>
                  <a:cubicBezTo>
                    <a:pt x="164294" y="408886"/>
                    <a:pt x="176316" y="389347"/>
                    <a:pt x="176316" y="389347"/>
                  </a:cubicBezTo>
                  <a:cubicBezTo>
                    <a:pt x="164664" y="331096"/>
                    <a:pt x="182894" y="386400"/>
                    <a:pt x="157266" y="360772"/>
                  </a:cubicBezTo>
                  <a:cubicBezTo>
                    <a:pt x="140256" y="343762"/>
                    <a:pt x="145133" y="330383"/>
                    <a:pt x="123928" y="322672"/>
                  </a:cubicBezTo>
                  <a:cubicBezTo>
                    <a:pt x="93982" y="311783"/>
                    <a:pt x="82457" y="313833"/>
                    <a:pt x="52491" y="308385"/>
                  </a:cubicBezTo>
                  <a:cubicBezTo>
                    <a:pt x="39342" y="305994"/>
                    <a:pt x="31389" y="302938"/>
                    <a:pt x="19153" y="298860"/>
                  </a:cubicBezTo>
                  <a:cubicBezTo>
                    <a:pt x="15978" y="289335"/>
                    <a:pt x="11278" y="280189"/>
                    <a:pt x="9628" y="270285"/>
                  </a:cubicBezTo>
                  <a:cubicBezTo>
                    <a:pt x="4041" y="236758"/>
                    <a:pt x="7920" y="250871"/>
                    <a:pt x="103" y="227422"/>
                  </a:cubicBezTo>
                  <a:cubicBezTo>
                    <a:pt x="1691" y="217897"/>
                    <a:pt x="0" y="207188"/>
                    <a:pt x="4866" y="198847"/>
                  </a:cubicBezTo>
                  <a:cubicBezTo>
                    <a:pt x="15246" y="181054"/>
                    <a:pt x="31684" y="171443"/>
                    <a:pt x="47728" y="160747"/>
                  </a:cubicBezTo>
                  <a:cubicBezTo>
                    <a:pt x="81768" y="109688"/>
                    <a:pt x="28754" y="187184"/>
                    <a:pt x="71541" y="132172"/>
                  </a:cubicBezTo>
                  <a:cubicBezTo>
                    <a:pt x="101460" y="93705"/>
                    <a:pt x="77219" y="112512"/>
                    <a:pt x="104878" y="94072"/>
                  </a:cubicBezTo>
                  <a:cubicBezTo>
                    <a:pt x="108053" y="89310"/>
                    <a:pt x="110356" y="83832"/>
                    <a:pt x="114403" y="79785"/>
                  </a:cubicBezTo>
                  <a:cubicBezTo>
                    <a:pt x="118451" y="75738"/>
                    <a:pt x="125115" y="74730"/>
                    <a:pt x="128691" y="70260"/>
                  </a:cubicBezTo>
                  <a:cubicBezTo>
                    <a:pt x="131827" y="66340"/>
                    <a:pt x="131208" y="60462"/>
                    <a:pt x="133453" y="55972"/>
                  </a:cubicBezTo>
                  <a:cubicBezTo>
                    <a:pt x="136013" y="50853"/>
                    <a:pt x="139803" y="46447"/>
                    <a:pt x="142978" y="41685"/>
                  </a:cubicBezTo>
                  <a:cubicBezTo>
                    <a:pt x="148055" y="21379"/>
                    <a:pt x="146702" y="0"/>
                    <a:pt x="185841" y="27397"/>
                  </a:cubicBezTo>
                  <a:cubicBezTo>
                    <a:pt x="194066" y="33155"/>
                    <a:pt x="192191" y="46447"/>
                    <a:pt x="195366" y="55972"/>
                  </a:cubicBezTo>
                  <a:cubicBezTo>
                    <a:pt x="201236" y="73583"/>
                    <a:pt x="197948" y="70824"/>
                    <a:pt x="214416" y="84547"/>
                  </a:cubicBezTo>
                  <a:cubicBezTo>
                    <a:pt x="218813" y="88211"/>
                    <a:pt x="223473" y="91747"/>
                    <a:pt x="228703" y="94072"/>
                  </a:cubicBezTo>
                  <a:cubicBezTo>
                    <a:pt x="237878" y="98150"/>
                    <a:pt x="257278" y="103597"/>
                    <a:pt x="257278" y="103597"/>
                  </a:cubicBezTo>
                  <a:cubicBezTo>
                    <a:pt x="276110" y="100907"/>
                    <a:pt x="295847" y="98717"/>
                    <a:pt x="314428" y="94072"/>
                  </a:cubicBezTo>
                  <a:cubicBezTo>
                    <a:pt x="319298" y="92854"/>
                    <a:pt x="323889" y="90689"/>
                    <a:pt x="328716" y="89310"/>
                  </a:cubicBezTo>
                  <a:cubicBezTo>
                    <a:pt x="370568" y="77353"/>
                    <a:pt x="327804" y="91201"/>
                    <a:pt x="362053" y="79785"/>
                  </a:cubicBezTo>
                  <a:cubicBezTo>
                    <a:pt x="377148" y="102426"/>
                    <a:pt x="369767" y="88641"/>
                    <a:pt x="381103" y="122647"/>
                  </a:cubicBezTo>
                  <a:cubicBezTo>
                    <a:pt x="382691" y="127410"/>
                    <a:pt x="383081" y="132758"/>
                    <a:pt x="385866" y="136935"/>
                  </a:cubicBezTo>
                  <a:cubicBezTo>
                    <a:pt x="419907" y="187995"/>
                    <a:pt x="366892" y="110497"/>
                    <a:pt x="409678" y="165510"/>
                  </a:cubicBezTo>
                  <a:cubicBezTo>
                    <a:pt x="416706" y="174546"/>
                    <a:pt x="422378" y="184560"/>
                    <a:pt x="428728" y="194085"/>
                  </a:cubicBezTo>
                  <a:lnTo>
                    <a:pt x="438253" y="208372"/>
                  </a:lnTo>
                  <a:lnTo>
                    <a:pt x="447778" y="222660"/>
                  </a:lnTo>
                  <a:cubicBezTo>
                    <a:pt x="444603" y="227422"/>
                    <a:pt x="442300" y="232900"/>
                    <a:pt x="438253" y="236947"/>
                  </a:cubicBezTo>
                  <a:cubicBezTo>
                    <a:pt x="434206" y="240994"/>
                    <a:pt x="427735" y="242164"/>
                    <a:pt x="423966" y="246472"/>
                  </a:cubicBezTo>
                  <a:cubicBezTo>
                    <a:pt x="416428" y="255087"/>
                    <a:pt x="404916" y="275047"/>
                    <a:pt x="404916" y="275047"/>
                  </a:cubicBezTo>
                  <a:cubicBezTo>
                    <a:pt x="414044" y="338950"/>
                    <a:pt x="405153" y="281115"/>
                    <a:pt x="414441" y="332197"/>
                  </a:cubicBezTo>
                  <a:cubicBezTo>
                    <a:pt x="417275" y="347786"/>
                    <a:pt x="420040" y="368883"/>
                    <a:pt x="423966" y="384585"/>
                  </a:cubicBezTo>
                  <a:cubicBezTo>
                    <a:pt x="425184" y="389455"/>
                    <a:pt x="427349" y="394045"/>
                    <a:pt x="428728" y="398872"/>
                  </a:cubicBezTo>
                  <a:cubicBezTo>
                    <a:pt x="430526" y="405166"/>
                    <a:pt x="431903" y="411572"/>
                    <a:pt x="433491" y="417922"/>
                  </a:cubicBezTo>
                  <a:cubicBezTo>
                    <a:pt x="431903" y="424272"/>
                    <a:pt x="430526" y="430678"/>
                    <a:pt x="428728" y="436972"/>
                  </a:cubicBezTo>
                  <a:cubicBezTo>
                    <a:pt x="427349" y="441799"/>
                    <a:pt x="428729" y="449672"/>
                    <a:pt x="423966" y="451260"/>
                  </a:cubicBezTo>
                  <a:cubicBezTo>
                    <a:pt x="416287" y="453820"/>
                    <a:pt x="408091" y="448085"/>
                    <a:pt x="400153" y="446497"/>
                  </a:cubicBezTo>
                  <a:cubicBezTo>
                    <a:pt x="394597" y="438163"/>
                    <a:pt x="388246" y="424669"/>
                    <a:pt x="376341" y="422685"/>
                  </a:cubicBezTo>
                  <a:cubicBezTo>
                    <a:pt x="371389" y="421860"/>
                    <a:pt x="366543" y="425202"/>
                    <a:pt x="362053" y="427447"/>
                  </a:cubicBezTo>
                  <a:cubicBezTo>
                    <a:pt x="360045" y="428451"/>
                    <a:pt x="389835" y="423479"/>
                    <a:pt x="395391" y="422685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5700713" y="1451124"/>
              <a:ext cx="392896" cy="318486"/>
            </a:xfrm>
            <a:custGeom>
              <a:avLst/>
              <a:gdLst>
                <a:gd name="connsiteX0" fmla="*/ 85725 w 392896"/>
                <a:gd name="connsiteY0" fmla="*/ 25251 h 318486"/>
                <a:gd name="connsiteX1" fmla="*/ 85725 w 392896"/>
                <a:gd name="connsiteY1" fmla="*/ 25251 h 318486"/>
                <a:gd name="connsiteX2" fmla="*/ 47625 w 392896"/>
                <a:gd name="connsiteY2" fmla="*/ 44301 h 318486"/>
                <a:gd name="connsiteX3" fmla="*/ 28575 w 392896"/>
                <a:gd name="connsiteY3" fmla="*/ 72876 h 318486"/>
                <a:gd name="connsiteX4" fmla="*/ 14287 w 392896"/>
                <a:gd name="connsiteY4" fmla="*/ 82401 h 318486"/>
                <a:gd name="connsiteX5" fmla="*/ 4762 w 392896"/>
                <a:gd name="connsiteY5" fmla="*/ 110976 h 318486"/>
                <a:gd name="connsiteX6" fmla="*/ 0 w 392896"/>
                <a:gd name="connsiteY6" fmla="*/ 125264 h 318486"/>
                <a:gd name="connsiteX7" fmla="*/ 4762 w 392896"/>
                <a:gd name="connsiteY7" fmla="*/ 215751 h 318486"/>
                <a:gd name="connsiteX8" fmla="*/ 14287 w 392896"/>
                <a:gd name="connsiteY8" fmla="*/ 263376 h 318486"/>
                <a:gd name="connsiteX9" fmla="*/ 23812 w 392896"/>
                <a:gd name="connsiteY9" fmla="*/ 301476 h 318486"/>
                <a:gd name="connsiteX10" fmla="*/ 52387 w 392896"/>
                <a:gd name="connsiteY10" fmla="*/ 315764 h 318486"/>
                <a:gd name="connsiteX11" fmla="*/ 71437 w 392896"/>
                <a:gd name="connsiteY11" fmla="*/ 296714 h 318486"/>
                <a:gd name="connsiteX12" fmla="*/ 114300 w 392896"/>
                <a:gd name="connsiteY12" fmla="*/ 263376 h 318486"/>
                <a:gd name="connsiteX13" fmla="*/ 128587 w 392896"/>
                <a:gd name="connsiteY13" fmla="*/ 253851 h 318486"/>
                <a:gd name="connsiteX14" fmla="*/ 157162 w 392896"/>
                <a:gd name="connsiteY14" fmla="*/ 244326 h 318486"/>
                <a:gd name="connsiteX15" fmla="*/ 209550 w 392896"/>
                <a:gd name="connsiteY15" fmla="*/ 249089 h 318486"/>
                <a:gd name="connsiteX16" fmla="*/ 238125 w 392896"/>
                <a:gd name="connsiteY16" fmla="*/ 268139 h 318486"/>
                <a:gd name="connsiteX17" fmla="*/ 252412 w 392896"/>
                <a:gd name="connsiteY17" fmla="*/ 277664 h 318486"/>
                <a:gd name="connsiteX18" fmla="*/ 285750 w 392896"/>
                <a:gd name="connsiteY18" fmla="*/ 315764 h 318486"/>
                <a:gd name="connsiteX19" fmla="*/ 300037 w 392896"/>
                <a:gd name="connsiteY19" fmla="*/ 311001 h 318486"/>
                <a:gd name="connsiteX20" fmla="*/ 314325 w 392896"/>
                <a:gd name="connsiteY20" fmla="*/ 282426 h 318486"/>
                <a:gd name="connsiteX21" fmla="*/ 323850 w 392896"/>
                <a:gd name="connsiteY21" fmla="*/ 268139 h 318486"/>
                <a:gd name="connsiteX22" fmla="*/ 323850 w 392896"/>
                <a:gd name="connsiteY22" fmla="*/ 215751 h 318486"/>
                <a:gd name="connsiteX23" fmla="*/ 328612 w 392896"/>
                <a:gd name="connsiteY23" fmla="*/ 168126 h 318486"/>
                <a:gd name="connsiteX24" fmla="*/ 357187 w 392896"/>
                <a:gd name="connsiteY24" fmla="*/ 120501 h 318486"/>
                <a:gd name="connsiteX25" fmla="*/ 366712 w 392896"/>
                <a:gd name="connsiteY25" fmla="*/ 106214 h 318486"/>
                <a:gd name="connsiteX26" fmla="*/ 381000 w 392896"/>
                <a:gd name="connsiteY26" fmla="*/ 77639 h 318486"/>
                <a:gd name="connsiteX27" fmla="*/ 381000 w 392896"/>
                <a:gd name="connsiteY27" fmla="*/ 15726 h 318486"/>
                <a:gd name="connsiteX28" fmla="*/ 366712 w 392896"/>
                <a:gd name="connsiteY28" fmla="*/ 10964 h 318486"/>
                <a:gd name="connsiteX29" fmla="*/ 328612 w 392896"/>
                <a:gd name="connsiteY29" fmla="*/ 15726 h 318486"/>
                <a:gd name="connsiteX30" fmla="*/ 280987 w 392896"/>
                <a:gd name="connsiteY30" fmla="*/ 30014 h 318486"/>
                <a:gd name="connsiteX31" fmla="*/ 261937 w 392896"/>
                <a:gd name="connsiteY31" fmla="*/ 34776 h 318486"/>
                <a:gd name="connsiteX32" fmla="*/ 214312 w 392896"/>
                <a:gd name="connsiteY32" fmla="*/ 30014 h 318486"/>
                <a:gd name="connsiteX33" fmla="*/ 176212 w 392896"/>
                <a:gd name="connsiteY33" fmla="*/ 20489 h 318486"/>
                <a:gd name="connsiteX34" fmla="*/ 152400 w 392896"/>
                <a:gd name="connsiteY34" fmla="*/ 15726 h 318486"/>
                <a:gd name="connsiteX35" fmla="*/ 61912 w 392896"/>
                <a:gd name="connsiteY35" fmla="*/ 39539 h 318486"/>
                <a:gd name="connsiteX36" fmla="*/ 85725 w 392896"/>
                <a:gd name="connsiteY36" fmla="*/ 25251 h 31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2896" h="318486">
                  <a:moveTo>
                    <a:pt x="85725" y="25251"/>
                  </a:moveTo>
                  <a:lnTo>
                    <a:pt x="85725" y="25251"/>
                  </a:lnTo>
                  <a:cubicBezTo>
                    <a:pt x="73025" y="31601"/>
                    <a:pt x="58533" y="35211"/>
                    <a:pt x="47625" y="44301"/>
                  </a:cubicBezTo>
                  <a:cubicBezTo>
                    <a:pt x="38831" y="51630"/>
                    <a:pt x="38100" y="66526"/>
                    <a:pt x="28575" y="72876"/>
                  </a:cubicBezTo>
                  <a:lnTo>
                    <a:pt x="14287" y="82401"/>
                  </a:lnTo>
                  <a:lnTo>
                    <a:pt x="4762" y="110976"/>
                  </a:lnTo>
                  <a:lnTo>
                    <a:pt x="0" y="125264"/>
                  </a:lnTo>
                  <a:cubicBezTo>
                    <a:pt x="1587" y="155426"/>
                    <a:pt x="2353" y="185643"/>
                    <a:pt x="4762" y="215751"/>
                  </a:cubicBezTo>
                  <a:cubicBezTo>
                    <a:pt x="6511" y="237612"/>
                    <a:pt x="9956" y="243885"/>
                    <a:pt x="14287" y="263376"/>
                  </a:cubicBezTo>
                  <a:cubicBezTo>
                    <a:pt x="14560" y="264604"/>
                    <a:pt x="19885" y="296568"/>
                    <a:pt x="23812" y="301476"/>
                  </a:cubicBezTo>
                  <a:cubicBezTo>
                    <a:pt x="30526" y="309868"/>
                    <a:pt x="42976" y="312627"/>
                    <a:pt x="52387" y="315764"/>
                  </a:cubicBezTo>
                  <a:cubicBezTo>
                    <a:pt x="79603" y="306691"/>
                    <a:pt x="56923" y="318486"/>
                    <a:pt x="71437" y="296714"/>
                  </a:cubicBezTo>
                  <a:cubicBezTo>
                    <a:pt x="80390" y="283284"/>
                    <a:pt x="102946" y="270946"/>
                    <a:pt x="114300" y="263376"/>
                  </a:cubicBezTo>
                  <a:cubicBezTo>
                    <a:pt x="119062" y="260201"/>
                    <a:pt x="123157" y="255661"/>
                    <a:pt x="128587" y="253851"/>
                  </a:cubicBezTo>
                  <a:lnTo>
                    <a:pt x="157162" y="244326"/>
                  </a:lnTo>
                  <a:cubicBezTo>
                    <a:pt x="174625" y="245914"/>
                    <a:pt x="192728" y="244141"/>
                    <a:pt x="209550" y="249089"/>
                  </a:cubicBezTo>
                  <a:cubicBezTo>
                    <a:pt x="220532" y="252319"/>
                    <a:pt x="228600" y="261789"/>
                    <a:pt x="238125" y="268139"/>
                  </a:cubicBezTo>
                  <a:lnTo>
                    <a:pt x="252412" y="277664"/>
                  </a:lnTo>
                  <a:cubicBezTo>
                    <a:pt x="274637" y="311002"/>
                    <a:pt x="261937" y="299889"/>
                    <a:pt x="285750" y="315764"/>
                  </a:cubicBezTo>
                  <a:cubicBezTo>
                    <a:pt x="290512" y="314176"/>
                    <a:pt x="296117" y="314137"/>
                    <a:pt x="300037" y="311001"/>
                  </a:cubicBezTo>
                  <a:cubicBezTo>
                    <a:pt x="311411" y="301902"/>
                    <a:pt x="308573" y="293930"/>
                    <a:pt x="314325" y="282426"/>
                  </a:cubicBezTo>
                  <a:cubicBezTo>
                    <a:pt x="316885" y="277307"/>
                    <a:pt x="320675" y="272901"/>
                    <a:pt x="323850" y="268139"/>
                  </a:cubicBezTo>
                  <a:cubicBezTo>
                    <a:pt x="334771" y="235372"/>
                    <a:pt x="323850" y="274989"/>
                    <a:pt x="323850" y="215751"/>
                  </a:cubicBezTo>
                  <a:cubicBezTo>
                    <a:pt x="323850" y="199797"/>
                    <a:pt x="325269" y="183726"/>
                    <a:pt x="328612" y="168126"/>
                  </a:cubicBezTo>
                  <a:cubicBezTo>
                    <a:pt x="330924" y="157336"/>
                    <a:pt x="354084" y="125155"/>
                    <a:pt x="357187" y="120501"/>
                  </a:cubicBezTo>
                  <a:cubicBezTo>
                    <a:pt x="360362" y="115739"/>
                    <a:pt x="364902" y="111644"/>
                    <a:pt x="366712" y="106214"/>
                  </a:cubicBezTo>
                  <a:cubicBezTo>
                    <a:pt x="373285" y="86496"/>
                    <a:pt x="368690" y="96103"/>
                    <a:pt x="381000" y="77639"/>
                  </a:cubicBezTo>
                  <a:cubicBezTo>
                    <a:pt x="388719" y="54479"/>
                    <a:pt x="392896" y="48440"/>
                    <a:pt x="381000" y="15726"/>
                  </a:cubicBezTo>
                  <a:cubicBezTo>
                    <a:pt x="379284" y="11008"/>
                    <a:pt x="371475" y="12551"/>
                    <a:pt x="366712" y="10964"/>
                  </a:cubicBezTo>
                  <a:cubicBezTo>
                    <a:pt x="354012" y="12551"/>
                    <a:pt x="341237" y="13622"/>
                    <a:pt x="328612" y="15726"/>
                  </a:cubicBezTo>
                  <a:cubicBezTo>
                    <a:pt x="305939" y="19505"/>
                    <a:pt x="306388" y="23664"/>
                    <a:pt x="280987" y="30014"/>
                  </a:cubicBezTo>
                  <a:lnTo>
                    <a:pt x="261937" y="34776"/>
                  </a:lnTo>
                  <a:cubicBezTo>
                    <a:pt x="246062" y="33189"/>
                    <a:pt x="230049" y="32637"/>
                    <a:pt x="214312" y="30014"/>
                  </a:cubicBezTo>
                  <a:cubicBezTo>
                    <a:pt x="201399" y="27862"/>
                    <a:pt x="189049" y="23057"/>
                    <a:pt x="176212" y="20489"/>
                  </a:cubicBezTo>
                  <a:lnTo>
                    <a:pt x="152400" y="15726"/>
                  </a:lnTo>
                  <a:cubicBezTo>
                    <a:pt x="61629" y="21400"/>
                    <a:pt x="93544" y="0"/>
                    <a:pt x="61912" y="39539"/>
                  </a:cubicBezTo>
                  <a:cubicBezTo>
                    <a:pt x="60510" y="41292"/>
                    <a:pt x="81756" y="27632"/>
                    <a:pt x="85725" y="25251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/>
          </p:nvSpPr>
          <p:spPr>
            <a:xfrm>
              <a:off x="5004605" y="2809875"/>
              <a:ext cx="824695" cy="1533525"/>
            </a:xfrm>
            <a:custGeom>
              <a:avLst/>
              <a:gdLst>
                <a:gd name="connsiteX0" fmla="*/ 176995 w 824695"/>
                <a:gd name="connsiteY0" fmla="*/ 1500188 h 1533525"/>
                <a:gd name="connsiteX1" fmla="*/ 176995 w 824695"/>
                <a:gd name="connsiteY1" fmla="*/ 1500188 h 1533525"/>
                <a:gd name="connsiteX2" fmla="*/ 138895 w 824695"/>
                <a:gd name="connsiteY2" fmla="*/ 1481138 h 1533525"/>
                <a:gd name="connsiteX3" fmla="*/ 124608 w 824695"/>
                <a:gd name="connsiteY3" fmla="*/ 1466850 h 1533525"/>
                <a:gd name="connsiteX4" fmla="*/ 96033 w 824695"/>
                <a:gd name="connsiteY4" fmla="*/ 1447800 h 1533525"/>
                <a:gd name="connsiteX5" fmla="*/ 81745 w 824695"/>
                <a:gd name="connsiteY5" fmla="*/ 1438275 h 1533525"/>
                <a:gd name="connsiteX6" fmla="*/ 53170 w 824695"/>
                <a:gd name="connsiteY6" fmla="*/ 1428750 h 1533525"/>
                <a:gd name="connsiteX7" fmla="*/ 38883 w 824695"/>
                <a:gd name="connsiteY7" fmla="*/ 1423988 h 1533525"/>
                <a:gd name="connsiteX8" fmla="*/ 5545 w 824695"/>
                <a:gd name="connsiteY8" fmla="*/ 1390650 h 1533525"/>
                <a:gd name="connsiteX9" fmla="*/ 783 w 824695"/>
                <a:gd name="connsiteY9" fmla="*/ 1371600 h 1533525"/>
                <a:gd name="connsiteX10" fmla="*/ 15070 w 824695"/>
                <a:gd name="connsiteY10" fmla="*/ 1290638 h 1533525"/>
                <a:gd name="connsiteX11" fmla="*/ 15070 w 824695"/>
                <a:gd name="connsiteY11" fmla="*/ 1290638 h 1533525"/>
                <a:gd name="connsiteX12" fmla="*/ 24595 w 824695"/>
                <a:gd name="connsiteY12" fmla="*/ 1252538 h 1533525"/>
                <a:gd name="connsiteX13" fmla="*/ 34120 w 824695"/>
                <a:gd name="connsiteY13" fmla="*/ 1238250 h 1533525"/>
                <a:gd name="connsiteX14" fmla="*/ 38883 w 824695"/>
                <a:gd name="connsiteY14" fmla="*/ 1223963 h 1533525"/>
                <a:gd name="connsiteX15" fmla="*/ 67458 w 824695"/>
                <a:gd name="connsiteY15" fmla="*/ 1209675 h 1533525"/>
                <a:gd name="connsiteX16" fmla="*/ 96033 w 824695"/>
                <a:gd name="connsiteY16" fmla="*/ 1195388 h 1533525"/>
                <a:gd name="connsiteX17" fmla="*/ 124608 w 824695"/>
                <a:gd name="connsiteY17" fmla="*/ 1171575 h 1533525"/>
                <a:gd name="connsiteX18" fmla="*/ 134133 w 824695"/>
                <a:gd name="connsiteY18" fmla="*/ 1157288 h 1533525"/>
                <a:gd name="connsiteX19" fmla="*/ 134133 w 824695"/>
                <a:gd name="connsiteY19" fmla="*/ 981075 h 1533525"/>
                <a:gd name="connsiteX20" fmla="*/ 119845 w 824695"/>
                <a:gd name="connsiteY20" fmla="*/ 914400 h 1533525"/>
                <a:gd name="connsiteX21" fmla="*/ 115083 w 824695"/>
                <a:gd name="connsiteY21" fmla="*/ 900113 h 1533525"/>
                <a:gd name="connsiteX22" fmla="*/ 119845 w 824695"/>
                <a:gd name="connsiteY22" fmla="*/ 857250 h 1533525"/>
                <a:gd name="connsiteX23" fmla="*/ 134133 w 824695"/>
                <a:gd name="connsiteY23" fmla="*/ 809625 h 1533525"/>
                <a:gd name="connsiteX24" fmla="*/ 138895 w 824695"/>
                <a:gd name="connsiteY24" fmla="*/ 795338 h 1533525"/>
                <a:gd name="connsiteX25" fmla="*/ 148420 w 824695"/>
                <a:gd name="connsiteY25" fmla="*/ 776288 h 1533525"/>
                <a:gd name="connsiteX26" fmla="*/ 167470 w 824695"/>
                <a:gd name="connsiteY26" fmla="*/ 747713 h 1533525"/>
                <a:gd name="connsiteX27" fmla="*/ 176995 w 824695"/>
                <a:gd name="connsiteY27" fmla="*/ 733425 h 1533525"/>
                <a:gd name="connsiteX28" fmla="*/ 181758 w 824695"/>
                <a:gd name="connsiteY28" fmla="*/ 719138 h 1533525"/>
                <a:gd name="connsiteX29" fmla="*/ 176995 w 824695"/>
                <a:gd name="connsiteY29" fmla="*/ 671513 h 1533525"/>
                <a:gd name="connsiteX30" fmla="*/ 162708 w 824695"/>
                <a:gd name="connsiteY30" fmla="*/ 666750 h 1533525"/>
                <a:gd name="connsiteX31" fmla="*/ 138895 w 824695"/>
                <a:gd name="connsiteY31" fmla="*/ 661988 h 1533525"/>
                <a:gd name="connsiteX32" fmla="*/ 124608 w 824695"/>
                <a:gd name="connsiteY32" fmla="*/ 652463 h 1533525"/>
                <a:gd name="connsiteX33" fmla="*/ 115083 w 824695"/>
                <a:gd name="connsiteY33" fmla="*/ 623888 h 1533525"/>
                <a:gd name="connsiteX34" fmla="*/ 110320 w 824695"/>
                <a:gd name="connsiteY34" fmla="*/ 604838 h 1533525"/>
                <a:gd name="connsiteX35" fmla="*/ 105558 w 824695"/>
                <a:gd name="connsiteY35" fmla="*/ 571500 h 1533525"/>
                <a:gd name="connsiteX36" fmla="*/ 96033 w 824695"/>
                <a:gd name="connsiteY36" fmla="*/ 542925 h 1533525"/>
                <a:gd name="connsiteX37" fmla="*/ 81745 w 824695"/>
                <a:gd name="connsiteY37" fmla="*/ 514350 h 1533525"/>
                <a:gd name="connsiteX38" fmla="*/ 100795 w 824695"/>
                <a:gd name="connsiteY38" fmla="*/ 461963 h 1533525"/>
                <a:gd name="connsiteX39" fmla="*/ 129370 w 824695"/>
                <a:gd name="connsiteY39" fmla="*/ 442913 h 1533525"/>
                <a:gd name="connsiteX40" fmla="*/ 157945 w 824695"/>
                <a:gd name="connsiteY40" fmla="*/ 385763 h 1533525"/>
                <a:gd name="connsiteX41" fmla="*/ 162708 w 824695"/>
                <a:gd name="connsiteY41" fmla="*/ 371475 h 1533525"/>
                <a:gd name="connsiteX42" fmla="*/ 138895 w 824695"/>
                <a:gd name="connsiteY42" fmla="*/ 300038 h 1533525"/>
                <a:gd name="connsiteX43" fmla="*/ 134133 w 824695"/>
                <a:gd name="connsiteY43" fmla="*/ 285750 h 1533525"/>
                <a:gd name="connsiteX44" fmla="*/ 105558 w 824695"/>
                <a:gd name="connsiteY44" fmla="*/ 271463 h 1533525"/>
                <a:gd name="connsiteX45" fmla="*/ 96033 w 824695"/>
                <a:gd name="connsiteY45" fmla="*/ 257175 h 1533525"/>
                <a:gd name="connsiteX46" fmla="*/ 110320 w 824695"/>
                <a:gd name="connsiteY46" fmla="*/ 185738 h 1533525"/>
                <a:gd name="connsiteX47" fmla="*/ 129370 w 824695"/>
                <a:gd name="connsiteY47" fmla="*/ 157163 h 1533525"/>
                <a:gd name="connsiteX48" fmla="*/ 157945 w 824695"/>
                <a:gd name="connsiteY48" fmla="*/ 119063 h 1533525"/>
                <a:gd name="connsiteX49" fmla="*/ 176995 w 824695"/>
                <a:gd name="connsiteY49" fmla="*/ 90488 h 1533525"/>
                <a:gd name="connsiteX50" fmla="*/ 205570 w 824695"/>
                <a:gd name="connsiteY50" fmla="*/ 71438 h 1533525"/>
                <a:gd name="connsiteX51" fmla="*/ 219858 w 824695"/>
                <a:gd name="connsiteY51" fmla="*/ 57150 h 1533525"/>
                <a:gd name="connsiteX52" fmla="*/ 234145 w 824695"/>
                <a:gd name="connsiteY52" fmla="*/ 47625 h 1533525"/>
                <a:gd name="connsiteX53" fmla="*/ 253195 w 824695"/>
                <a:gd name="connsiteY53" fmla="*/ 33338 h 1533525"/>
                <a:gd name="connsiteX54" fmla="*/ 281770 w 824695"/>
                <a:gd name="connsiteY54" fmla="*/ 14288 h 1533525"/>
                <a:gd name="connsiteX55" fmla="*/ 310345 w 824695"/>
                <a:gd name="connsiteY55" fmla="*/ 0 h 1533525"/>
                <a:gd name="connsiteX56" fmla="*/ 348445 w 824695"/>
                <a:gd name="connsiteY56" fmla="*/ 9525 h 1533525"/>
                <a:gd name="connsiteX57" fmla="*/ 377020 w 824695"/>
                <a:gd name="connsiteY57" fmla="*/ 19050 h 1533525"/>
                <a:gd name="connsiteX58" fmla="*/ 391308 w 824695"/>
                <a:gd name="connsiteY58" fmla="*/ 28575 h 1533525"/>
                <a:gd name="connsiteX59" fmla="*/ 424645 w 824695"/>
                <a:gd name="connsiteY59" fmla="*/ 33338 h 1533525"/>
                <a:gd name="connsiteX60" fmla="*/ 443695 w 824695"/>
                <a:gd name="connsiteY60" fmla="*/ 38100 h 1533525"/>
                <a:gd name="connsiteX61" fmla="*/ 457983 w 824695"/>
                <a:gd name="connsiteY61" fmla="*/ 42863 h 1533525"/>
                <a:gd name="connsiteX62" fmla="*/ 486558 w 824695"/>
                <a:gd name="connsiteY62" fmla="*/ 61913 h 1533525"/>
                <a:gd name="connsiteX63" fmla="*/ 496083 w 824695"/>
                <a:gd name="connsiteY63" fmla="*/ 90488 h 1533525"/>
                <a:gd name="connsiteX64" fmla="*/ 505608 w 824695"/>
                <a:gd name="connsiteY64" fmla="*/ 185738 h 1533525"/>
                <a:gd name="connsiteX65" fmla="*/ 515133 w 824695"/>
                <a:gd name="connsiteY65" fmla="*/ 214313 h 1533525"/>
                <a:gd name="connsiteX66" fmla="*/ 524658 w 824695"/>
                <a:gd name="connsiteY66" fmla="*/ 228600 h 1533525"/>
                <a:gd name="connsiteX67" fmla="*/ 543708 w 824695"/>
                <a:gd name="connsiteY67" fmla="*/ 252413 h 1533525"/>
                <a:gd name="connsiteX68" fmla="*/ 567520 w 824695"/>
                <a:gd name="connsiteY68" fmla="*/ 271463 h 1533525"/>
                <a:gd name="connsiteX69" fmla="*/ 677058 w 824695"/>
                <a:gd name="connsiteY69" fmla="*/ 271463 h 1533525"/>
                <a:gd name="connsiteX70" fmla="*/ 691345 w 824695"/>
                <a:gd name="connsiteY70" fmla="*/ 276225 h 1533525"/>
                <a:gd name="connsiteX71" fmla="*/ 715158 w 824695"/>
                <a:gd name="connsiteY71" fmla="*/ 319088 h 1533525"/>
                <a:gd name="connsiteX72" fmla="*/ 719920 w 824695"/>
                <a:gd name="connsiteY72" fmla="*/ 338138 h 1533525"/>
                <a:gd name="connsiteX73" fmla="*/ 705633 w 824695"/>
                <a:gd name="connsiteY73" fmla="*/ 438150 h 1533525"/>
                <a:gd name="connsiteX74" fmla="*/ 696108 w 824695"/>
                <a:gd name="connsiteY74" fmla="*/ 452438 h 1533525"/>
                <a:gd name="connsiteX75" fmla="*/ 667533 w 824695"/>
                <a:gd name="connsiteY75" fmla="*/ 461963 h 1533525"/>
                <a:gd name="connsiteX76" fmla="*/ 629433 w 824695"/>
                <a:gd name="connsiteY76" fmla="*/ 452438 h 1533525"/>
                <a:gd name="connsiteX77" fmla="*/ 586570 w 824695"/>
                <a:gd name="connsiteY77" fmla="*/ 457200 h 1533525"/>
                <a:gd name="connsiteX78" fmla="*/ 567520 w 824695"/>
                <a:gd name="connsiteY78" fmla="*/ 466725 h 1533525"/>
                <a:gd name="connsiteX79" fmla="*/ 553233 w 824695"/>
                <a:gd name="connsiteY79" fmla="*/ 471488 h 1533525"/>
                <a:gd name="connsiteX80" fmla="*/ 548470 w 824695"/>
                <a:gd name="connsiteY80" fmla="*/ 490538 h 1533525"/>
                <a:gd name="connsiteX81" fmla="*/ 557995 w 824695"/>
                <a:gd name="connsiteY81" fmla="*/ 523875 h 1533525"/>
                <a:gd name="connsiteX82" fmla="*/ 586570 w 824695"/>
                <a:gd name="connsiteY82" fmla="*/ 542925 h 1533525"/>
                <a:gd name="connsiteX83" fmla="*/ 629433 w 824695"/>
                <a:gd name="connsiteY83" fmla="*/ 576263 h 1533525"/>
                <a:gd name="connsiteX84" fmla="*/ 643720 w 824695"/>
                <a:gd name="connsiteY84" fmla="*/ 590550 h 1533525"/>
                <a:gd name="connsiteX85" fmla="*/ 672295 w 824695"/>
                <a:gd name="connsiteY85" fmla="*/ 600075 h 1533525"/>
                <a:gd name="connsiteX86" fmla="*/ 729445 w 824695"/>
                <a:gd name="connsiteY86" fmla="*/ 638175 h 1533525"/>
                <a:gd name="connsiteX87" fmla="*/ 743733 w 824695"/>
                <a:gd name="connsiteY87" fmla="*/ 647700 h 1533525"/>
                <a:gd name="connsiteX88" fmla="*/ 758020 w 824695"/>
                <a:gd name="connsiteY88" fmla="*/ 657225 h 1533525"/>
                <a:gd name="connsiteX89" fmla="*/ 767545 w 824695"/>
                <a:gd name="connsiteY89" fmla="*/ 671513 h 1533525"/>
                <a:gd name="connsiteX90" fmla="*/ 791358 w 824695"/>
                <a:gd name="connsiteY90" fmla="*/ 700088 h 1533525"/>
                <a:gd name="connsiteX91" fmla="*/ 796120 w 824695"/>
                <a:gd name="connsiteY91" fmla="*/ 714375 h 1533525"/>
                <a:gd name="connsiteX92" fmla="*/ 815170 w 824695"/>
                <a:gd name="connsiteY92" fmla="*/ 747713 h 1533525"/>
                <a:gd name="connsiteX93" fmla="*/ 824695 w 824695"/>
                <a:gd name="connsiteY93" fmla="*/ 776288 h 1533525"/>
                <a:gd name="connsiteX94" fmla="*/ 815170 w 824695"/>
                <a:gd name="connsiteY94" fmla="*/ 862013 h 1533525"/>
                <a:gd name="connsiteX95" fmla="*/ 810408 w 824695"/>
                <a:gd name="connsiteY95" fmla="*/ 876300 h 1533525"/>
                <a:gd name="connsiteX96" fmla="*/ 796120 w 824695"/>
                <a:gd name="connsiteY96" fmla="*/ 881063 h 1533525"/>
                <a:gd name="connsiteX97" fmla="*/ 762783 w 824695"/>
                <a:gd name="connsiteY97" fmla="*/ 900113 h 1533525"/>
                <a:gd name="connsiteX98" fmla="*/ 748495 w 824695"/>
                <a:gd name="connsiteY98" fmla="*/ 904875 h 1533525"/>
                <a:gd name="connsiteX99" fmla="*/ 738970 w 824695"/>
                <a:gd name="connsiteY99" fmla="*/ 933450 h 1533525"/>
                <a:gd name="connsiteX100" fmla="*/ 734208 w 824695"/>
                <a:gd name="connsiteY100" fmla="*/ 947738 h 1533525"/>
                <a:gd name="connsiteX101" fmla="*/ 729445 w 824695"/>
                <a:gd name="connsiteY101" fmla="*/ 1000125 h 1533525"/>
                <a:gd name="connsiteX102" fmla="*/ 700870 w 824695"/>
                <a:gd name="connsiteY102" fmla="*/ 1009650 h 1533525"/>
                <a:gd name="connsiteX103" fmla="*/ 672295 w 824695"/>
                <a:gd name="connsiteY103" fmla="*/ 1023938 h 1533525"/>
                <a:gd name="connsiteX104" fmla="*/ 658008 w 824695"/>
                <a:gd name="connsiteY104" fmla="*/ 1028700 h 1533525"/>
                <a:gd name="connsiteX105" fmla="*/ 643720 w 824695"/>
                <a:gd name="connsiteY105" fmla="*/ 1038225 h 1533525"/>
                <a:gd name="connsiteX106" fmla="*/ 629433 w 824695"/>
                <a:gd name="connsiteY106" fmla="*/ 1042988 h 1533525"/>
                <a:gd name="connsiteX107" fmla="*/ 619908 w 824695"/>
                <a:gd name="connsiteY107" fmla="*/ 1057275 h 1533525"/>
                <a:gd name="connsiteX108" fmla="*/ 605620 w 824695"/>
                <a:gd name="connsiteY108" fmla="*/ 1066800 h 1533525"/>
                <a:gd name="connsiteX109" fmla="*/ 581808 w 824695"/>
                <a:gd name="connsiteY109" fmla="*/ 1095375 h 1533525"/>
                <a:gd name="connsiteX110" fmla="*/ 572283 w 824695"/>
                <a:gd name="connsiteY110" fmla="*/ 1109663 h 1533525"/>
                <a:gd name="connsiteX111" fmla="*/ 557995 w 824695"/>
                <a:gd name="connsiteY111" fmla="*/ 1123950 h 1533525"/>
                <a:gd name="connsiteX112" fmla="*/ 548470 w 824695"/>
                <a:gd name="connsiteY112" fmla="*/ 1138238 h 1533525"/>
                <a:gd name="connsiteX113" fmla="*/ 534183 w 824695"/>
                <a:gd name="connsiteY113" fmla="*/ 1147763 h 1533525"/>
                <a:gd name="connsiteX114" fmla="*/ 510370 w 824695"/>
                <a:gd name="connsiteY114" fmla="*/ 1171575 h 1533525"/>
                <a:gd name="connsiteX115" fmla="*/ 500845 w 824695"/>
                <a:gd name="connsiteY115" fmla="*/ 1185863 h 1533525"/>
                <a:gd name="connsiteX116" fmla="*/ 486558 w 824695"/>
                <a:gd name="connsiteY116" fmla="*/ 1200150 h 1533525"/>
                <a:gd name="connsiteX117" fmla="*/ 477033 w 824695"/>
                <a:gd name="connsiteY117" fmla="*/ 1243013 h 1533525"/>
                <a:gd name="connsiteX118" fmla="*/ 481795 w 824695"/>
                <a:gd name="connsiteY118" fmla="*/ 1285875 h 1533525"/>
                <a:gd name="connsiteX119" fmla="*/ 491320 w 824695"/>
                <a:gd name="connsiteY119" fmla="*/ 1300163 h 1533525"/>
                <a:gd name="connsiteX120" fmla="*/ 519895 w 824695"/>
                <a:gd name="connsiteY120" fmla="*/ 1323975 h 1533525"/>
                <a:gd name="connsiteX121" fmla="*/ 524658 w 824695"/>
                <a:gd name="connsiteY121" fmla="*/ 1338263 h 1533525"/>
                <a:gd name="connsiteX122" fmla="*/ 553233 w 824695"/>
                <a:gd name="connsiteY122" fmla="*/ 1362075 h 1533525"/>
                <a:gd name="connsiteX123" fmla="*/ 581808 w 824695"/>
                <a:gd name="connsiteY123" fmla="*/ 1390650 h 1533525"/>
                <a:gd name="connsiteX124" fmla="*/ 596095 w 824695"/>
                <a:gd name="connsiteY124" fmla="*/ 1404938 h 1533525"/>
                <a:gd name="connsiteX125" fmla="*/ 600858 w 824695"/>
                <a:gd name="connsiteY125" fmla="*/ 1419225 h 1533525"/>
                <a:gd name="connsiteX126" fmla="*/ 600858 w 824695"/>
                <a:gd name="connsiteY126" fmla="*/ 1447800 h 1533525"/>
                <a:gd name="connsiteX127" fmla="*/ 572283 w 824695"/>
                <a:gd name="connsiteY127" fmla="*/ 1457325 h 1533525"/>
                <a:gd name="connsiteX128" fmla="*/ 557995 w 824695"/>
                <a:gd name="connsiteY128" fmla="*/ 1462088 h 1533525"/>
                <a:gd name="connsiteX129" fmla="*/ 534183 w 824695"/>
                <a:gd name="connsiteY129" fmla="*/ 1504950 h 1533525"/>
                <a:gd name="connsiteX130" fmla="*/ 529420 w 824695"/>
                <a:gd name="connsiteY130" fmla="*/ 1533525 h 1533525"/>
                <a:gd name="connsiteX131" fmla="*/ 477033 w 824695"/>
                <a:gd name="connsiteY131" fmla="*/ 1528763 h 1533525"/>
                <a:gd name="connsiteX132" fmla="*/ 457983 w 824695"/>
                <a:gd name="connsiteY132" fmla="*/ 1524000 h 1533525"/>
                <a:gd name="connsiteX133" fmla="*/ 324633 w 824695"/>
                <a:gd name="connsiteY133" fmla="*/ 1519238 h 1533525"/>
                <a:gd name="connsiteX134" fmla="*/ 305583 w 824695"/>
                <a:gd name="connsiteY134" fmla="*/ 1476375 h 1533525"/>
                <a:gd name="connsiteX135" fmla="*/ 291295 w 824695"/>
                <a:gd name="connsiteY135" fmla="*/ 1471613 h 1533525"/>
                <a:gd name="connsiteX136" fmla="*/ 262720 w 824695"/>
                <a:gd name="connsiteY136" fmla="*/ 1466850 h 1533525"/>
                <a:gd name="connsiteX137" fmla="*/ 205570 w 824695"/>
                <a:gd name="connsiteY137" fmla="*/ 1481138 h 1533525"/>
                <a:gd name="connsiteX138" fmla="*/ 176995 w 824695"/>
                <a:gd name="connsiteY138" fmla="*/ 1490663 h 1533525"/>
                <a:gd name="connsiteX139" fmla="*/ 176995 w 824695"/>
                <a:gd name="connsiteY139" fmla="*/ 1500188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824695" h="1533525">
                  <a:moveTo>
                    <a:pt x="176995" y="1500188"/>
                  </a:moveTo>
                  <a:lnTo>
                    <a:pt x="176995" y="1500188"/>
                  </a:lnTo>
                  <a:cubicBezTo>
                    <a:pt x="164295" y="1493838"/>
                    <a:pt x="150874" y="1488761"/>
                    <a:pt x="138895" y="1481138"/>
                  </a:cubicBezTo>
                  <a:cubicBezTo>
                    <a:pt x="133213" y="1477522"/>
                    <a:pt x="129924" y="1470985"/>
                    <a:pt x="124608" y="1466850"/>
                  </a:cubicBezTo>
                  <a:cubicBezTo>
                    <a:pt x="115572" y="1459822"/>
                    <a:pt x="105558" y="1454150"/>
                    <a:pt x="96033" y="1447800"/>
                  </a:cubicBezTo>
                  <a:cubicBezTo>
                    <a:pt x="91270" y="1444625"/>
                    <a:pt x="87175" y="1440085"/>
                    <a:pt x="81745" y="1438275"/>
                  </a:cubicBezTo>
                  <a:lnTo>
                    <a:pt x="53170" y="1428750"/>
                  </a:lnTo>
                  <a:lnTo>
                    <a:pt x="38883" y="1423988"/>
                  </a:lnTo>
                  <a:cubicBezTo>
                    <a:pt x="9506" y="1404403"/>
                    <a:pt x="12448" y="1414811"/>
                    <a:pt x="5545" y="1390650"/>
                  </a:cubicBezTo>
                  <a:cubicBezTo>
                    <a:pt x="3747" y="1384356"/>
                    <a:pt x="2370" y="1377950"/>
                    <a:pt x="783" y="1371600"/>
                  </a:cubicBezTo>
                  <a:cubicBezTo>
                    <a:pt x="6454" y="1309214"/>
                    <a:pt x="0" y="1335848"/>
                    <a:pt x="15070" y="1290638"/>
                  </a:cubicBezTo>
                  <a:lnTo>
                    <a:pt x="15070" y="1290638"/>
                  </a:lnTo>
                  <a:cubicBezTo>
                    <a:pt x="16881" y="1281585"/>
                    <a:pt x="19715" y="1262299"/>
                    <a:pt x="24595" y="1252538"/>
                  </a:cubicBezTo>
                  <a:cubicBezTo>
                    <a:pt x="27155" y="1247418"/>
                    <a:pt x="31560" y="1243370"/>
                    <a:pt x="34120" y="1238250"/>
                  </a:cubicBezTo>
                  <a:cubicBezTo>
                    <a:pt x="36365" y="1233760"/>
                    <a:pt x="35747" y="1227883"/>
                    <a:pt x="38883" y="1223963"/>
                  </a:cubicBezTo>
                  <a:cubicBezTo>
                    <a:pt x="47982" y="1212589"/>
                    <a:pt x="55954" y="1215427"/>
                    <a:pt x="67458" y="1209675"/>
                  </a:cubicBezTo>
                  <a:cubicBezTo>
                    <a:pt x="104380" y="1191214"/>
                    <a:pt x="60126" y="1207355"/>
                    <a:pt x="96033" y="1195388"/>
                  </a:cubicBezTo>
                  <a:cubicBezTo>
                    <a:pt x="110081" y="1186022"/>
                    <a:pt x="113148" y="1185326"/>
                    <a:pt x="124608" y="1171575"/>
                  </a:cubicBezTo>
                  <a:cubicBezTo>
                    <a:pt x="128272" y="1167178"/>
                    <a:pt x="130958" y="1162050"/>
                    <a:pt x="134133" y="1157288"/>
                  </a:cubicBezTo>
                  <a:cubicBezTo>
                    <a:pt x="139337" y="1058398"/>
                    <a:pt x="141576" y="1077839"/>
                    <a:pt x="134133" y="981075"/>
                  </a:cubicBezTo>
                  <a:cubicBezTo>
                    <a:pt x="131129" y="942025"/>
                    <a:pt x="131060" y="948047"/>
                    <a:pt x="119845" y="914400"/>
                  </a:cubicBezTo>
                  <a:lnTo>
                    <a:pt x="115083" y="900113"/>
                  </a:lnTo>
                  <a:cubicBezTo>
                    <a:pt x="116670" y="885825"/>
                    <a:pt x="117659" y="871458"/>
                    <a:pt x="119845" y="857250"/>
                  </a:cubicBezTo>
                  <a:cubicBezTo>
                    <a:pt x="121901" y="843887"/>
                    <a:pt x="130426" y="820745"/>
                    <a:pt x="134133" y="809625"/>
                  </a:cubicBezTo>
                  <a:cubicBezTo>
                    <a:pt x="135720" y="804863"/>
                    <a:pt x="136650" y="799828"/>
                    <a:pt x="138895" y="795338"/>
                  </a:cubicBezTo>
                  <a:cubicBezTo>
                    <a:pt x="142070" y="788988"/>
                    <a:pt x="144767" y="782376"/>
                    <a:pt x="148420" y="776288"/>
                  </a:cubicBezTo>
                  <a:cubicBezTo>
                    <a:pt x="154310" y="766472"/>
                    <a:pt x="161120" y="757238"/>
                    <a:pt x="167470" y="747713"/>
                  </a:cubicBezTo>
                  <a:cubicBezTo>
                    <a:pt x="170645" y="742950"/>
                    <a:pt x="175185" y="738855"/>
                    <a:pt x="176995" y="733425"/>
                  </a:cubicBezTo>
                  <a:lnTo>
                    <a:pt x="181758" y="719138"/>
                  </a:lnTo>
                  <a:cubicBezTo>
                    <a:pt x="180170" y="703263"/>
                    <a:pt x="182447" y="686507"/>
                    <a:pt x="176995" y="671513"/>
                  </a:cubicBezTo>
                  <a:cubicBezTo>
                    <a:pt x="175279" y="666795"/>
                    <a:pt x="167578" y="667968"/>
                    <a:pt x="162708" y="666750"/>
                  </a:cubicBezTo>
                  <a:cubicBezTo>
                    <a:pt x="154855" y="664787"/>
                    <a:pt x="146833" y="663575"/>
                    <a:pt x="138895" y="661988"/>
                  </a:cubicBezTo>
                  <a:cubicBezTo>
                    <a:pt x="134133" y="658813"/>
                    <a:pt x="127641" y="657317"/>
                    <a:pt x="124608" y="652463"/>
                  </a:cubicBezTo>
                  <a:cubicBezTo>
                    <a:pt x="119287" y="643949"/>
                    <a:pt x="117518" y="633628"/>
                    <a:pt x="115083" y="623888"/>
                  </a:cubicBezTo>
                  <a:cubicBezTo>
                    <a:pt x="113495" y="617538"/>
                    <a:pt x="111491" y="611278"/>
                    <a:pt x="110320" y="604838"/>
                  </a:cubicBezTo>
                  <a:cubicBezTo>
                    <a:pt x="108312" y="593794"/>
                    <a:pt x="108082" y="582438"/>
                    <a:pt x="105558" y="571500"/>
                  </a:cubicBezTo>
                  <a:cubicBezTo>
                    <a:pt x="103300" y="561717"/>
                    <a:pt x="101602" y="551279"/>
                    <a:pt x="96033" y="542925"/>
                  </a:cubicBezTo>
                  <a:cubicBezTo>
                    <a:pt x="83723" y="524461"/>
                    <a:pt x="88318" y="534068"/>
                    <a:pt x="81745" y="514350"/>
                  </a:cubicBezTo>
                  <a:cubicBezTo>
                    <a:pt x="85979" y="480484"/>
                    <a:pt x="78176" y="479555"/>
                    <a:pt x="100795" y="461963"/>
                  </a:cubicBezTo>
                  <a:cubicBezTo>
                    <a:pt x="109831" y="454935"/>
                    <a:pt x="129370" y="442913"/>
                    <a:pt x="129370" y="442913"/>
                  </a:cubicBezTo>
                  <a:cubicBezTo>
                    <a:pt x="153990" y="405983"/>
                    <a:pt x="144799" y="425199"/>
                    <a:pt x="157945" y="385763"/>
                  </a:cubicBezTo>
                  <a:lnTo>
                    <a:pt x="162708" y="371475"/>
                  </a:lnTo>
                  <a:lnTo>
                    <a:pt x="138895" y="300038"/>
                  </a:lnTo>
                  <a:cubicBezTo>
                    <a:pt x="137307" y="295275"/>
                    <a:pt x="138310" y="288535"/>
                    <a:pt x="134133" y="285750"/>
                  </a:cubicBezTo>
                  <a:cubicBezTo>
                    <a:pt x="115668" y="273441"/>
                    <a:pt x="125275" y="278035"/>
                    <a:pt x="105558" y="271463"/>
                  </a:cubicBezTo>
                  <a:cubicBezTo>
                    <a:pt x="102383" y="266700"/>
                    <a:pt x="96508" y="262879"/>
                    <a:pt x="96033" y="257175"/>
                  </a:cubicBezTo>
                  <a:cubicBezTo>
                    <a:pt x="95010" y="244895"/>
                    <a:pt x="101064" y="199622"/>
                    <a:pt x="110320" y="185738"/>
                  </a:cubicBezTo>
                  <a:cubicBezTo>
                    <a:pt x="116670" y="176213"/>
                    <a:pt x="122501" y="166321"/>
                    <a:pt x="129370" y="157163"/>
                  </a:cubicBezTo>
                  <a:cubicBezTo>
                    <a:pt x="138895" y="144463"/>
                    <a:pt x="149139" y="132272"/>
                    <a:pt x="157945" y="119063"/>
                  </a:cubicBezTo>
                  <a:cubicBezTo>
                    <a:pt x="164295" y="109538"/>
                    <a:pt x="167470" y="96838"/>
                    <a:pt x="176995" y="90488"/>
                  </a:cubicBezTo>
                  <a:cubicBezTo>
                    <a:pt x="186520" y="84138"/>
                    <a:pt x="197475" y="79533"/>
                    <a:pt x="205570" y="71438"/>
                  </a:cubicBezTo>
                  <a:cubicBezTo>
                    <a:pt x="210333" y="66675"/>
                    <a:pt x="214684" y="61462"/>
                    <a:pt x="219858" y="57150"/>
                  </a:cubicBezTo>
                  <a:cubicBezTo>
                    <a:pt x="224255" y="53486"/>
                    <a:pt x="229487" y="50952"/>
                    <a:pt x="234145" y="47625"/>
                  </a:cubicBezTo>
                  <a:cubicBezTo>
                    <a:pt x="240604" y="43011"/>
                    <a:pt x="246692" y="37890"/>
                    <a:pt x="253195" y="33338"/>
                  </a:cubicBezTo>
                  <a:cubicBezTo>
                    <a:pt x="262573" y="26773"/>
                    <a:pt x="270910" y="17908"/>
                    <a:pt x="281770" y="14288"/>
                  </a:cubicBezTo>
                  <a:cubicBezTo>
                    <a:pt x="301488" y="7715"/>
                    <a:pt x="291881" y="12310"/>
                    <a:pt x="310345" y="0"/>
                  </a:cubicBezTo>
                  <a:cubicBezTo>
                    <a:pt x="323045" y="3175"/>
                    <a:pt x="336026" y="5385"/>
                    <a:pt x="348445" y="9525"/>
                  </a:cubicBezTo>
                  <a:lnTo>
                    <a:pt x="377020" y="19050"/>
                  </a:lnTo>
                  <a:cubicBezTo>
                    <a:pt x="381783" y="22225"/>
                    <a:pt x="385825" y="26930"/>
                    <a:pt x="391308" y="28575"/>
                  </a:cubicBezTo>
                  <a:cubicBezTo>
                    <a:pt x="402060" y="31801"/>
                    <a:pt x="413601" y="31330"/>
                    <a:pt x="424645" y="33338"/>
                  </a:cubicBezTo>
                  <a:cubicBezTo>
                    <a:pt x="431085" y="34509"/>
                    <a:pt x="437401" y="36302"/>
                    <a:pt x="443695" y="38100"/>
                  </a:cubicBezTo>
                  <a:cubicBezTo>
                    <a:pt x="448522" y="39479"/>
                    <a:pt x="453594" y="40425"/>
                    <a:pt x="457983" y="42863"/>
                  </a:cubicBezTo>
                  <a:cubicBezTo>
                    <a:pt x="467990" y="48422"/>
                    <a:pt x="486558" y="61913"/>
                    <a:pt x="486558" y="61913"/>
                  </a:cubicBezTo>
                  <a:cubicBezTo>
                    <a:pt x="489733" y="71438"/>
                    <a:pt x="495457" y="80467"/>
                    <a:pt x="496083" y="90488"/>
                  </a:cubicBezTo>
                  <a:cubicBezTo>
                    <a:pt x="499017" y="137432"/>
                    <a:pt x="495247" y="151203"/>
                    <a:pt x="505608" y="185738"/>
                  </a:cubicBezTo>
                  <a:cubicBezTo>
                    <a:pt x="508493" y="195355"/>
                    <a:pt x="509564" y="205959"/>
                    <a:pt x="515133" y="214313"/>
                  </a:cubicBezTo>
                  <a:lnTo>
                    <a:pt x="524658" y="228600"/>
                  </a:lnTo>
                  <a:cubicBezTo>
                    <a:pt x="533928" y="256415"/>
                    <a:pt x="522166" y="230872"/>
                    <a:pt x="543708" y="252413"/>
                  </a:cubicBezTo>
                  <a:cubicBezTo>
                    <a:pt x="565251" y="273955"/>
                    <a:pt x="539705" y="262190"/>
                    <a:pt x="567520" y="271463"/>
                  </a:cubicBezTo>
                  <a:cubicBezTo>
                    <a:pt x="626044" y="267805"/>
                    <a:pt x="631265" y="262304"/>
                    <a:pt x="677058" y="271463"/>
                  </a:cubicBezTo>
                  <a:cubicBezTo>
                    <a:pt x="681980" y="272447"/>
                    <a:pt x="686583" y="274638"/>
                    <a:pt x="691345" y="276225"/>
                  </a:cubicBezTo>
                  <a:cubicBezTo>
                    <a:pt x="708398" y="301805"/>
                    <a:pt x="708872" y="297085"/>
                    <a:pt x="715158" y="319088"/>
                  </a:cubicBezTo>
                  <a:cubicBezTo>
                    <a:pt x="716956" y="325382"/>
                    <a:pt x="718333" y="331788"/>
                    <a:pt x="719920" y="338138"/>
                  </a:cubicBezTo>
                  <a:cubicBezTo>
                    <a:pt x="718998" y="351964"/>
                    <a:pt x="720808" y="415386"/>
                    <a:pt x="705633" y="438150"/>
                  </a:cubicBezTo>
                  <a:cubicBezTo>
                    <a:pt x="702458" y="442913"/>
                    <a:pt x="700962" y="449404"/>
                    <a:pt x="696108" y="452438"/>
                  </a:cubicBezTo>
                  <a:cubicBezTo>
                    <a:pt x="687594" y="457759"/>
                    <a:pt x="667533" y="461963"/>
                    <a:pt x="667533" y="461963"/>
                  </a:cubicBezTo>
                  <a:cubicBezTo>
                    <a:pt x="656257" y="458204"/>
                    <a:pt x="640930" y="452438"/>
                    <a:pt x="629433" y="452438"/>
                  </a:cubicBezTo>
                  <a:cubicBezTo>
                    <a:pt x="615057" y="452438"/>
                    <a:pt x="600858" y="455613"/>
                    <a:pt x="586570" y="457200"/>
                  </a:cubicBezTo>
                  <a:cubicBezTo>
                    <a:pt x="580220" y="460375"/>
                    <a:pt x="574045" y="463928"/>
                    <a:pt x="567520" y="466725"/>
                  </a:cubicBezTo>
                  <a:cubicBezTo>
                    <a:pt x="562906" y="468703"/>
                    <a:pt x="556369" y="467568"/>
                    <a:pt x="553233" y="471488"/>
                  </a:cubicBezTo>
                  <a:cubicBezTo>
                    <a:pt x="549144" y="476599"/>
                    <a:pt x="550058" y="484188"/>
                    <a:pt x="548470" y="490538"/>
                  </a:cubicBezTo>
                  <a:cubicBezTo>
                    <a:pt x="548511" y="490700"/>
                    <a:pt x="555719" y="521599"/>
                    <a:pt x="557995" y="523875"/>
                  </a:cubicBezTo>
                  <a:cubicBezTo>
                    <a:pt x="566090" y="531970"/>
                    <a:pt x="578475" y="534830"/>
                    <a:pt x="586570" y="542925"/>
                  </a:cubicBezTo>
                  <a:cubicBezTo>
                    <a:pt x="618695" y="575050"/>
                    <a:pt x="602366" y="567240"/>
                    <a:pt x="629433" y="576263"/>
                  </a:cubicBezTo>
                  <a:cubicBezTo>
                    <a:pt x="634195" y="581025"/>
                    <a:pt x="637833" y="587279"/>
                    <a:pt x="643720" y="590550"/>
                  </a:cubicBezTo>
                  <a:cubicBezTo>
                    <a:pt x="652497" y="595426"/>
                    <a:pt x="672295" y="600075"/>
                    <a:pt x="672295" y="600075"/>
                  </a:cubicBezTo>
                  <a:lnTo>
                    <a:pt x="729445" y="638175"/>
                  </a:lnTo>
                  <a:lnTo>
                    <a:pt x="743733" y="647700"/>
                  </a:lnTo>
                  <a:lnTo>
                    <a:pt x="758020" y="657225"/>
                  </a:lnTo>
                  <a:cubicBezTo>
                    <a:pt x="761195" y="661988"/>
                    <a:pt x="763881" y="667116"/>
                    <a:pt x="767545" y="671513"/>
                  </a:cubicBezTo>
                  <a:cubicBezTo>
                    <a:pt x="798104" y="708183"/>
                    <a:pt x="767709" y="664613"/>
                    <a:pt x="791358" y="700088"/>
                  </a:cubicBezTo>
                  <a:cubicBezTo>
                    <a:pt x="792945" y="704850"/>
                    <a:pt x="793875" y="709885"/>
                    <a:pt x="796120" y="714375"/>
                  </a:cubicBezTo>
                  <a:cubicBezTo>
                    <a:pt x="813304" y="748744"/>
                    <a:pt x="798470" y="705964"/>
                    <a:pt x="815170" y="747713"/>
                  </a:cubicBezTo>
                  <a:cubicBezTo>
                    <a:pt x="818899" y="757035"/>
                    <a:pt x="824695" y="776288"/>
                    <a:pt x="824695" y="776288"/>
                  </a:cubicBezTo>
                  <a:cubicBezTo>
                    <a:pt x="823326" y="789980"/>
                    <a:pt x="818169" y="845521"/>
                    <a:pt x="815170" y="862013"/>
                  </a:cubicBezTo>
                  <a:cubicBezTo>
                    <a:pt x="814272" y="866952"/>
                    <a:pt x="813958" y="872750"/>
                    <a:pt x="810408" y="876300"/>
                  </a:cubicBezTo>
                  <a:cubicBezTo>
                    <a:pt x="806858" y="879850"/>
                    <a:pt x="800734" y="879085"/>
                    <a:pt x="796120" y="881063"/>
                  </a:cubicBezTo>
                  <a:cubicBezTo>
                    <a:pt x="737644" y="906125"/>
                    <a:pt x="810635" y="876188"/>
                    <a:pt x="762783" y="900113"/>
                  </a:cubicBezTo>
                  <a:cubicBezTo>
                    <a:pt x="758293" y="902358"/>
                    <a:pt x="753258" y="903288"/>
                    <a:pt x="748495" y="904875"/>
                  </a:cubicBezTo>
                  <a:lnTo>
                    <a:pt x="738970" y="933450"/>
                  </a:lnTo>
                  <a:lnTo>
                    <a:pt x="734208" y="947738"/>
                  </a:lnTo>
                  <a:cubicBezTo>
                    <a:pt x="732620" y="965200"/>
                    <a:pt x="737758" y="984687"/>
                    <a:pt x="729445" y="1000125"/>
                  </a:cubicBezTo>
                  <a:cubicBezTo>
                    <a:pt x="724685" y="1008965"/>
                    <a:pt x="710395" y="1006475"/>
                    <a:pt x="700870" y="1009650"/>
                  </a:cubicBezTo>
                  <a:cubicBezTo>
                    <a:pt x="664960" y="1021621"/>
                    <a:pt x="709224" y="1005474"/>
                    <a:pt x="672295" y="1023938"/>
                  </a:cubicBezTo>
                  <a:cubicBezTo>
                    <a:pt x="667805" y="1026183"/>
                    <a:pt x="662770" y="1027113"/>
                    <a:pt x="658008" y="1028700"/>
                  </a:cubicBezTo>
                  <a:cubicBezTo>
                    <a:pt x="653245" y="1031875"/>
                    <a:pt x="648840" y="1035665"/>
                    <a:pt x="643720" y="1038225"/>
                  </a:cubicBezTo>
                  <a:cubicBezTo>
                    <a:pt x="639230" y="1040470"/>
                    <a:pt x="633353" y="1039852"/>
                    <a:pt x="629433" y="1042988"/>
                  </a:cubicBezTo>
                  <a:cubicBezTo>
                    <a:pt x="624964" y="1046564"/>
                    <a:pt x="623955" y="1053228"/>
                    <a:pt x="619908" y="1057275"/>
                  </a:cubicBezTo>
                  <a:cubicBezTo>
                    <a:pt x="615860" y="1061322"/>
                    <a:pt x="610383" y="1063625"/>
                    <a:pt x="605620" y="1066800"/>
                  </a:cubicBezTo>
                  <a:cubicBezTo>
                    <a:pt x="581971" y="1102275"/>
                    <a:pt x="612366" y="1058705"/>
                    <a:pt x="581808" y="1095375"/>
                  </a:cubicBezTo>
                  <a:cubicBezTo>
                    <a:pt x="578144" y="1099772"/>
                    <a:pt x="575947" y="1105266"/>
                    <a:pt x="572283" y="1109663"/>
                  </a:cubicBezTo>
                  <a:cubicBezTo>
                    <a:pt x="567971" y="1114837"/>
                    <a:pt x="562307" y="1118776"/>
                    <a:pt x="557995" y="1123950"/>
                  </a:cubicBezTo>
                  <a:cubicBezTo>
                    <a:pt x="554331" y="1128347"/>
                    <a:pt x="552517" y="1134190"/>
                    <a:pt x="548470" y="1138238"/>
                  </a:cubicBezTo>
                  <a:cubicBezTo>
                    <a:pt x="544423" y="1142285"/>
                    <a:pt x="538945" y="1144588"/>
                    <a:pt x="534183" y="1147763"/>
                  </a:cubicBezTo>
                  <a:cubicBezTo>
                    <a:pt x="508781" y="1185865"/>
                    <a:pt x="542123" y="1139822"/>
                    <a:pt x="510370" y="1171575"/>
                  </a:cubicBezTo>
                  <a:cubicBezTo>
                    <a:pt x="506323" y="1175622"/>
                    <a:pt x="504509" y="1181466"/>
                    <a:pt x="500845" y="1185863"/>
                  </a:cubicBezTo>
                  <a:cubicBezTo>
                    <a:pt x="496533" y="1191037"/>
                    <a:pt x="491320" y="1195388"/>
                    <a:pt x="486558" y="1200150"/>
                  </a:cubicBezTo>
                  <a:cubicBezTo>
                    <a:pt x="484720" y="1207502"/>
                    <a:pt x="477033" y="1236961"/>
                    <a:pt x="477033" y="1243013"/>
                  </a:cubicBezTo>
                  <a:cubicBezTo>
                    <a:pt x="477033" y="1257388"/>
                    <a:pt x="478309" y="1271929"/>
                    <a:pt x="481795" y="1285875"/>
                  </a:cubicBezTo>
                  <a:cubicBezTo>
                    <a:pt x="483183" y="1291428"/>
                    <a:pt x="487656" y="1295766"/>
                    <a:pt x="491320" y="1300163"/>
                  </a:cubicBezTo>
                  <a:cubicBezTo>
                    <a:pt x="502777" y="1313912"/>
                    <a:pt x="505849" y="1314611"/>
                    <a:pt x="519895" y="1323975"/>
                  </a:cubicBezTo>
                  <a:cubicBezTo>
                    <a:pt x="521483" y="1328738"/>
                    <a:pt x="521873" y="1334086"/>
                    <a:pt x="524658" y="1338263"/>
                  </a:cubicBezTo>
                  <a:cubicBezTo>
                    <a:pt x="536503" y="1356031"/>
                    <a:pt x="538856" y="1349296"/>
                    <a:pt x="553233" y="1362075"/>
                  </a:cubicBezTo>
                  <a:cubicBezTo>
                    <a:pt x="563301" y="1371024"/>
                    <a:pt x="572283" y="1381125"/>
                    <a:pt x="581808" y="1390650"/>
                  </a:cubicBezTo>
                  <a:lnTo>
                    <a:pt x="596095" y="1404938"/>
                  </a:lnTo>
                  <a:cubicBezTo>
                    <a:pt x="597683" y="1409700"/>
                    <a:pt x="598613" y="1414735"/>
                    <a:pt x="600858" y="1419225"/>
                  </a:cubicBezTo>
                  <a:cubicBezTo>
                    <a:pt x="606906" y="1431320"/>
                    <a:pt x="620210" y="1435705"/>
                    <a:pt x="600858" y="1447800"/>
                  </a:cubicBezTo>
                  <a:cubicBezTo>
                    <a:pt x="592344" y="1453121"/>
                    <a:pt x="581808" y="1454150"/>
                    <a:pt x="572283" y="1457325"/>
                  </a:cubicBezTo>
                  <a:lnTo>
                    <a:pt x="557995" y="1462088"/>
                  </a:lnTo>
                  <a:cubicBezTo>
                    <a:pt x="545716" y="1480506"/>
                    <a:pt x="538375" y="1486088"/>
                    <a:pt x="534183" y="1504950"/>
                  </a:cubicBezTo>
                  <a:cubicBezTo>
                    <a:pt x="532088" y="1514376"/>
                    <a:pt x="531008" y="1524000"/>
                    <a:pt x="529420" y="1533525"/>
                  </a:cubicBezTo>
                  <a:cubicBezTo>
                    <a:pt x="511958" y="1531938"/>
                    <a:pt x="494414" y="1531080"/>
                    <a:pt x="477033" y="1528763"/>
                  </a:cubicBezTo>
                  <a:cubicBezTo>
                    <a:pt x="470545" y="1527898"/>
                    <a:pt x="464516" y="1524408"/>
                    <a:pt x="457983" y="1524000"/>
                  </a:cubicBezTo>
                  <a:cubicBezTo>
                    <a:pt x="413591" y="1521226"/>
                    <a:pt x="369083" y="1520825"/>
                    <a:pt x="324633" y="1519238"/>
                  </a:cubicBezTo>
                  <a:cubicBezTo>
                    <a:pt x="321723" y="1510508"/>
                    <a:pt x="315874" y="1484608"/>
                    <a:pt x="305583" y="1476375"/>
                  </a:cubicBezTo>
                  <a:cubicBezTo>
                    <a:pt x="301663" y="1473239"/>
                    <a:pt x="296196" y="1472702"/>
                    <a:pt x="291295" y="1471613"/>
                  </a:cubicBezTo>
                  <a:cubicBezTo>
                    <a:pt x="281869" y="1469518"/>
                    <a:pt x="272245" y="1468438"/>
                    <a:pt x="262720" y="1466850"/>
                  </a:cubicBezTo>
                  <a:cubicBezTo>
                    <a:pt x="224240" y="1473264"/>
                    <a:pt x="243308" y="1468559"/>
                    <a:pt x="205570" y="1481138"/>
                  </a:cubicBezTo>
                  <a:lnTo>
                    <a:pt x="176995" y="1490663"/>
                  </a:lnTo>
                  <a:lnTo>
                    <a:pt x="176995" y="1500188"/>
                  </a:ln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/>
            <p:cNvSpPr/>
            <p:nvPr/>
          </p:nvSpPr>
          <p:spPr>
            <a:xfrm>
              <a:off x="2975108" y="3167447"/>
              <a:ext cx="682492" cy="1180716"/>
            </a:xfrm>
            <a:custGeom>
              <a:avLst/>
              <a:gdLst>
                <a:gd name="connsiteX0" fmla="*/ 6217 w 682492"/>
                <a:gd name="connsiteY0" fmla="*/ 18666 h 1180716"/>
                <a:gd name="connsiteX1" fmla="*/ 6217 w 682492"/>
                <a:gd name="connsiteY1" fmla="*/ 18666 h 1180716"/>
                <a:gd name="connsiteX2" fmla="*/ 44317 w 682492"/>
                <a:gd name="connsiteY2" fmla="*/ 4378 h 1180716"/>
                <a:gd name="connsiteX3" fmla="*/ 82417 w 682492"/>
                <a:gd name="connsiteY3" fmla="*/ 23428 h 1180716"/>
                <a:gd name="connsiteX4" fmla="*/ 87180 w 682492"/>
                <a:gd name="connsiteY4" fmla="*/ 42478 h 1180716"/>
                <a:gd name="connsiteX5" fmla="*/ 115755 w 682492"/>
                <a:gd name="connsiteY5" fmla="*/ 56766 h 1180716"/>
                <a:gd name="connsiteX6" fmla="*/ 158617 w 682492"/>
                <a:gd name="connsiteY6" fmla="*/ 47241 h 1180716"/>
                <a:gd name="connsiteX7" fmla="*/ 187192 w 682492"/>
                <a:gd name="connsiteY7" fmla="*/ 32953 h 1180716"/>
                <a:gd name="connsiteX8" fmla="*/ 215767 w 682492"/>
                <a:gd name="connsiteY8" fmla="*/ 28191 h 1180716"/>
                <a:gd name="connsiteX9" fmla="*/ 244342 w 682492"/>
                <a:gd name="connsiteY9" fmla="*/ 32953 h 1180716"/>
                <a:gd name="connsiteX10" fmla="*/ 287205 w 682492"/>
                <a:gd name="connsiteY10" fmla="*/ 47241 h 1180716"/>
                <a:gd name="connsiteX11" fmla="*/ 315780 w 682492"/>
                <a:gd name="connsiteY11" fmla="*/ 56766 h 1180716"/>
                <a:gd name="connsiteX12" fmla="*/ 330067 w 682492"/>
                <a:gd name="connsiteY12" fmla="*/ 61528 h 1180716"/>
                <a:gd name="connsiteX13" fmla="*/ 344355 w 682492"/>
                <a:gd name="connsiteY13" fmla="*/ 71053 h 1180716"/>
                <a:gd name="connsiteX14" fmla="*/ 372930 w 682492"/>
                <a:gd name="connsiteY14" fmla="*/ 80578 h 1180716"/>
                <a:gd name="connsiteX15" fmla="*/ 391980 w 682492"/>
                <a:gd name="connsiteY15" fmla="*/ 109153 h 1180716"/>
                <a:gd name="connsiteX16" fmla="*/ 406267 w 682492"/>
                <a:gd name="connsiteY16" fmla="*/ 137728 h 1180716"/>
                <a:gd name="connsiteX17" fmla="*/ 401505 w 682492"/>
                <a:gd name="connsiteY17" fmla="*/ 185353 h 1180716"/>
                <a:gd name="connsiteX18" fmla="*/ 391980 w 682492"/>
                <a:gd name="connsiteY18" fmla="*/ 213928 h 1180716"/>
                <a:gd name="connsiteX19" fmla="*/ 368167 w 682492"/>
                <a:gd name="connsiteY19" fmla="*/ 256791 h 1180716"/>
                <a:gd name="connsiteX20" fmla="*/ 344355 w 682492"/>
                <a:gd name="connsiteY20" fmla="*/ 285366 h 1180716"/>
                <a:gd name="connsiteX21" fmla="*/ 330067 w 682492"/>
                <a:gd name="connsiteY21" fmla="*/ 313941 h 1180716"/>
                <a:gd name="connsiteX22" fmla="*/ 325305 w 682492"/>
                <a:gd name="connsiteY22" fmla="*/ 328228 h 1180716"/>
                <a:gd name="connsiteX23" fmla="*/ 315780 w 682492"/>
                <a:gd name="connsiteY23" fmla="*/ 342516 h 1180716"/>
                <a:gd name="connsiteX24" fmla="*/ 311017 w 682492"/>
                <a:gd name="connsiteY24" fmla="*/ 356803 h 1180716"/>
                <a:gd name="connsiteX25" fmla="*/ 291967 w 682492"/>
                <a:gd name="connsiteY25" fmla="*/ 385378 h 1180716"/>
                <a:gd name="connsiteX26" fmla="*/ 291967 w 682492"/>
                <a:gd name="connsiteY26" fmla="*/ 442528 h 1180716"/>
                <a:gd name="connsiteX27" fmla="*/ 301492 w 682492"/>
                <a:gd name="connsiteY27" fmla="*/ 471103 h 1180716"/>
                <a:gd name="connsiteX28" fmla="*/ 311017 w 682492"/>
                <a:gd name="connsiteY28" fmla="*/ 485391 h 1180716"/>
                <a:gd name="connsiteX29" fmla="*/ 325305 w 682492"/>
                <a:gd name="connsiteY29" fmla="*/ 513966 h 1180716"/>
                <a:gd name="connsiteX30" fmla="*/ 330067 w 682492"/>
                <a:gd name="connsiteY30" fmla="*/ 528253 h 1180716"/>
                <a:gd name="connsiteX31" fmla="*/ 363405 w 682492"/>
                <a:gd name="connsiteY31" fmla="*/ 528253 h 1180716"/>
                <a:gd name="connsiteX32" fmla="*/ 382455 w 682492"/>
                <a:gd name="connsiteY32" fmla="*/ 499678 h 1180716"/>
                <a:gd name="connsiteX33" fmla="*/ 391980 w 682492"/>
                <a:gd name="connsiteY33" fmla="*/ 485391 h 1180716"/>
                <a:gd name="connsiteX34" fmla="*/ 406267 w 682492"/>
                <a:gd name="connsiteY34" fmla="*/ 471103 h 1180716"/>
                <a:gd name="connsiteX35" fmla="*/ 415792 w 682492"/>
                <a:gd name="connsiteY35" fmla="*/ 456816 h 1180716"/>
                <a:gd name="connsiteX36" fmla="*/ 444367 w 682492"/>
                <a:gd name="connsiteY36" fmla="*/ 437766 h 1180716"/>
                <a:gd name="connsiteX37" fmla="*/ 487230 w 682492"/>
                <a:gd name="connsiteY37" fmla="*/ 404428 h 1180716"/>
                <a:gd name="connsiteX38" fmla="*/ 515805 w 682492"/>
                <a:gd name="connsiteY38" fmla="*/ 390141 h 1180716"/>
                <a:gd name="connsiteX39" fmla="*/ 558667 w 682492"/>
                <a:gd name="connsiteY39" fmla="*/ 399666 h 1180716"/>
                <a:gd name="connsiteX40" fmla="*/ 572955 w 682492"/>
                <a:gd name="connsiteY40" fmla="*/ 413953 h 1180716"/>
                <a:gd name="connsiteX41" fmla="*/ 592005 w 682492"/>
                <a:gd name="connsiteY41" fmla="*/ 442528 h 1180716"/>
                <a:gd name="connsiteX42" fmla="*/ 601530 w 682492"/>
                <a:gd name="connsiteY42" fmla="*/ 456816 h 1180716"/>
                <a:gd name="connsiteX43" fmla="*/ 577717 w 682492"/>
                <a:gd name="connsiteY43" fmla="*/ 485391 h 1180716"/>
                <a:gd name="connsiteX44" fmla="*/ 553905 w 682492"/>
                <a:gd name="connsiteY44" fmla="*/ 504441 h 1180716"/>
                <a:gd name="connsiteX45" fmla="*/ 530092 w 682492"/>
                <a:gd name="connsiteY45" fmla="*/ 533016 h 1180716"/>
                <a:gd name="connsiteX46" fmla="*/ 520567 w 682492"/>
                <a:gd name="connsiteY46" fmla="*/ 561591 h 1180716"/>
                <a:gd name="connsiteX47" fmla="*/ 515805 w 682492"/>
                <a:gd name="connsiteY47" fmla="*/ 718753 h 1180716"/>
                <a:gd name="connsiteX48" fmla="*/ 501517 w 682492"/>
                <a:gd name="connsiteY48" fmla="*/ 761616 h 1180716"/>
                <a:gd name="connsiteX49" fmla="*/ 496755 w 682492"/>
                <a:gd name="connsiteY49" fmla="*/ 775903 h 1180716"/>
                <a:gd name="connsiteX50" fmla="*/ 491992 w 682492"/>
                <a:gd name="connsiteY50" fmla="*/ 899728 h 1180716"/>
                <a:gd name="connsiteX51" fmla="*/ 487230 w 682492"/>
                <a:gd name="connsiteY51" fmla="*/ 928303 h 1180716"/>
                <a:gd name="connsiteX52" fmla="*/ 477705 w 682492"/>
                <a:gd name="connsiteY52" fmla="*/ 999741 h 1180716"/>
                <a:gd name="connsiteX53" fmla="*/ 482467 w 682492"/>
                <a:gd name="connsiteY53" fmla="*/ 1075941 h 1180716"/>
                <a:gd name="connsiteX54" fmla="*/ 487230 w 682492"/>
                <a:gd name="connsiteY54" fmla="*/ 1099753 h 1180716"/>
                <a:gd name="connsiteX55" fmla="*/ 496755 w 682492"/>
                <a:gd name="connsiteY55" fmla="*/ 1114041 h 1180716"/>
                <a:gd name="connsiteX56" fmla="*/ 525330 w 682492"/>
                <a:gd name="connsiteY56" fmla="*/ 1128328 h 1180716"/>
                <a:gd name="connsiteX57" fmla="*/ 553905 w 682492"/>
                <a:gd name="connsiteY57" fmla="*/ 1118803 h 1180716"/>
                <a:gd name="connsiteX58" fmla="*/ 577717 w 682492"/>
                <a:gd name="connsiteY58" fmla="*/ 1090228 h 1180716"/>
                <a:gd name="connsiteX59" fmla="*/ 620580 w 682492"/>
                <a:gd name="connsiteY59" fmla="*/ 1056891 h 1180716"/>
                <a:gd name="connsiteX60" fmla="*/ 649155 w 682492"/>
                <a:gd name="connsiteY60" fmla="*/ 1042603 h 1180716"/>
                <a:gd name="connsiteX61" fmla="*/ 672967 w 682492"/>
                <a:gd name="connsiteY61" fmla="*/ 1061653 h 1180716"/>
                <a:gd name="connsiteX62" fmla="*/ 682492 w 682492"/>
                <a:gd name="connsiteY62" fmla="*/ 1090228 h 1180716"/>
                <a:gd name="connsiteX63" fmla="*/ 677730 w 682492"/>
                <a:gd name="connsiteY63" fmla="*/ 1152141 h 1180716"/>
                <a:gd name="connsiteX64" fmla="*/ 649155 w 682492"/>
                <a:gd name="connsiteY64" fmla="*/ 1171191 h 1180716"/>
                <a:gd name="connsiteX65" fmla="*/ 487230 w 682492"/>
                <a:gd name="connsiteY65" fmla="*/ 1180716 h 1180716"/>
                <a:gd name="connsiteX66" fmla="*/ 358642 w 682492"/>
                <a:gd name="connsiteY66" fmla="*/ 1175953 h 1180716"/>
                <a:gd name="connsiteX67" fmla="*/ 339592 w 682492"/>
                <a:gd name="connsiteY67" fmla="*/ 1171191 h 1180716"/>
                <a:gd name="connsiteX68" fmla="*/ 291967 w 682492"/>
                <a:gd name="connsiteY68" fmla="*/ 1161666 h 1180716"/>
                <a:gd name="connsiteX69" fmla="*/ 206242 w 682492"/>
                <a:gd name="connsiteY69" fmla="*/ 1166428 h 1180716"/>
                <a:gd name="connsiteX70" fmla="*/ 191955 w 682492"/>
                <a:gd name="connsiteY70" fmla="*/ 1161666 h 1180716"/>
                <a:gd name="connsiteX71" fmla="*/ 201480 w 682492"/>
                <a:gd name="connsiteY71" fmla="*/ 1147378 h 1180716"/>
                <a:gd name="connsiteX72" fmla="*/ 211005 w 682492"/>
                <a:gd name="connsiteY72" fmla="*/ 1128328 h 1180716"/>
                <a:gd name="connsiteX73" fmla="*/ 220530 w 682492"/>
                <a:gd name="connsiteY73" fmla="*/ 1099753 h 1180716"/>
                <a:gd name="connsiteX74" fmla="*/ 206242 w 682492"/>
                <a:gd name="connsiteY74" fmla="*/ 1037841 h 1180716"/>
                <a:gd name="connsiteX75" fmla="*/ 191955 w 682492"/>
                <a:gd name="connsiteY75" fmla="*/ 1028316 h 1180716"/>
                <a:gd name="connsiteX76" fmla="*/ 163380 w 682492"/>
                <a:gd name="connsiteY76" fmla="*/ 1018791 h 1180716"/>
                <a:gd name="connsiteX77" fmla="*/ 134805 w 682492"/>
                <a:gd name="connsiteY77" fmla="*/ 1028316 h 1180716"/>
                <a:gd name="connsiteX78" fmla="*/ 106230 w 682492"/>
                <a:gd name="connsiteY78" fmla="*/ 1052128 h 1180716"/>
                <a:gd name="connsiteX79" fmla="*/ 77655 w 682492"/>
                <a:gd name="connsiteY79" fmla="*/ 1071178 h 1180716"/>
                <a:gd name="connsiteX80" fmla="*/ 39555 w 682492"/>
                <a:gd name="connsiteY80" fmla="*/ 1104516 h 1180716"/>
                <a:gd name="connsiteX81" fmla="*/ 25267 w 682492"/>
                <a:gd name="connsiteY81" fmla="*/ 1114041 h 1180716"/>
                <a:gd name="connsiteX82" fmla="*/ 10980 w 682492"/>
                <a:gd name="connsiteY82" fmla="*/ 1123566 h 1180716"/>
                <a:gd name="connsiteX83" fmla="*/ 20505 w 682492"/>
                <a:gd name="connsiteY83" fmla="*/ 1028316 h 1180716"/>
                <a:gd name="connsiteX84" fmla="*/ 15742 w 682492"/>
                <a:gd name="connsiteY84" fmla="*/ 690178 h 1180716"/>
                <a:gd name="connsiteX85" fmla="*/ 10980 w 682492"/>
                <a:gd name="connsiteY85" fmla="*/ 666366 h 1180716"/>
                <a:gd name="connsiteX86" fmla="*/ 6217 w 682492"/>
                <a:gd name="connsiteY86" fmla="*/ 637791 h 1180716"/>
                <a:gd name="connsiteX87" fmla="*/ 10980 w 682492"/>
                <a:gd name="connsiteY87" fmla="*/ 594928 h 1180716"/>
                <a:gd name="connsiteX88" fmla="*/ 25267 w 682492"/>
                <a:gd name="connsiteY88" fmla="*/ 590166 h 1180716"/>
                <a:gd name="connsiteX89" fmla="*/ 120517 w 682492"/>
                <a:gd name="connsiteY89" fmla="*/ 585403 h 1180716"/>
                <a:gd name="connsiteX90" fmla="*/ 134805 w 682492"/>
                <a:gd name="connsiteY90" fmla="*/ 575878 h 1180716"/>
                <a:gd name="connsiteX91" fmla="*/ 125280 w 682492"/>
                <a:gd name="connsiteY91" fmla="*/ 528253 h 1180716"/>
                <a:gd name="connsiteX92" fmla="*/ 120517 w 682492"/>
                <a:gd name="connsiteY92" fmla="*/ 480628 h 1180716"/>
                <a:gd name="connsiteX93" fmla="*/ 110992 w 682492"/>
                <a:gd name="connsiteY93" fmla="*/ 437766 h 1180716"/>
                <a:gd name="connsiteX94" fmla="*/ 96705 w 682492"/>
                <a:gd name="connsiteY94" fmla="*/ 409191 h 1180716"/>
                <a:gd name="connsiteX95" fmla="*/ 53842 w 682492"/>
                <a:gd name="connsiteY95" fmla="*/ 380616 h 1180716"/>
                <a:gd name="connsiteX96" fmla="*/ 39555 w 682492"/>
                <a:gd name="connsiteY96" fmla="*/ 371091 h 1180716"/>
                <a:gd name="connsiteX97" fmla="*/ 10980 w 682492"/>
                <a:gd name="connsiteY97" fmla="*/ 361566 h 1180716"/>
                <a:gd name="connsiteX98" fmla="*/ 1455 w 682492"/>
                <a:gd name="connsiteY98" fmla="*/ 347278 h 1180716"/>
                <a:gd name="connsiteX99" fmla="*/ 6217 w 682492"/>
                <a:gd name="connsiteY99" fmla="*/ 190116 h 1180716"/>
                <a:gd name="connsiteX100" fmla="*/ 1455 w 682492"/>
                <a:gd name="connsiteY100" fmla="*/ 71053 h 1180716"/>
                <a:gd name="connsiteX101" fmla="*/ 6217 w 682492"/>
                <a:gd name="connsiteY101" fmla="*/ 28191 h 1180716"/>
                <a:gd name="connsiteX102" fmla="*/ 20505 w 682492"/>
                <a:gd name="connsiteY102" fmla="*/ 18666 h 1180716"/>
                <a:gd name="connsiteX103" fmla="*/ 6217 w 682492"/>
                <a:gd name="connsiteY103" fmla="*/ 18666 h 118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82492" h="1180716">
                  <a:moveTo>
                    <a:pt x="6217" y="18666"/>
                  </a:moveTo>
                  <a:lnTo>
                    <a:pt x="6217" y="18666"/>
                  </a:lnTo>
                  <a:cubicBezTo>
                    <a:pt x="18917" y="13903"/>
                    <a:pt x="30872" y="6171"/>
                    <a:pt x="44317" y="4378"/>
                  </a:cubicBezTo>
                  <a:cubicBezTo>
                    <a:pt x="77156" y="0"/>
                    <a:pt x="76551" y="2897"/>
                    <a:pt x="82417" y="23428"/>
                  </a:cubicBezTo>
                  <a:cubicBezTo>
                    <a:pt x="84215" y="29722"/>
                    <a:pt x="83549" y="37032"/>
                    <a:pt x="87180" y="42478"/>
                  </a:cubicBezTo>
                  <a:cubicBezTo>
                    <a:pt x="92456" y="50391"/>
                    <a:pt x="107605" y="54049"/>
                    <a:pt x="115755" y="56766"/>
                  </a:cubicBezTo>
                  <a:cubicBezTo>
                    <a:pt x="126726" y="54937"/>
                    <a:pt x="146895" y="53102"/>
                    <a:pt x="158617" y="47241"/>
                  </a:cubicBezTo>
                  <a:cubicBezTo>
                    <a:pt x="179164" y="36968"/>
                    <a:pt x="165649" y="37740"/>
                    <a:pt x="187192" y="32953"/>
                  </a:cubicBezTo>
                  <a:cubicBezTo>
                    <a:pt x="196618" y="30858"/>
                    <a:pt x="206242" y="29778"/>
                    <a:pt x="215767" y="28191"/>
                  </a:cubicBezTo>
                  <a:cubicBezTo>
                    <a:pt x="225292" y="29778"/>
                    <a:pt x="234974" y="30611"/>
                    <a:pt x="244342" y="32953"/>
                  </a:cubicBezTo>
                  <a:cubicBezTo>
                    <a:pt x="244355" y="32956"/>
                    <a:pt x="280055" y="44858"/>
                    <a:pt x="287205" y="47241"/>
                  </a:cubicBezTo>
                  <a:lnTo>
                    <a:pt x="315780" y="56766"/>
                  </a:lnTo>
                  <a:lnTo>
                    <a:pt x="330067" y="61528"/>
                  </a:lnTo>
                  <a:cubicBezTo>
                    <a:pt x="334830" y="64703"/>
                    <a:pt x="339124" y="68728"/>
                    <a:pt x="344355" y="71053"/>
                  </a:cubicBezTo>
                  <a:cubicBezTo>
                    <a:pt x="353530" y="75131"/>
                    <a:pt x="372930" y="80578"/>
                    <a:pt x="372930" y="80578"/>
                  </a:cubicBezTo>
                  <a:cubicBezTo>
                    <a:pt x="379280" y="90103"/>
                    <a:pt x="388360" y="98293"/>
                    <a:pt x="391980" y="109153"/>
                  </a:cubicBezTo>
                  <a:cubicBezTo>
                    <a:pt x="398552" y="128871"/>
                    <a:pt x="393957" y="119264"/>
                    <a:pt x="406267" y="137728"/>
                  </a:cubicBezTo>
                  <a:cubicBezTo>
                    <a:pt x="404680" y="153603"/>
                    <a:pt x="404445" y="169672"/>
                    <a:pt x="401505" y="185353"/>
                  </a:cubicBezTo>
                  <a:cubicBezTo>
                    <a:pt x="399655" y="195221"/>
                    <a:pt x="395155" y="204403"/>
                    <a:pt x="391980" y="213928"/>
                  </a:cubicBezTo>
                  <a:cubicBezTo>
                    <a:pt x="383598" y="239075"/>
                    <a:pt x="390000" y="224042"/>
                    <a:pt x="368167" y="256791"/>
                  </a:cubicBezTo>
                  <a:cubicBezTo>
                    <a:pt x="354907" y="276681"/>
                    <a:pt x="362688" y="267032"/>
                    <a:pt x="344355" y="285366"/>
                  </a:cubicBezTo>
                  <a:cubicBezTo>
                    <a:pt x="332381" y="321283"/>
                    <a:pt x="348535" y="277005"/>
                    <a:pt x="330067" y="313941"/>
                  </a:cubicBezTo>
                  <a:cubicBezTo>
                    <a:pt x="327822" y="318431"/>
                    <a:pt x="327550" y="323738"/>
                    <a:pt x="325305" y="328228"/>
                  </a:cubicBezTo>
                  <a:cubicBezTo>
                    <a:pt x="322745" y="333348"/>
                    <a:pt x="318340" y="337396"/>
                    <a:pt x="315780" y="342516"/>
                  </a:cubicBezTo>
                  <a:cubicBezTo>
                    <a:pt x="313535" y="347006"/>
                    <a:pt x="313455" y="352415"/>
                    <a:pt x="311017" y="356803"/>
                  </a:cubicBezTo>
                  <a:cubicBezTo>
                    <a:pt x="305457" y="366810"/>
                    <a:pt x="291967" y="385378"/>
                    <a:pt x="291967" y="385378"/>
                  </a:cubicBezTo>
                  <a:cubicBezTo>
                    <a:pt x="283588" y="410518"/>
                    <a:pt x="283992" y="402653"/>
                    <a:pt x="291967" y="442528"/>
                  </a:cubicBezTo>
                  <a:cubicBezTo>
                    <a:pt x="293936" y="452373"/>
                    <a:pt x="295923" y="462749"/>
                    <a:pt x="301492" y="471103"/>
                  </a:cubicBezTo>
                  <a:cubicBezTo>
                    <a:pt x="304667" y="475866"/>
                    <a:pt x="308457" y="480271"/>
                    <a:pt x="311017" y="485391"/>
                  </a:cubicBezTo>
                  <a:cubicBezTo>
                    <a:pt x="330736" y="524827"/>
                    <a:pt x="298007" y="473017"/>
                    <a:pt x="325305" y="513966"/>
                  </a:cubicBezTo>
                  <a:cubicBezTo>
                    <a:pt x="326892" y="518728"/>
                    <a:pt x="326517" y="524703"/>
                    <a:pt x="330067" y="528253"/>
                  </a:cubicBezTo>
                  <a:cubicBezTo>
                    <a:pt x="339633" y="537819"/>
                    <a:pt x="353737" y="530670"/>
                    <a:pt x="363405" y="528253"/>
                  </a:cubicBezTo>
                  <a:lnTo>
                    <a:pt x="382455" y="499678"/>
                  </a:lnTo>
                  <a:cubicBezTo>
                    <a:pt x="385630" y="494916"/>
                    <a:pt x="387933" y="489438"/>
                    <a:pt x="391980" y="485391"/>
                  </a:cubicBezTo>
                  <a:cubicBezTo>
                    <a:pt x="396742" y="480628"/>
                    <a:pt x="401955" y="476277"/>
                    <a:pt x="406267" y="471103"/>
                  </a:cubicBezTo>
                  <a:cubicBezTo>
                    <a:pt x="409931" y="466706"/>
                    <a:pt x="411484" y="460585"/>
                    <a:pt x="415792" y="456816"/>
                  </a:cubicBezTo>
                  <a:cubicBezTo>
                    <a:pt x="424407" y="449278"/>
                    <a:pt x="436272" y="445861"/>
                    <a:pt x="444367" y="437766"/>
                  </a:cubicBezTo>
                  <a:cubicBezTo>
                    <a:pt x="466750" y="415383"/>
                    <a:pt x="453050" y="427215"/>
                    <a:pt x="487230" y="404428"/>
                  </a:cubicBezTo>
                  <a:cubicBezTo>
                    <a:pt x="505695" y="392118"/>
                    <a:pt x="496086" y="396713"/>
                    <a:pt x="515805" y="390141"/>
                  </a:cubicBezTo>
                  <a:cubicBezTo>
                    <a:pt x="519268" y="390718"/>
                    <a:pt x="550848" y="394454"/>
                    <a:pt x="558667" y="399666"/>
                  </a:cubicBezTo>
                  <a:cubicBezTo>
                    <a:pt x="564271" y="403402"/>
                    <a:pt x="568820" y="408637"/>
                    <a:pt x="572955" y="413953"/>
                  </a:cubicBezTo>
                  <a:cubicBezTo>
                    <a:pt x="579983" y="422989"/>
                    <a:pt x="585655" y="433003"/>
                    <a:pt x="592005" y="442528"/>
                  </a:cubicBezTo>
                  <a:lnTo>
                    <a:pt x="601530" y="456816"/>
                  </a:lnTo>
                  <a:cubicBezTo>
                    <a:pt x="592433" y="484103"/>
                    <a:pt x="603667" y="459441"/>
                    <a:pt x="577717" y="485391"/>
                  </a:cubicBezTo>
                  <a:cubicBezTo>
                    <a:pt x="556175" y="506933"/>
                    <a:pt x="581719" y="495168"/>
                    <a:pt x="553905" y="504441"/>
                  </a:cubicBezTo>
                  <a:cubicBezTo>
                    <a:pt x="544931" y="513415"/>
                    <a:pt x="535397" y="521079"/>
                    <a:pt x="530092" y="533016"/>
                  </a:cubicBezTo>
                  <a:cubicBezTo>
                    <a:pt x="526014" y="542191"/>
                    <a:pt x="520567" y="561591"/>
                    <a:pt x="520567" y="561591"/>
                  </a:cubicBezTo>
                  <a:cubicBezTo>
                    <a:pt x="518980" y="613978"/>
                    <a:pt x="519825" y="666496"/>
                    <a:pt x="515805" y="718753"/>
                  </a:cubicBezTo>
                  <a:cubicBezTo>
                    <a:pt x="515805" y="718757"/>
                    <a:pt x="503899" y="754470"/>
                    <a:pt x="501517" y="761616"/>
                  </a:cubicBezTo>
                  <a:lnTo>
                    <a:pt x="496755" y="775903"/>
                  </a:lnTo>
                  <a:cubicBezTo>
                    <a:pt x="495167" y="817178"/>
                    <a:pt x="494569" y="858503"/>
                    <a:pt x="491992" y="899728"/>
                  </a:cubicBezTo>
                  <a:cubicBezTo>
                    <a:pt x="491390" y="909366"/>
                    <a:pt x="488506" y="918731"/>
                    <a:pt x="487230" y="928303"/>
                  </a:cubicBezTo>
                  <a:cubicBezTo>
                    <a:pt x="475572" y="1015736"/>
                    <a:pt x="488745" y="933494"/>
                    <a:pt x="477705" y="999741"/>
                  </a:cubicBezTo>
                  <a:cubicBezTo>
                    <a:pt x="479292" y="1025141"/>
                    <a:pt x="480054" y="1050606"/>
                    <a:pt x="482467" y="1075941"/>
                  </a:cubicBezTo>
                  <a:cubicBezTo>
                    <a:pt x="483234" y="1083999"/>
                    <a:pt x="484388" y="1092174"/>
                    <a:pt x="487230" y="1099753"/>
                  </a:cubicBezTo>
                  <a:cubicBezTo>
                    <a:pt x="489240" y="1105112"/>
                    <a:pt x="492708" y="1109993"/>
                    <a:pt x="496755" y="1114041"/>
                  </a:cubicBezTo>
                  <a:cubicBezTo>
                    <a:pt x="505988" y="1123274"/>
                    <a:pt x="513709" y="1124455"/>
                    <a:pt x="525330" y="1128328"/>
                  </a:cubicBezTo>
                  <a:cubicBezTo>
                    <a:pt x="534855" y="1125153"/>
                    <a:pt x="546805" y="1125903"/>
                    <a:pt x="553905" y="1118803"/>
                  </a:cubicBezTo>
                  <a:cubicBezTo>
                    <a:pt x="595653" y="1077055"/>
                    <a:pt x="544557" y="1130019"/>
                    <a:pt x="577717" y="1090228"/>
                  </a:cubicBezTo>
                  <a:cubicBezTo>
                    <a:pt x="591704" y="1073444"/>
                    <a:pt x="600671" y="1070164"/>
                    <a:pt x="620580" y="1056891"/>
                  </a:cubicBezTo>
                  <a:cubicBezTo>
                    <a:pt x="639045" y="1044581"/>
                    <a:pt x="629436" y="1049176"/>
                    <a:pt x="649155" y="1042603"/>
                  </a:cubicBezTo>
                  <a:cubicBezTo>
                    <a:pt x="664647" y="1047768"/>
                    <a:pt x="665475" y="1044795"/>
                    <a:pt x="672967" y="1061653"/>
                  </a:cubicBezTo>
                  <a:cubicBezTo>
                    <a:pt x="677045" y="1070828"/>
                    <a:pt x="682492" y="1090228"/>
                    <a:pt x="682492" y="1090228"/>
                  </a:cubicBezTo>
                  <a:cubicBezTo>
                    <a:pt x="680905" y="1110866"/>
                    <a:pt x="681544" y="1131797"/>
                    <a:pt x="677730" y="1152141"/>
                  </a:cubicBezTo>
                  <a:cubicBezTo>
                    <a:pt x="674804" y="1167749"/>
                    <a:pt x="662060" y="1169757"/>
                    <a:pt x="649155" y="1171191"/>
                  </a:cubicBezTo>
                  <a:cubicBezTo>
                    <a:pt x="614674" y="1175022"/>
                    <a:pt x="513562" y="1179399"/>
                    <a:pt x="487230" y="1180716"/>
                  </a:cubicBezTo>
                  <a:cubicBezTo>
                    <a:pt x="444367" y="1179128"/>
                    <a:pt x="401445" y="1178714"/>
                    <a:pt x="358642" y="1175953"/>
                  </a:cubicBezTo>
                  <a:cubicBezTo>
                    <a:pt x="352110" y="1175532"/>
                    <a:pt x="345992" y="1172562"/>
                    <a:pt x="339592" y="1171191"/>
                  </a:cubicBezTo>
                  <a:cubicBezTo>
                    <a:pt x="323762" y="1167799"/>
                    <a:pt x="291967" y="1161666"/>
                    <a:pt x="291967" y="1161666"/>
                  </a:cubicBezTo>
                  <a:cubicBezTo>
                    <a:pt x="263392" y="1163253"/>
                    <a:pt x="234861" y="1166428"/>
                    <a:pt x="206242" y="1166428"/>
                  </a:cubicBezTo>
                  <a:cubicBezTo>
                    <a:pt x="201222" y="1166428"/>
                    <a:pt x="193172" y="1166536"/>
                    <a:pt x="191955" y="1161666"/>
                  </a:cubicBezTo>
                  <a:cubicBezTo>
                    <a:pt x="190567" y="1156113"/>
                    <a:pt x="198640" y="1152348"/>
                    <a:pt x="201480" y="1147378"/>
                  </a:cubicBezTo>
                  <a:cubicBezTo>
                    <a:pt x="205002" y="1141214"/>
                    <a:pt x="208368" y="1134920"/>
                    <a:pt x="211005" y="1128328"/>
                  </a:cubicBezTo>
                  <a:cubicBezTo>
                    <a:pt x="214734" y="1119006"/>
                    <a:pt x="220530" y="1099753"/>
                    <a:pt x="220530" y="1099753"/>
                  </a:cubicBezTo>
                  <a:cubicBezTo>
                    <a:pt x="218043" y="1074885"/>
                    <a:pt x="223596" y="1055195"/>
                    <a:pt x="206242" y="1037841"/>
                  </a:cubicBezTo>
                  <a:cubicBezTo>
                    <a:pt x="202195" y="1033794"/>
                    <a:pt x="197185" y="1030641"/>
                    <a:pt x="191955" y="1028316"/>
                  </a:cubicBezTo>
                  <a:cubicBezTo>
                    <a:pt x="182780" y="1024238"/>
                    <a:pt x="163380" y="1018791"/>
                    <a:pt x="163380" y="1018791"/>
                  </a:cubicBezTo>
                  <a:cubicBezTo>
                    <a:pt x="153855" y="1021966"/>
                    <a:pt x="141905" y="1021217"/>
                    <a:pt x="134805" y="1028316"/>
                  </a:cubicBezTo>
                  <a:cubicBezTo>
                    <a:pt x="93052" y="1070066"/>
                    <a:pt x="146022" y="1018968"/>
                    <a:pt x="106230" y="1052128"/>
                  </a:cubicBezTo>
                  <a:cubicBezTo>
                    <a:pt x="82448" y="1071947"/>
                    <a:pt x="102762" y="1062809"/>
                    <a:pt x="77655" y="1071178"/>
                  </a:cubicBezTo>
                  <a:cubicBezTo>
                    <a:pt x="61780" y="1094991"/>
                    <a:pt x="72892" y="1082291"/>
                    <a:pt x="39555" y="1104516"/>
                  </a:cubicBezTo>
                  <a:lnTo>
                    <a:pt x="25267" y="1114041"/>
                  </a:lnTo>
                  <a:lnTo>
                    <a:pt x="10980" y="1123566"/>
                  </a:lnTo>
                  <a:cubicBezTo>
                    <a:pt x="14212" y="1097706"/>
                    <a:pt x="20505" y="1051608"/>
                    <a:pt x="20505" y="1028316"/>
                  </a:cubicBezTo>
                  <a:cubicBezTo>
                    <a:pt x="20505" y="915592"/>
                    <a:pt x="18707" y="802863"/>
                    <a:pt x="15742" y="690178"/>
                  </a:cubicBezTo>
                  <a:cubicBezTo>
                    <a:pt x="15529" y="682086"/>
                    <a:pt x="12428" y="674330"/>
                    <a:pt x="10980" y="666366"/>
                  </a:cubicBezTo>
                  <a:cubicBezTo>
                    <a:pt x="9253" y="656865"/>
                    <a:pt x="7805" y="647316"/>
                    <a:pt x="6217" y="637791"/>
                  </a:cubicBezTo>
                  <a:cubicBezTo>
                    <a:pt x="7805" y="623503"/>
                    <a:pt x="5641" y="608275"/>
                    <a:pt x="10980" y="594928"/>
                  </a:cubicBezTo>
                  <a:cubicBezTo>
                    <a:pt x="12844" y="590267"/>
                    <a:pt x="20266" y="590601"/>
                    <a:pt x="25267" y="590166"/>
                  </a:cubicBezTo>
                  <a:cubicBezTo>
                    <a:pt x="56937" y="587412"/>
                    <a:pt x="88767" y="586991"/>
                    <a:pt x="120517" y="585403"/>
                  </a:cubicBezTo>
                  <a:cubicBezTo>
                    <a:pt x="125280" y="582228"/>
                    <a:pt x="133417" y="581431"/>
                    <a:pt x="134805" y="575878"/>
                  </a:cubicBezTo>
                  <a:cubicBezTo>
                    <a:pt x="136264" y="570042"/>
                    <a:pt x="127437" y="536882"/>
                    <a:pt x="125280" y="528253"/>
                  </a:cubicBezTo>
                  <a:cubicBezTo>
                    <a:pt x="123692" y="512378"/>
                    <a:pt x="122626" y="496442"/>
                    <a:pt x="120517" y="480628"/>
                  </a:cubicBezTo>
                  <a:cubicBezTo>
                    <a:pt x="119288" y="471411"/>
                    <a:pt x="113823" y="447676"/>
                    <a:pt x="110992" y="437766"/>
                  </a:cubicBezTo>
                  <a:cubicBezTo>
                    <a:pt x="108242" y="428139"/>
                    <a:pt x="104658" y="416150"/>
                    <a:pt x="96705" y="409191"/>
                  </a:cubicBezTo>
                  <a:cubicBezTo>
                    <a:pt x="96700" y="409186"/>
                    <a:pt x="60989" y="385380"/>
                    <a:pt x="53842" y="380616"/>
                  </a:cubicBezTo>
                  <a:cubicBezTo>
                    <a:pt x="49080" y="377441"/>
                    <a:pt x="44985" y="372901"/>
                    <a:pt x="39555" y="371091"/>
                  </a:cubicBezTo>
                  <a:lnTo>
                    <a:pt x="10980" y="361566"/>
                  </a:lnTo>
                  <a:cubicBezTo>
                    <a:pt x="7805" y="356803"/>
                    <a:pt x="1614" y="353000"/>
                    <a:pt x="1455" y="347278"/>
                  </a:cubicBezTo>
                  <a:cubicBezTo>
                    <a:pt x="0" y="294887"/>
                    <a:pt x="6217" y="242527"/>
                    <a:pt x="6217" y="190116"/>
                  </a:cubicBezTo>
                  <a:cubicBezTo>
                    <a:pt x="6217" y="150397"/>
                    <a:pt x="3042" y="110741"/>
                    <a:pt x="1455" y="71053"/>
                  </a:cubicBezTo>
                  <a:cubicBezTo>
                    <a:pt x="3042" y="56766"/>
                    <a:pt x="1304" y="41701"/>
                    <a:pt x="6217" y="28191"/>
                  </a:cubicBezTo>
                  <a:cubicBezTo>
                    <a:pt x="8173" y="22812"/>
                    <a:pt x="15385" y="21226"/>
                    <a:pt x="20505" y="18666"/>
                  </a:cubicBezTo>
                  <a:cubicBezTo>
                    <a:pt x="33043" y="12397"/>
                    <a:pt x="8598" y="18666"/>
                    <a:pt x="6217" y="18666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3765235" y="3464764"/>
              <a:ext cx="1219005" cy="896363"/>
            </a:xfrm>
            <a:custGeom>
              <a:avLst/>
              <a:gdLst>
                <a:gd name="connsiteX0" fmla="*/ 1092515 w 1219005"/>
                <a:gd name="connsiteY0" fmla="*/ 473824 h 896363"/>
                <a:gd name="connsiteX1" fmla="*/ 1092515 w 1219005"/>
                <a:gd name="connsiteY1" fmla="*/ 473824 h 896363"/>
                <a:gd name="connsiteX2" fmla="*/ 1130615 w 1219005"/>
                <a:gd name="connsiteY2" fmla="*/ 492874 h 896363"/>
                <a:gd name="connsiteX3" fmla="*/ 1140140 w 1219005"/>
                <a:gd name="connsiteY3" fmla="*/ 521449 h 896363"/>
                <a:gd name="connsiteX4" fmla="*/ 1144903 w 1219005"/>
                <a:gd name="connsiteY4" fmla="*/ 535736 h 896363"/>
                <a:gd name="connsiteX5" fmla="*/ 1149665 w 1219005"/>
                <a:gd name="connsiteY5" fmla="*/ 550024 h 896363"/>
                <a:gd name="connsiteX6" fmla="*/ 1159190 w 1219005"/>
                <a:gd name="connsiteY6" fmla="*/ 564311 h 896363"/>
                <a:gd name="connsiteX7" fmla="*/ 1163953 w 1219005"/>
                <a:gd name="connsiteY7" fmla="*/ 611936 h 896363"/>
                <a:gd name="connsiteX8" fmla="*/ 1192528 w 1219005"/>
                <a:gd name="connsiteY8" fmla="*/ 621461 h 896363"/>
                <a:gd name="connsiteX9" fmla="*/ 1202053 w 1219005"/>
                <a:gd name="connsiteY9" fmla="*/ 635749 h 896363"/>
                <a:gd name="connsiteX10" fmla="*/ 1202053 w 1219005"/>
                <a:gd name="connsiteY10" fmla="*/ 759574 h 896363"/>
                <a:gd name="connsiteX11" fmla="*/ 1183003 w 1219005"/>
                <a:gd name="connsiteY11" fmla="*/ 792911 h 896363"/>
                <a:gd name="connsiteX12" fmla="*/ 1140140 w 1219005"/>
                <a:gd name="connsiteY12" fmla="*/ 811961 h 896363"/>
                <a:gd name="connsiteX13" fmla="*/ 1125853 w 1219005"/>
                <a:gd name="connsiteY13" fmla="*/ 816724 h 896363"/>
                <a:gd name="connsiteX14" fmla="*/ 1111565 w 1219005"/>
                <a:gd name="connsiteY14" fmla="*/ 826249 h 896363"/>
                <a:gd name="connsiteX15" fmla="*/ 1082990 w 1219005"/>
                <a:gd name="connsiteY15" fmla="*/ 835774 h 896363"/>
                <a:gd name="connsiteX16" fmla="*/ 1054415 w 1219005"/>
                <a:gd name="connsiteY16" fmla="*/ 854824 h 896363"/>
                <a:gd name="connsiteX17" fmla="*/ 1011553 w 1219005"/>
                <a:gd name="connsiteY17" fmla="*/ 850061 h 896363"/>
                <a:gd name="connsiteX18" fmla="*/ 982978 w 1219005"/>
                <a:gd name="connsiteY18" fmla="*/ 831011 h 896363"/>
                <a:gd name="connsiteX19" fmla="*/ 968690 w 1219005"/>
                <a:gd name="connsiteY19" fmla="*/ 821486 h 896363"/>
                <a:gd name="connsiteX20" fmla="*/ 935353 w 1219005"/>
                <a:gd name="connsiteY20" fmla="*/ 811961 h 896363"/>
                <a:gd name="connsiteX21" fmla="*/ 921065 w 1219005"/>
                <a:gd name="connsiteY21" fmla="*/ 807199 h 896363"/>
                <a:gd name="connsiteX22" fmla="*/ 859153 w 1219005"/>
                <a:gd name="connsiteY22" fmla="*/ 797674 h 896363"/>
                <a:gd name="connsiteX23" fmla="*/ 844865 w 1219005"/>
                <a:gd name="connsiteY23" fmla="*/ 792911 h 896363"/>
                <a:gd name="connsiteX24" fmla="*/ 825815 w 1219005"/>
                <a:gd name="connsiteY24" fmla="*/ 764336 h 896363"/>
                <a:gd name="connsiteX25" fmla="*/ 816290 w 1219005"/>
                <a:gd name="connsiteY25" fmla="*/ 750049 h 896363"/>
                <a:gd name="connsiteX26" fmla="*/ 806765 w 1219005"/>
                <a:gd name="connsiteY26" fmla="*/ 735761 h 896363"/>
                <a:gd name="connsiteX27" fmla="*/ 797240 w 1219005"/>
                <a:gd name="connsiteY27" fmla="*/ 721474 h 896363"/>
                <a:gd name="connsiteX28" fmla="*/ 792478 w 1219005"/>
                <a:gd name="connsiteY28" fmla="*/ 707186 h 896363"/>
                <a:gd name="connsiteX29" fmla="*/ 754378 w 1219005"/>
                <a:gd name="connsiteY29" fmla="*/ 664324 h 896363"/>
                <a:gd name="connsiteX30" fmla="*/ 725803 w 1219005"/>
                <a:gd name="connsiteY30" fmla="*/ 654799 h 896363"/>
                <a:gd name="connsiteX31" fmla="*/ 711515 w 1219005"/>
                <a:gd name="connsiteY31" fmla="*/ 650036 h 896363"/>
                <a:gd name="connsiteX32" fmla="*/ 659128 w 1219005"/>
                <a:gd name="connsiteY32" fmla="*/ 664324 h 896363"/>
                <a:gd name="connsiteX33" fmla="*/ 644840 w 1219005"/>
                <a:gd name="connsiteY33" fmla="*/ 673849 h 896363"/>
                <a:gd name="connsiteX34" fmla="*/ 616265 w 1219005"/>
                <a:gd name="connsiteY34" fmla="*/ 697661 h 896363"/>
                <a:gd name="connsiteX35" fmla="*/ 606740 w 1219005"/>
                <a:gd name="connsiteY35" fmla="*/ 711949 h 896363"/>
                <a:gd name="connsiteX36" fmla="*/ 592453 w 1219005"/>
                <a:gd name="connsiteY36" fmla="*/ 754811 h 896363"/>
                <a:gd name="connsiteX37" fmla="*/ 587690 w 1219005"/>
                <a:gd name="connsiteY37" fmla="*/ 769099 h 896363"/>
                <a:gd name="connsiteX38" fmla="*/ 582928 w 1219005"/>
                <a:gd name="connsiteY38" fmla="*/ 783386 h 896363"/>
                <a:gd name="connsiteX39" fmla="*/ 601978 w 1219005"/>
                <a:gd name="connsiteY39" fmla="*/ 811961 h 896363"/>
                <a:gd name="connsiteX40" fmla="*/ 635315 w 1219005"/>
                <a:gd name="connsiteY40" fmla="*/ 850061 h 896363"/>
                <a:gd name="connsiteX41" fmla="*/ 654365 w 1219005"/>
                <a:gd name="connsiteY41" fmla="*/ 878636 h 896363"/>
                <a:gd name="connsiteX42" fmla="*/ 659128 w 1219005"/>
                <a:gd name="connsiteY42" fmla="*/ 892924 h 896363"/>
                <a:gd name="connsiteX43" fmla="*/ 606740 w 1219005"/>
                <a:gd name="connsiteY43" fmla="*/ 888161 h 896363"/>
                <a:gd name="connsiteX44" fmla="*/ 554353 w 1219005"/>
                <a:gd name="connsiteY44" fmla="*/ 878636 h 896363"/>
                <a:gd name="connsiteX45" fmla="*/ 468628 w 1219005"/>
                <a:gd name="connsiteY45" fmla="*/ 869111 h 896363"/>
                <a:gd name="connsiteX46" fmla="*/ 330515 w 1219005"/>
                <a:gd name="connsiteY46" fmla="*/ 873874 h 896363"/>
                <a:gd name="connsiteX47" fmla="*/ 254315 w 1219005"/>
                <a:gd name="connsiteY47" fmla="*/ 883399 h 896363"/>
                <a:gd name="connsiteX48" fmla="*/ 135253 w 1219005"/>
                <a:gd name="connsiteY48" fmla="*/ 878636 h 896363"/>
                <a:gd name="connsiteX49" fmla="*/ 82865 w 1219005"/>
                <a:gd name="connsiteY49" fmla="*/ 864349 h 896363"/>
                <a:gd name="connsiteX50" fmla="*/ 54290 w 1219005"/>
                <a:gd name="connsiteY50" fmla="*/ 854824 h 896363"/>
                <a:gd name="connsiteX51" fmla="*/ 20953 w 1219005"/>
                <a:gd name="connsiteY51" fmla="*/ 845299 h 896363"/>
                <a:gd name="connsiteX52" fmla="*/ 1903 w 1219005"/>
                <a:gd name="connsiteY52" fmla="*/ 816724 h 896363"/>
                <a:gd name="connsiteX53" fmla="*/ 6665 w 1219005"/>
                <a:gd name="connsiteY53" fmla="*/ 659561 h 896363"/>
                <a:gd name="connsiteX54" fmla="*/ 44765 w 1219005"/>
                <a:gd name="connsiteY54" fmla="*/ 621461 h 896363"/>
                <a:gd name="connsiteX55" fmla="*/ 59053 w 1219005"/>
                <a:gd name="connsiteY55" fmla="*/ 607174 h 896363"/>
                <a:gd name="connsiteX56" fmla="*/ 73340 w 1219005"/>
                <a:gd name="connsiteY56" fmla="*/ 597649 h 896363"/>
                <a:gd name="connsiteX57" fmla="*/ 101915 w 1219005"/>
                <a:gd name="connsiteY57" fmla="*/ 573836 h 896363"/>
                <a:gd name="connsiteX58" fmla="*/ 111440 w 1219005"/>
                <a:gd name="connsiteY58" fmla="*/ 559549 h 896363"/>
                <a:gd name="connsiteX59" fmla="*/ 154303 w 1219005"/>
                <a:gd name="connsiteY59" fmla="*/ 535736 h 896363"/>
                <a:gd name="connsiteX60" fmla="*/ 182878 w 1219005"/>
                <a:gd name="connsiteY60" fmla="*/ 507161 h 896363"/>
                <a:gd name="connsiteX61" fmla="*/ 197165 w 1219005"/>
                <a:gd name="connsiteY61" fmla="*/ 492874 h 896363"/>
                <a:gd name="connsiteX62" fmla="*/ 201928 w 1219005"/>
                <a:gd name="connsiteY62" fmla="*/ 478586 h 896363"/>
                <a:gd name="connsiteX63" fmla="*/ 192403 w 1219005"/>
                <a:gd name="connsiteY63" fmla="*/ 416674 h 896363"/>
                <a:gd name="connsiteX64" fmla="*/ 187640 w 1219005"/>
                <a:gd name="connsiteY64" fmla="*/ 392861 h 896363"/>
                <a:gd name="connsiteX65" fmla="*/ 173353 w 1219005"/>
                <a:gd name="connsiteY65" fmla="*/ 364286 h 896363"/>
                <a:gd name="connsiteX66" fmla="*/ 144778 w 1219005"/>
                <a:gd name="connsiteY66" fmla="*/ 345236 h 896363"/>
                <a:gd name="connsiteX67" fmla="*/ 111440 w 1219005"/>
                <a:gd name="connsiteY67" fmla="*/ 302374 h 896363"/>
                <a:gd name="connsiteX68" fmla="*/ 101915 w 1219005"/>
                <a:gd name="connsiteY68" fmla="*/ 288086 h 896363"/>
                <a:gd name="connsiteX69" fmla="*/ 92390 w 1219005"/>
                <a:gd name="connsiteY69" fmla="*/ 254749 h 896363"/>
                <a:gd name="connsiteX70" fmla="*/ 97153 w 1219005"/>
                <a:gd name="connsiteY70" fmla="*/ 216649 h 896363"/>
                <a:gd name="connsiteX71" fmla="*/ 111440 w 1219005"/>
                <a:gd name="connsiteY71" fmla="*/ 202361 h 896363"/>
                <a:gd name="connsiteX72" fmla="*/ 125728 w 1219005"/>
                <a:gd name="connsiteY72" fmla="*/ 183311 h 896363"/>
                <a:gd name="connsiteX73" fmla="*/ 173353 w 1219005"/>
                <a:gd name="connsiteY73" fmla="*/ 149974 h 896363"/>
                <a:gd name="connsiteX74" fmla="*/ 187640 w 1219005"/>
                <a:gd name="connsiteY74" fmla="*/ 140449 h 896363"/>
                <a:gd name="connsiteX75" fmla="*/ 211453 w 1219005"/>
                <a:gd name="connsiteY75" fmla="*/ 111874 h 896363"/>
                <a:gd name="connsiteX76" fmla="*/ 225740 w 1219005"/>
                <a:gd name="connsiteY76" fmla="*/ 92824 h 896363"/>
                <a:gd name="connsiteX77" fmla="*/ 240028 w 1219005"/>
                <a:gd name="connsiteY77" fmla="*/ 49961 h 896363"/>
                <a:gd name="connsiteX78" fmla="*/ 244790 w 1219005"/>
                <a:gd name="connsiteY78" fmla="*/ 35674 h 896363"/>
                <a:gd name="connsiteX79" fmla="*/ 249553 w 1219005"/>
                <a:gd name="connsiteY79" fmla="*/ 21386 h 896363"/>
                <a:gd name="connsiteX80" fmla="*/ 268603 w 1219005"/>
                <a:gd name="connsiteY80" fmla="*/ 69011 h 896363"/>
                <a:gd name="connsiteX81" fmla="*/ 287653 w 1219005"/>
                <a:gd name="connsiteY81" fmla="*/ 97586 h 896363"/>
                <a:gd name="connsiteX82" fmla="*/ 301940 w 1219005"/>
                <a:gd name="connsiteY82" fmla="*/ 102349 h 896363"/>
                <a:gd name="connsiteX83" fmla="*/ 340040 w 1219005"/>
                <a:gd name="connsiteY83" fmla="*/ 97586 h 896363"/>
                <a:gd name="connsiteX84" fmla="*/ 349565 w 1219005"/>
                <a:gd name="connsiteY84" fmla="*/ 83299 h 896363"/>
                <a:gd name="connsiteX85" fmla="*/ 354328 w 1219005"/>
                <a:gd name="connsiteY85" fmla="*/ 64249 h 896363"/>
                <a:gd name="connsiteX86" fmla="*/ 359090 w 1219005"/>
                <a:gd name="connsiteY86" fmla="*/ 49961 h 896363"/>
                <a:gd name="connsiteX87" fmla="*/ 363853 w 1219005"/>
                <a:gd name="connsiteY87" fmla="*/ 7099 h 896363"/>
                <a:gd name="connsiteX88" fmla="*/ 392428 w 1219005"/>
                <a:gd name="connsiteY88" fmla="*/ 16624 h 896363"/>
                <a:gd name="connsiteX89" fmla="*/ 416240 w 1219005"/>
                <a:gd name="connsiteY89" fmla="*/ 21386 h 896363"/>
                <a:gd name="connsiteX90" fmla="*/ 459103 w 1219005"/>
                <a:gd name="connsiteY90" fmla="*/ 35674 h 896363"/>
                <a:gd name="connsiteX91" fmla="*/ 473390 w 1219005"/>
                <a:gd name="connsiteY91" fmla="*/ 40436 h 896363"/>
                <a:gd name="connsiteX92" fmla="*/ 492440 w 1219005"/>
                <a:gd name="connsiteY92" fmla="*/ 45199 h 896363"/>
                <a:gd name="connsiteX93" fmla="*/ 540065 w 1219005"/>
                <a:gd name="connsiteY93" fmla="*/ 40436 h 896363"/>
                <a:gd name="connsiteX94" fmla="*/ 559115 w 1219005"/>
                <a:gd name="connsiteY94" fmla="*/ 35674 h 896363"/>
                <a:gd name="connsiteX95" fmla="*/ 606740 w 1219005"/>
                <a:gd name="connsiteY95" fmla="*/ 26149 h 896363"/>
                <a:gd name="connsiteX96" fmla="*/ 668653 w 1219005"/>
                <a:gd name="connsiteY96" fmla="*/ 30911 h 896363"/>
                <a:gd name="connsiteX97" fmla="*/ 701990 w 1219005"/>
                <a:gd name="connsiteY97" fmla="*/ 40436 h 896363"/>
                <a:gd name="connsiteX98" fmla="*/ 706753 w 1219005"/>
                <a:gd name="connsiteY98" fmla="*/ 111874 h 896363"/>
                <a:gd name="connsiteX99" fmla="*/ 711515 w 1219005"/>
                <a:gd name="connsiteY99" fmla="*/ 130924 h 896363"/>
                <a:gd name="connsiteX100" fmla="*/ 716278 w 1219005"/>
                <a:gd name="connsiteY100" fmla="*/ 235699 h 896363"/>
                <a:gd name="connsiteX101" fmla="*/ 721040 w 1219005"/>
                <a:gd name="connsiteY101" fmla="*/ 254749 h 896363"/>
                <a:gd name="connsiteX102" fmla="*/ 725803 w 1219005"/>
                <a:gd name="connsiteY102" fmla="*/ 278561 h 896363"/>
                <a:gd name="connsiteX103" fmla="*/ 740090 w 1219005"/>
                <a:gd name="connsiteY103" fmla="*/ 340474 h 896363"/>
                <a:gd name="connsiteX104" fmla="*/ 749615 w 1219005"/>
                <a:gd name="connsiteY104" fmla="*/ 369049 h 896363"/>
                <a:gd name="connsiteX105" fmla="*/ 763903 w 1219005"/>
                <a:gd name="connsiteY105" fmla="*/ 397624 h 896363"/>
                <a:gd name="connsiteX106" fmla="*/ 778190 w 1219005"/>
                <a:gd name="connsiteY106" fmla="*/ 402386 h 896363"/>
                <a:gd name="connsiteX107" fmla="*/ 811528 w 1219005"/>
                <a:gd name="connsiteY107" fmla="*/ 397624 h 896363"/>
                <a:gd name="connsiteX108" fmla="*/ 825815 w 1219005"/>
                <a:gd name="connsiteY108" fmla="*/ 392861 h 896363"/>
                <a:gd name="connsiteX109" fmla="*/ 897253 w 1219005"/>
                <a:gd name="connsiteY109" fmla="*/ 397624 h 896363"/>
                <a:gd name="connsiteX110" fmla="*/ 906778 w 1219005"/>
                <a:gd name="connsiteY110" fmla="*/ 411911 h 896363"/>
                <a:gd name="connsiteX111" fmla="*/ 916303 w 1219005"/>
                <a:gd name="connsiteY111" fmla="*/ 440486 h 896363"/>
                <a:gd name="connsiteX112" fmla="*/ 940115 w 1219005"/>
                <a:gd name="connsiteY112" fmla="*/ 497636 h 896363"/>
                <a:gd name="connsiteX113" fmla="*/ 949640 w 1219005"/>
                <a:gd name="connsiteY113" fmla="*/ 511924 h 896363"/>
                <a:gd name="connsiteX114" fmla="*/ 963928 w 1219005"/>
                <a:gd name="connsiteY114" fmla="*/ 521449 h 896363"/>
                <a:gd name="connsiteX115" fmla="*/ 992503 w 1219005"/>
                <a:gd name="connsiteY115" fmla="*/ 530974 h 896363"/>
                <a:gd name="connsiteX116" fmla="*/ 1035365 w 1219005"/>
                <a:gd name="connsiteY116" fmla="*/ 526211 h 896363"/>
                <a:gd name="connsiteX117" fmla="*/ 1049653 w 1219005"/>
                <a:gd name="connsiteY117" fmla="*/ 521449 h 896363"/>
                <a:gd name="connsiteX118" fmla="*/ 1059178 w 1219005"/>
                <a:gd name="connsiteY118" fmla="*/ 507161 h 896363"/>
                <a:gd name="connsiteX119" fmla="*/ 1102040 w 1219005"/>
                <a:gd name="connsiteY119" fmla="*/ 483349 h 896363"/>
                <a:gd name="connsiteX120" fmla="*/ 1092515 w 1219005"/>
                <a:gd name="connsiteY120" fmla="*/ 473824 h 89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19005" h="896363">
                  <a:moveTo>
                    <a:pt x="1092515" y="473824"/>
                  </a:moveTo>
                  <a:lnTo>
                    <a:pt x="1092515" y="473824"/>
                  </a:lnTo>
                  <a:cubicBezTo>
                    <a:pt x="1105215" y="480174"/>
                    <a:pt x="1120575" y="482834"/>
                    <a:pt x="1130615" y="492874"/>
                  </a:cubicBezTo>
                  <a:cubicBezTo>
                    <a:pt x="1137715" y="499974"/>
                    <a:pt x="1136965" y="511924"/>
                    <a:pt x="1140140" y="521449"/>
                  </a:cubicBezTo>
                  <a:lnTo>
                    <a:pt x="1144903" y="535736"/>
                  </a:lnTo>
                  <a:cubicBezTo>
                    <a:pt x="1146491" y="540499"/>
                    <a:pt x="1146880" y="545847"/>
                    <a:pt x="1149665" y="550024"/>
                  </a:cubicBezTo>
                  <a:lnTo>
                    <a:pt x="1159190" y="564311"/>
                  </a:lnTo>
                  <a:cubicBezTo>
                    <a:pt x="1160778" y="580186"/>
                    <a:pt x="1155914" y="598155"/>
                    <a:pt x="1163953" y="611936"/>
                  </a:cubicBezTo>
                  <a:cubicBezTo>
                    <a:pt x="1169012" y="620609"/>
                    <a:pt x="1192528" y="621461"/>
                    <a:pt x="1192528" y="621461"/>
                  </a:cubicBezTo>
                  <a:cubicBezTo>
                    <a:pt x="1195703" y="626224"/>
                    <a:pt x="1199493" y="630629"/>
                    <a:pt x="1202053" y="635749"/>
                  </a:cubicBezTo>
                  <a:cubicBezTo>
                    <a:pt x="1219005" y="669654"/>
                    <a:pt x="1202420" y="754617"/>
                    <a:pt x="1202053" y="759574"/>
                  </a:cubicBezTo>
                  <a:cubicBezTo>
                    <a:pt x="1200696" y="777894"/>
                    <a:pt x="1196733" y="781470"/>
                    <a:pt x="1183003" y="792911"/>
                  </a:cubicBezTo>
                  <a:cubicBezTo>
                    <a:pt x="1167908" y="805490"/>
                    <a:pt x="1160906" y="805039"/>
                    <a:pt x="1140140" y="811961"/>
                  </a:cubicBezTo>
                  <a:cubicBezTo>
                    <a:pt x="1135378" y="813549"/>
                    <a:pt x="1130030" y="813939"/>
                    <a:pt x="1125853" y="816724"/>
                  </a:cubicBezTo>
                  <a:cubicBezTo>
                    <a:pt x="1121090" y="819899"/>
                    <a:pt x="1116796" y="823924"/>
                    <a:pt x="1111565" y="826249"/>
                  </a:cubicBezTo>
                  <a:cubicBezTo>
                    <a:pt x="1102390" y="830327"/>
                    <a:pt x="1091344" y="830205"/>
                    <a:pt x="1082990" y="835774"/>
                  </a:cubicBezTo>
                  <a:lnTo>
                    <a:pt x="1054415" y="854824"/>
                  </a:lnTo>
                  <a:cubicBezTo>
                    <a:pt x="1040128" y="853236"/>
                    <a:pt x="1025191" y="854607"/>
                    <a:pt x="1011553" y="850061"/>
                  </a:cubicBezTo>
                  <a:cubicBezTo>
                    <a:pt x="1000693" y="846441"/>
                    <a:pt x="992503" y="837361"/>
                    <a:pt x="982978" y="831011"/>
                  </a:cubicBezTo>
                  <a:cubicBezTo>
                    <a:pt x="978215" y="827836"/>
                    <a:pt x="974120" y="823296"/>
                    <a:pt x="968690" y="821486"/>
                  </a:cubicBezTo>
                  <a:cubicBezTo>
                    <a:pt x="934441" y="810070"/>
                    <a:pt x="977205" y="823918"/>
                    <a:pt x="935353" y="811961"/>
                  </a:cubicBezTo>
                  <a:cubicBezTo>
                    <a:pt x="930526" y="810582"/>
                    <a:pt x="925935" y="808417"/>
                    <a:pt x="921065" y="807199"/>
                  </a:cubicBezTo>
                  <a:cubicBezTo>
                    <a:pt x="899239" y="801742"/>
                    <a:pt x="882301" y="800567"/>
                    <a:pt x="859153" y="797674"/>
                  </a:cubicBezTo>
                  <a:cubicBezTo>
                    <a:pt x="854390" y="796086"/>
                    <a:pt x="848415" y="796461"/>
                    <a:pt x="844865" y="792911"/>
                  </a:cubicBezTo>
                  <a:cubicBezTo>
                    <a:pt x="836770" y="784816"/>
                    <a:pt x="832165" y="773861"/>
                    <a:pt x="825815" y="764336"/>
                  </a:cubicBezTo>
                  <a:lnTo>
                    <a:pt x="816290" y="750049"/>
                  </a:lnTo>
                  <a:lnTo>
                    <a:pt x="806765" y="735761"/>
                  </a:lnTo>
                  <a:lnTo>
                    <a:pt x="797240" y="721474"/>
                  </a:lnTo>
                  <a:cubicBezTo>
                    <a:pt x="795653" y="716711"/>
                    <a:pt x="794723" y="711676"/>
                    <a:pt x="792478" y="707186"/>
                  </a:cubicBezTo>
                  <a:cubicBezTo>
                    <a:pt x="786125" y="694480"/>
                    <a:pt x="761949" y="666848"/>
                    <a:pt x="754378" y="664324"/>
                  </a:cubicBezTo>
                  <a:lnTo>
                    <a:pt x="725803" y="654799"/>
                  </a:lnTo>
                  <a:lnTo>
                    <a:pt x="711515" y="650036"/>
                  </a:lnTo>
                  <a:cubicBezTo>
                    <a:pt x="698736" y="652592"/>
                    <a:pt x="669485" y="657419"/>
                    <a:pt x="659128" y="664324"/>
                  </a:cubicBezTo>
                  <a:cubicBezTo>
                    <a:pt x="654365" y="667499"/>
                    <a:pt x="649237" y="670185"/>
                    <a:pt x="644840" y="673849"/>
                  </a:cubicBezTo>
                  <a:cubicBezTo>
                    <a:pt x="608170" y="704407"/>
                    <a:pt x="651740" y="674012"/>
                    <a:pt x="616265" y="697661"/>
                  </a:cubicBezTo>
                  <a:cubicBezTo>
                    <a:pt x="613090" y="702424"/>
                    <a:pt x="609065" y="706718"/>
                    <a:pt x="606740" y="711949"/>
                  </a:cubicBezTo>
                  <a:cubicBezTo>
                    <a:pt x="606736" y="711959"/>
                    <a:pt x="594836" y="747662"/>
                    <a:pt x="592453" y="754811"/>
                  </a:cubicBezTo>
                  <a:lnTo>
                    <a:pt x="587690" y="769099"/>
                  </a:lnTo>
                  <a:lnTo>
                    <a:pt x="582928" y="783386"/>
                  </a:lnTo>
                  <a:cubicBezTo>
                    <a:pt x="592035" y="810712"/>
                    <a:pt x="581167" y="785205"/>
                    <a:pt x="601978" y="811961"/>
                  </a:cubicBezTo>
                  <a:cubicBezTo>
                    <a:pt x="631898" y="850429"/>
                    <a:pt x="607656" y="831621"/>
                    <a:pt x="635315" y="850061"/>
                  </a:cubicBezTo>
                  <a:cubicBezTo>
                    <a:pt x="641665" y="859586"/>
                    <a:pt x="650745" y="867776"/>
                    <a:pt x="654365" y="878636"/>
                  </a:cubicBezTo>
                  <a:cubicBezTo>
                    <a:pt x="655953" y="883399"/>
                    <a:pt x="664051" y="891939"/>
                    <a:pt x="659128" y="892924"/>
                  </a:cubicBezTo>
                  <a:cubicBezTo>
                    <a:pt x="641934" y="896363"/>
                    <a:pt x="624203" y="889749"/>
                    <a:pt x="606740" y="888161"/>
                  </a:cubicBezTo>
                  <a:cubicBezTo>
                    <a:pt x="586241" y="884062"/>
                    <a:pt x="575664" y="881680"/>
                    <a:pt x="554353" y="878636"/>
                  </a:cubicBezTo>
                  <a:cubicBezTo>
                    <a:pt x="522915" y="874145"/>
                    <a:pt x="500950" y="872343"/>
                    <a:pt x="468628" y="869111"/>
                  </a:cubicBezTo>
                  <a:lnTo>
                    <a:pt x="330515" y="873874"/>
                  </a:lnTo>
                  <a:cubicBezTo>
                    <a:pt x="297438" y="875570"/>
                    <a:pt x="284006" y="878450"/>
                    <a:pt x="254315" y="883399"/>
                  </a:cubicBezTo>
                  <a:cubicBezTo>
                    <a:pt x="214628" y="881811"/>
                    <a:pt x="174884" y="881278"/>
                    <a:pt x="135253" y="878636"/>
                  </a:cubicBezTo>
                  <a:cubicBezTo>
                    <a:pt x="118421" y="877514"/>
                    <a:pt x="98249" y="869477"/>
                    <a:pt x="82865" y="864349"/>
                  </a:cubicBezTo>
                  <a:lnTo>
                    <a:pt x="54290" y="854824"/>
                  </a:lnTo>
                  <a:cubicBezTo>
                    <a:pt x="30370" y="848843"/>
                    <a:pt x="41450" y="852131"/>
                    <a:pt x="20953" y="845299"/>
                  </a:cubicBezTo>
                  <a:cubicBezTo>
                    <a:pt x="14603" y="835774"/>
                    <a:pt x="1556" y="828166"/>
                    <a:pt x="1903" y="816724"/>
                  </a:cubicBezTo>
                  <a:cubicBezTo>
                    <a:pt x="3490" y="764336"/>
                    <a:pt x="0" y="711547"/>
                    <a:pt x="6665" y="659561"/>
                  </a:cubicBezTo>
                  <a:cubicBezTo>
                    <a:pt x="10642" y="628539"/>
                    <a:pt x="27266" y="633960"/>
                    <a:pt x="44765" y="621461"/>
                  </a:cubicBezTo>
                  <a:cubicBezTo>
                    <a:pt x="50246" y="617546"/>
                    <a:pt x="53879" y="611486"/>
                    <a:pt x="59053" y="607174"/>
                  </a:cubicBezTo>
                  <a:cubicBezTo>
                    <a:pt x="63450" y="603510"/>
                    <a:pt x="68943" y="601313"/>
                    <a:pt x="73340" y="597649"/>
                  </a:cubicBezTo>
                  <a:cubicBezTo>
                    <a:pt x="110009" y="567091"/>
                    <a:pt x="66444" y="597484"/>
                    <a:pt x="101915" y="573836"/>
                  </a:cubicBezTo>
                  <a:cubicBezTo>
                    <a:pt x="105090" y="569074"/>
                    <a:pt x="107132" y="563318"/>
                    <a:pt x="111440" y="559549"/>
                  </a:cubicBezTo>
                  <a:cubicBezTo>
                    <a:pt x="131595" y="541914"/>
                    <a:pt x="134679" y="542278"/>
                    <a:pt x="154303" y="535736"/>
                  </a:cubicBezTo>
                  <a:lnTo>
                    <a:pt x="182878" y="507161"/>
                  </a:lnTo>
                  <a:lnTo>
                    <a:pt x="197165" y="492874"/>
                  </a:lnTo>
                  <a:cubicBezTo>
                    <a:pt x="198753" y="488111"/>
                    <a:pt x="201928" y="483606"/>
                    <a:pt x="201928" y="478586"/>
                  </a:cubicBezTo>
                  <a:cubicBezTo>
                    <a:pt x="201928" y="444855"/>
                    <a:pt x="198153" y="442551"/>
                    <a:pt x="192403" y="416674"/>
                  </a:cubicBezTo>
                  <a:cubicBezTo>
                    <a:pt x="190647" y="408772"/>
                    <a:pt x="189603" y="400714"/>
                    <a:pt x="187640" y="392861"/>
                  </a:cubicBezTo>
                  <a:cubicBezTo>
                    <a:pt x="185330" y="383620"/>
                    <a:pt x="180803" y="370805"/>
                    <a:pt x="173353" y="364286"/>
                  </a:cubicBezTo>
                  <a:cubicBezTo>
                    <a:pt x="164738" y="356748"/>
                    <a:pt x="152873" y="353330"/>
                    <a:pt x="144778" y="345236"/>
                  </a:cubicBezTo>
                  <a:cubicBezTo>
                    <a:pt x="122395" y="322855"/>
                    <a:pt x="134225" y="336552"/>
                    <a:pt x="111440" y="302374"/>
                  </a:cubicBezTo>
                  <a:lnTo>
                    <a:pt x="101915" y="288086"/>
                  </a:lnTo>
                  <a:cubicBezTo>
                    <a:pt x="99670" y="281350"/>
                    <a:pt x="92390" y="260726"/>
                    <a:pt x="92390" y="254749"/>
                  </a:cubicBezTo>
                  <a:cubicBezTo>
                    <a:pt x="92390" y="241950"/>
                    <a:pt x="92779" y="228677"/>
                    <a:pt x="97153" y="216649"/>
                  </a:cubicBezTo>
                  <a:cubicBezTo>
                    <a:pt x="99455" y="210319"/>
                    <a:pt x="107057" y="207475"/>
                    <a:pt x="111440" y="202361"/>
                  </a:cubicBezTo>
                  <a:cubicBezTo>
                    <a:pt x="116606" y="196334"/>
                    <a:pt x="120115" y="188924"/>
                    <a:pt x="125728" y="183311"/>
                  </a:cubicBezTo>
                  <a:cubicBezTo>
                    <a:pt x="132779" y="176261"/>
                    <a:pt x="168688" y="153084"/>
                    <a:pt x="173353" y="149974"/>
                  </a:cubicBezTo>
                  <a:lnTo>
                    <a:pt x="187640" y="140449"/>
                  </a:lnTo>
                  <a:cubicBezTo>
                    <a:pt x="208693" y="108868"/>
                    <a:pt x="183949" y="143962"/>
                    <a:pt x="211453" y="111874"/>
                  </a:cubicBezTo>
                  <a:cubicBezTo>
                    <a:pt x="216619" y="105848"/>
                    <a:pt x="220978" y="99174"/>
                    <a:pt x="225740" y="92824"/>
                  </a:cubicBezTo>
                  <a:lnTo>
                    <a:pt x="240028" y="49961"/>
                  </a:lnTo>
                  <a:lnTo>
                    <a:pt x="244790" y="35674"/>
                  </a:lnTo>
                  <a:lnTo>
                    <a:pt x="249553" y="21386"/>
                  </a:lnTo>
                  <a:cubicBezTo>
                    <a:pt x="271238" y="86442"/>
                    <a:pt x="247577" y="19947"/>
                    <a:pt x="268603" y="69011"/>
                  </a:cubicBezTo>
                  <a:cubicBezTo>
                    <a:pt x="275594" y="85324"/>
                    <a:pt x="269682" y="85605"/>
                    <a:pt x="287653" y="97586"/>
                  </a:cubicBezTo>
                  <a:cubicBezTo>
                    <a:pt x="291830" y="100371"/>
                    <a:pt x="297178" y="100761"/>
                    <a:pt x="301940" y="102349"/>
                  </a:cubicBezTo>
                  <a:cubicBezTo>
                    <a:pt x="314640" y="100761"/>
                    <a:pt x="328157" y="102339"/>
                    <a:pt x="340040" y="97586"/>
                  </a:cubicBezTo>
                  <a:cubicBezTo>
                    <a:pt x="345354" y="95460"/>
                    <a:pt x="347310" y="88560"/>
                    <a:pt x="349565" y="83299"/>
                  </a:cubicBezTo>
                  <a:cubicBezTo>
                    <a:pt x="352143" y="77283"/>
                    <a:pt x="352530" y="70543"/>
                    <a:pt x="354328" y="64249"/>
                  </a:cubicBezTo>
                  <a:cubicBezTo>
                    <a:pt x="355707" y="59422"/>
                    <a:pt x="357503" y="54724"/>
                    <a:pt x="359090" y="49961"/>
                  </a:cubicBezTo>
                  <a:cubicBezTo>
                    <a:pt x="360678" y="35674"/>
                    <a:pt x="353688" y="17264"/>
                    <a:pt x="363853" y="7099"/>
                  </a:cubicBezTo>
                  <a:cubicBezTo>
                    <a:pt x="370953" y="0"/>
                    <a:pt x="382583" y="14655"/>
                    <a:pt x="392428" y="16624"/>
                  </a:cubicBezTo>
                  <a:cubicBezTo>
                    <a:pt x="400365" y="18211"/>
                    <a:pt x="408431" y="19256"/>
                    <a:pt x="416240" y="21386"/>
                  </a:cubicBezTo>
                  <a:cubicBezTo>
                    <a:pt x="416258" y="21391"/>
                    <a:pt x="451950" y="33290"/>
                    <a:pt x="459103" y="35674"/>
                  </a:cubicBezTo>
                  <a:cubicBezTo>
                    <a:pt x="463865" y="37261"/>
                    <a:pt x="468520" y="39218"/>
                    <a:pt x="473390" y="40436"/>
                  </a:cubicBezTo>
                  <a:lnTo>
                    <a:pt x="492440" y="45199"/>
                  </a:lnTo>
                  <a:cubicBezTo>
                    <a:pt x="508315" y="43611"/>
                    <a:pt x="524271" y="42692"/>
                    <a:pt x="540065" y="40436"/>
                  </a:cubicBezTo>
                  <a:cubicBezTo>
                    <a:pt x="546545" y="39510"/>
                    <a:pt x="552697" y="36958"/>
                    <a:pt x="559115" y="35674"/>
                  </a:cubicBezTo>
                  <a:cubicBezTo>
                    <a:pt x="617501" y="23997"/>
                    <a:pt x="562492" y="37210"/>
                    <a:pt x="606740" y="26149"/>
                  </a:cubicBezTo>
                  <a:cubicBezTo>
                    <a:pt x="627378" y="27736"/>
                    <a:pt x="648096" y="28493"/>
                    <a:pt x="668653" y="30911"/>
                  </a:cubicBezTo>
                  <a:cubicBezTo>
                    <a:pt x="677890" y="31998"/>
                    <a:pt x="692754" y="37358"/>
                    <a:pt x="701990" y="40436"/>
                  </a:cubicBezTo>
                  <a:cubicBezTo>
                    <a:pt x="703578" y="64249"/>
                    <a:pt x="704255" y="88140"/>
                    <a:pt x="706753" y="111874"/>
                  </a:cubicBezTo>
                  <a:cubicBezTo>
                    <a:pt x="707438" y="118383"/>
                    <a:pt x="711013" y="124398"/>
                    <a:pt x="711515" y="130924"/>
                  </a:cubicBezTo>
                  <a:cubicBezTo>
                    <a:pt x="714196" y="165782"/>
                    <a:pt x="713597" y="200841"/>
                    <a:pt x="716278" y="235699"/>
                  </a:cubicBezTo>
                  <a:cubicBezTo>
                    <a:pt x="716780" y="242225"/>
                    <a:pt x="719620" y="248359"/>
                    <a:pt x="721040" y="254749"/>
                  </a:cubicBezTo>
                  <a:cubicBezTo>
                    <a:pt x="722796" y="262651"/>
                    <a:pt x="724472" y="270577"/>
                    <a:pt x="725803" y="278561"/>
                  </a:cubicBezTo>
                  <a:cubicBezTo>
                    <a:pt x="734046" y="328021"/>
                    <a:pt x="725171" y="295720"/>
                    <a:pt x="740090" y="340474"/>
                  </a:cubicBezTo>
                  <a:lnTo>
                    <a:pt x="749615" y="369049"/>
                  </a:lnTo>
                  <a:cubicBezTo>
                    <a:pt x="752752" y="378460"/>
                    <a:pt x="755512" y="390911"/>
                    <a:pt x="763903" y="397624"/>
                  </a:cubicBezTo>
                  <a:cubicBezTo>
                    <a:pt x="767823" y="400760"/>
                    <a:pt x="773428" y="400799"/>
                    <a:pt x="778190" y="402386"/>
                  </a:cubicBezTo>
                  <a:cubicBezTo>
                    <a:pt x="789303" y="400799"/>
                    <a:pt x="800521" y="399825"/>
                    <a:pt x="811528" y="397624"/>
                  </a:cubicBezTo>
                  <a:cubicBezTo>
                    <a:pt x="816451" y="396639"/>
                    <a:pt x="820795" y="392861"/>
                    <a:pt x="825815" y="392861"/>
                  </a:cubicBezTo>
                  <a:cubicBezTo>
                    <a:pt x="849681" y="392861"/>
                    <a:pt x="873440" y="396036"/>
                    <a:pt x="897253" y="397624"/>
                  </a:cubicBezTo>
                  <a:cubicBezTo>
                    <a:pt x="900428" y="402386"/>
                    <a:pt x="904453" y="406681"/>
                    <a:pt x="906778" y="411911"/>
                  </a:cubicBezTo>
                  <a:cubicBezTo>
                    <a:pt x="910856" y="421086"/>
                    <a:pt x="916303" y="440486"/>
                    <a:pt x="916303" y="440486"/>
                  </a:cubicBezTo>
                  <a:cubicBezTo>
                    <a:pt x="922947" y="480353"/>
                    <a:pt x="915709" y="461026"/>
                    <a:pt x="940115" y="497636"/>
                  </a:cubicBezTo>
                  <a:cubicBezTo>
                    <a:pt x="943290" y="502399"/>
                    <a:pt x="944877" y="508749"/>
                    <a:pt x="949640" y="511924"/>
                  </a:cubicBezTo>
                  <a:cubicBezTo>
                    <a:pt x="954403" y="515099"/>
                    <a:pt x="958697" y="519124"/>
                    <a:pt x="963928" y="521449"/>
                  </a:cubicBezTo>
                  <a:cubicBezTo>
                    <a:pt x="973103" y="525527"/>
                    <a:pt x="992503" y="530974"/>
                    <a:pt x="992503" y="530974"/>
                  </a:cubicBezTo>
                  <a:cubicBezTo>
                    <a:pt x="1006790" y="529386"/>
                    <a:pt x="1021185" y="528574"/>
                    <a:pt x="1035365" y="526211"/>
                  </a:cubicBezTo>
                  <a:cubicBezTo>
                    <a:pt x="1040317" y="525386"/>
                    <a:pt x="1045733" y="524585"/>
                    <a:pt x="1049653" y="521449"/>
                  </a:cubicBezTo>
                  <a:cubicBezTo>
                    <a:pt x="1054123" y="517873"/>
                    <a:pt x="1054870" y="510930"/>
                    <a:pt x="1059178" y="507161"/>
                  </a:cubicBezTo>
                  <a:cubicBezTo>
                    <a:pt x="1070494" y="497259"/>
                    <a:pt x="1086292" y="486498"/>
                    <a:pt x="1102040" y="483349"/>
                  </a:cubicBezTo>
                  <a:cubicBezTo>
                    <a:pt x="1105153" y="482726"/>
                    <a:pt x="1094102" y="475411"/>
                    <a:pt x="1092515" y="473824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/>
            <p:cNvSpPr/>
            <p:nvPr/>
          </p:nvSpPr>
          <p:spPr>
            <a:xfrm>
              <a:off x="4360599" y="2168673"/>
              <a:ext cx="1478226" cy="1588940"/>
            </a:xfrm>
            <a:custGeom>
              <a:avLst/>
              <a:gdLst>
                <a:gd name="connsiteX0" fmla="*/ 1273439 w 1478226"/>
                <a:gd name="connsiteY0" fmla="*/ 26840 h 1588940"/>
                <a:gd name="connsiteX1" fmla="*/ 1273439 w 1478226"/>
                <a:gd name="connsiteY1" fmla="*/ 26840 h 1588940"/>
                <a:gd name="connsiteX2" fmla="*/ 1340114 w 1478226"/>
                <a:gd name="connsiteY2" fmla="*/ 17315 h 1588940"/>
                <a:gd name="connsiteX3" fmla="*/ 1335351 w 1478226"/>
                <a:gd name="connsiteY3" fmla="*/ 41127 h 1588940"/>
                <a:gd name="connsiteX4" fmla="*/ 1340114 w 1478226"/>
                <a:gd name="connsiteY4" fmla="*/ 79227 h 1588940"/>
                <a:gd name="connsiteX5" fmla="*/ 1368689 w 1478226"/>
                <a:gd name="connsiteY5" fmla="*/ 88752 h 1588940"/>
                <a:gd name="connsiteX6" fmla="*/ 1402026 w 1478226"/>
                <a:gd name="connsiteY6" fmla="*/ 83990 h 1588940"/>
                <a:gd name="connsiteX7" fmla="*/ 1425839 w 1478226"/>
                <a:gd name="connsiteY7" fmla="*/ 79227 h 1588940"/>
                <a:gd name="connsiteX8" fmla="*/ 1454414 w 1478226"/>
                <a:gd name="connsiteY8" fmla="*/ 83990 h 1588940"/>
                <a:gd name="connsiteX9" fmla="*/ 1449651 w 1478226"/>
                <a:gd name="connsiteY9" fmla="*/ 117327 h 1588940"/>
                <a:gd name="connsiteX10" fmla="*/ 1463939 w 1478226"/>
                <a:gd name="connsiteY10" fmla="*/ 179240 h 1588940"/>
                <a:gd name="connsiteX11" fmla="*/ 1473464 w 1478226"/>
                <a:gd name="connsiteY11" fmla="*/ 193527 h 1588940"/>
                <a:gd name="connsiteX12" fmla="*/ 1478226 w 1478226"/>
                <a:gd name="connsiteY12" fmla="*/ 207815 h 1588940"/>
                <a:gd name="connsiteX13" fmla="*/ 1473464 w 1478226"/>
                <a:gd name="connsiteY13" fmla="*/ 236390 h 1588940"/>
                <a:gd name="connsiteX14" fmla="*/ 1449651 w 1478226"/>
                <a:gd name="connsiteY14" fmla="*/ 264965 h 1588940"/>
                <a:gd name="connsiteX15" fmla="*/ 1440126 w 1478226"/>
                <a:gd name="connsiteY15" fmla="*/ 279252 h 1588940"/>
                <a:gd name="connsiteX16" fmla="*/ 1435364 w 1478226"/>
                <a:gd name="connsiteY16" fmla="*/ 293540 h 1588940"/>
                <a:gd name="connsiteX17" fmla="*/ 1435364 w 1478226"/>
                <a:gd name="connsiteY17" fmla="*/ 417365 h 1588940"/>
                <a:gd name="connsiteX18" fmla="*/ 1449651 w 1478226"/>
                <a:gd name="connsiteY18" fmla="*/ 474515 h 1588940"/>
                <a:gd name="connsiteX19" fmla="*/ 1459176 w 1478226"/>
                <a:gd name="connsiteY19" fmla="*/ 488802 h 1588940"/>
                <a:gd name="connsiteX20" fmla="*/ 1444889 w 1478226"/>
                <a:gd name="connsiteY20" fmla="*/ 550715 h 1588940"/>
                <a:gd name="connsiteX21" fmla="*/ 1430601 w 1478226"/>
                <a:gd name="connsiteY21" fmla="*/ 565002 h 1588940"/>
                <a:gd name="connsiteX22" fmla="*/ 1411551 w 1478226"/>
                <a:gd name="connsiteY22" fmla="*/ 593577 h 1588940"/>
                <a:gd name="connsiteX23" fmla="*/ 1402026 w 1478226"/>
                <a:gd name="connsiteY23" fmla="*/ 607865 h 1588940"/>
                <a:gd name="connsiteX24" fmla="*/ 1354401 w 1478226"/>
                <a:gd name="connsiteY24" fmla="*/ 588815 h 1588940"/>
                <a:gd name="connsiteX25" fmla="*/ 1340114 w 1478226"/>
                <a:gd name="connsiteY25" fmla="*/ 584052 h 1588940"/>
                <a:gd name="connsiteX26" fmla="*/ 1297251 w 1478226"/>
                <a:gd name="connsiteY26" fmla="*/ 565002 h 1588940"/>
                <a:gd name="connsiteX27" fmla="*/ 1235339 w 1478226"/>
                <a:gd name="connsiteY27" fmla="*/ 560240 h 1588940"/>
                <a:gd name="connsiteX28" fmla="*/ 1168664 w 1478226"/>
                <a:gd name="connsiteY28" fmla="*/ 565002 h 1588940"/>
                <a:gd name="connsiteX29" fmla="*/ 1154376 w 1478226"/>
                <a:gd name="connsiteY29" fmla="*/ 574527 h 1588940"/>
                <a:gd name="connsiteX30" fmla="*/ 1140089 w 1478226"/>
                <a:gd name="connsiteY30" fmla="*/ 579290 h 1588940"/>
                <a:gd name="connsiteX31" fmla="*/ 1135326 w 1478226"/>
                <a:gd name="connsiteY31" fmla="*/ 550715 h 1588940"/>
                <a:gd name="connsiteX32" fmla="*/ 1130564 w 1478226"/>
                <a:gd name="connsiteY32" fmla="*/ 531665 h 1588940"/>
                <a:gd name="connsiteX33" fmla="*/ 1121039 w 1478226"/>
                <a:gd name="connsiteY33" fmla="*/ 503090 h 1588940"/>
                <a:gd name="connsiteX34" fmla="*/ 1116276 w 1478226"/>
                <a:gd name="connsiteY34" fmla="*/ 488802 h 1588940"/>
                <a:gd name="connsiteX35" fmla="*/ 1101989 w 1478226"/>
                <a:gd name="connsiteY35" fmla="*/ 474515 h 1588940"/>
                <a:gd name="connsiteX36" fmla="*/ 1097226 w 1478226"/>
                <a:gd name="connsiteY36" fmla="*/ 460227 h 1588940"/>
                <a:gd name="connsiteX37" fmla="*/ 1073414 w 1478226"/>
                <a:gd name="connsiteY37" fmla="*/ 431652 h 1588940"/>
                <a:gd name="connsiteX38" fmla="*/ 1059126 w 1478226"/>
                <a:gd name="connsiteY38" fmla="*/ 422127 h 1588940"/>
                <a:gd name="connsiteX39" fmla="*/ 959114 w 1478226"/>
                <a:gd name="connsiteY39" fmla="*/ 426890 h 1588940"/>
                <a:gd name="connsiteX40" fmla="*/ 944826 w 1478226"/>
                <a:gd name="connsiteY40" fmla="*/ 431652 h 1588940"/>
                <a:gd name="connsiteX41" fmla="*/ 940064 w 1478226"/>
                <a:gd name="connsiteY41" fmla="*/ 450702 h 1588940"/>
                <a:gd name="connsiteX42" fmla="*/ 935301 w 1478226"/>
                <a:gd name="connsiteY42" fmla="*/ 464990 h 1588940"/>
                <a:gd name="connsiteX43" fmla="*/ 930539 w 1478226"/>
                <a:gd name="connsiteY43" fmla="*/ 503090 h 1588940"/>
                <a:gd name="connsiteX44" fmla="*/ 925776 w 1478226"/>
                <a:gd name="connsiteY44" fmla="*/ 579290 h 1588940"/>
                <a:gd name="connsiteX45" fmla="*/ 921014 w 1478226"/>
                <a:gd name="connsiteY45" fmla="*/ 593577 h 1588940"/>
                <a:gd name="connsiteX46" fmla="*/ 906726 w 1478226"/>
                <a:gd name="connsiteY46" fmla="*/ 612627 h 1588940"/>
                <a:gd name="connsiteX47" fmla="*/ 892439 w 1478226"/>
                <a:gd name="connsiteY47" fmla="*/ 622152 h 1588940"/>
                <a:gd name="connsiteX48" fmla="*/ 873389 w 1478226"/>
                <a:gd name="connsiteY48" fmla="*/ 645965 h 1588940"/>
                <a:gd name="connsiteX49" fmla="*/ 816239 w 1478226"/>
                <a:gd name="connsiteY49" fmla="*/ 693590 h 1588940"/>
                <a:gd name="connsiteX50" fmla="*/ 787664 w 1478226"/>
                <a:gd name="connsiteY50" fmla="*/ 712640 h 1588940"/>
                <a:gd name="connsiteX51" fmla="*/ 773376 w 1478226"/>
                <a:gd name="connsiteY51" fmla="*/ 722165 h 1588940"/>
                <a:gd name="connsiteX52" fmla="*/ 763851 w 1478226"/>
                <a:gd name="connsiteY52" fmla="*/ 736452 h 1588940"/>
                <a:gd name="connsiteX53" fmla="*/ 749564 w 1478226"/>
                <a:gd name="connsiteY53" fmla="*/ 745977 h 1588940"/>
                <a:gd name="connsiteX54" fmla="*/ 730514 w 1478226"/>
                <a:gd name="connsiteY54" fmla="*/ 774552 h 1588940"/>
                <a:gd name="connsiteX55" fmla="*/ 720989 w 1478226"/>
                <a:gd name="connsiteY55" fmla="*/ 788840 h 1588940"/>
                <a:gd name="connsiteX56" fmla="*/ 706701 w 1478226"/>
                <a:gd name="connsiteY56" fmla="*/ 798365 h 1588940"/>
                <a:gd name="connsiteX57" fmla="*/ 687651 w 1478226"/>
                <a:gd name="connsiteY57" fmla="*/ 826940 h 1588940"/>
                <a:gd name="connsiteX58" fmla="*/ 673364 w 1478226"/>
                <a:gd name="connsiteY58" fmla="*/ 855515 h 1588940"/>
                <a:gd name="connsiteX59" fmla="*/ 659076 w 1478226"/>
                <a:gd name="connsiteY59" fmla="*/ 884090 h 1588940"/>
                <a:gd name="connsiteX60" fmla="*/ 654314 w 1478226"/>
                <a:gd name="connsiteY60" fmla="*/ 898377 h 1588940"/>
                <a:gd name="connsiteX61" fmla="*/ 640026 w 1478226"/>
                <a:gd name="connsiteY61" fmla="*/ 893615 h 1588940"/>
                <a:gd name="connsiteX62" fmla="*/ 611451 w 1478226"/>
                <a:gd name="connsiteY62" fmla="*/ 874565 h 1588940"/>
                <a:gd name="connsiteX63" fmla="*/ 597164 w 1478226"/>
                <a:gd name="connsiteY63" fmla="*/ 865040 h 1588940"/>
                <a:gd name="connsiteX64" fmla="*/ 592401 w 1478226"/>
                <a:gd name="connsiteY64" fmla="*/ 850752 h 1588940"/>
                <a:gd name="connsiteX65" fmla="*/ 578114 w 1478226"/>
                <a:gd name="connsiteY65" fmla="*/ 803127 h 1588940"/>
                <a:gd name="connsiteX66" fmla="*/ 549539 w 1478226"/>
                <a:gd name="connsiteY66" fmla="*/ 784077 h 1588940"/>
                <a:gd name="connsiteX67" fmla="*/ 520964 w 1478226"/>
                <a:gd name="connsiteY67" fmla="*/ 774552 h 1588940"/>
                <a:gd name="connsiteX68" fmla="*/ 459051 w 1478226"/>
                <a:gd name="connsiteY68" fmla="*/ 788840 h 1588940"/>
                <a:gd name="connsiteX69" fmla="*/ 444764 w 1478226"/>
                <a:gd name="connsiteY69" fmla="*/ 798365 h 1588940"/>
                <a:gd name="connsiteX70" fmla="*/ 440001 w 1478226"/>
                <a:gd name="connsiteY70" fmla="*/ 812652 h 1588940"/>
                <a:gd name="connsiteX71" fmla="*/ 449526 w 1478226"/>
                <a:gd name="connsiteY71" fmla="*/ 879327 h 1588940"/>
                <a:gd name="connsiteX72" fmla="*/ 454289 w 1478226"/>
                <a:gd name="connsiteY72" fmla="*/ 893615 h 1588940"/>
                <a:gd name="connsiteX73" fmla="*/ 463814 w 1478226"/>
                <a:gd name="connsiteY73" fmla="*/ 907902 h 1588940"/>
                <a:gd name="connsiteX74" fmla="*/ 478101 w 1478226"/>
                <a:gd name="connsiteY74" fmla="*/ 912665 h 1588940"/>
                <a:gd name="connsiteX75" fmla="*/ 511439 w 1478226"/>
                <a:gd name="connsiteY75" fmla="*/ 926952 h 1588940"/>
                <a:gd name="connsiteX76" fmla="*/ 540014 w 1478226"/>
                <a:gd name="connsiteY76" fmla="*/ 922190 h 1588940"/>
                <a:gd name="connsiteX77" fmla="*/ 559064 w 1478226"/>
                <a:gd name="connsiteY77" fmla="*/ 917427 h 1588940"/>
                <a:gd name="connsiteX78" fmla="*/ 601926 w 1478226"/>
                <a:gd name="connsiteY78" fmla="*/ 922190 h 1588940"/>
                <a:gd name="connsiteX79" fmla="*/ 630501 w 1478226"/>
                <a:gd name="connsiteY79" fmla="*/ 931715 h 1588940"/>
                <a:gd name="connsiteX80" fmla="*/ 640026 w 1478226"/>
                <a:gd name="connsiteY80" fmla="*/ 960290 h 1588940"/>
                <a:gd name="connsiteX81" fmla="*/ 649551 w 1478226"/>
                <a:gd name="connsiteY81" fmla="*/ 1022202 h 1588940"/>
                <a:gd name="connsiteX82" fmla="*/ 659076 w 1478226"/>
                <a:gd name="connsiteY82" fmla="*/ 1036490 h 1588940"/>
                <a:gd name="connsiteX83" fmla="*/ 673364 w 1478226"/>
                <a:gd name="connsiteY83" fmla="*/ 1050777 h 1588940"/>
                <a:gd name="connsiteX84" fmla="*/ 678126 w 1478226"/>
                <a:gd name="connsiteY84" fmla="*/ 1065065 h 1588940"/>
                <a:gd name="connsiteX85" fmla="*/ 687651 w 1478226"/>
                <a:gd name="connsiteY85" fmla="*/ 1079352 h 1588940"/>
                <a:gd name="connsiteX86" fmla="*/ 682889 w 1478226"/>
                <a:gd name="connsiteY86" fmla="*/ 1117452 h 1588940"/>
                <a:gd name="connsiteX87" fmla="*/ 673364 w 1478226"/>
                <a:gd name="connsiteY87" fmla="*/ 1146027 h 1588940"/>
                <a:gd name="connsiteX88" fmla="*/ 644789 w 1478226"/>
                <a:gd name="connsiteY88" fmla="*/ 1160315 h 1588940"/>
                <a:gd name="connsiteX89" fmla="*/ 630501 w 1478226"/>
                <a:gd name="connsiteY89" fmla="*/ 1188890 h 1588940"/>
                <a:gd name="connsiteX90" fmla="*/ 635264 w 1478226"/>
                <a:gd name="connsiteY90" fmla="*/ 1255565 h 1588940"/>
                <a:gd name="connsiteX91" fmla="*/ 640026 w 1478226"/>
                <a:gd name="connsiteY91" fmla="*/ 1269852 h 1588940"/>
                <a:gd name="connsiteX92" fmla="*/ 644789 w 1478226"/>
                <a:gd name="connsiteY92" fmla="*/ 1298427 h 1588940"/>
                <a:gd name="connsiteX93" fmla="*/ 635264 w 1478226"/>
                <a:gd name="connsiteY93" fmla="*/ 1312715 h 1588940"/>
                <a:gd name="connsiteX94" fmla="*/ 597164 w 1478226"/>
                <a:gd name="connsiteY94" fmla="*/ 1303190 h 1588940"/>
                <a:gd name="connsiteX95" fmla="*/ 568589 w 1478226"/>
                <a:gd name="connsiteY95" fmla="*/ 1307952 h 1588940"/>
                <a:gd name="connsiteX96" fmla="*/ 549539 w 1478226"/>
                <a:gd name="connsiteY96" fmla="*/ 1331765 h 1588940"/>
                <a:gd name="connsiteX97" fmla="*/ 535251 w 1478226"/>
                <a:gd name="connsiteY97" fmla="*/ 1341290 h 1588940"/>
                <a:gd name="connsiteX98" fmla="*/ 463814 w 1478226"/>
                <a:gd name="connsiteY98" fmla="*/ 1336527 h 1588940"/>
                <a:gd name="connsiteX99" fmla="*/ 449526 w 1478226"/>
                <a:gd name="connsiteY99" fmla="*/ 1346052 h 1588940"/>
                <a:gd name="connsiteX100" fmla="*/ 435239 w 1478226"/>
                <a:gd name="connsiteY100" fmla="*/ 1374627 h 1588940"/>
                <a:gd name="connsiteX101" fmla="*/ 449526 w 1478226"/>
                <a:gd name="connsiteY101" fmla="*/ 1436540 h 1588940"/>
                <a:gd name="connsiteX102" fmla="*/ 454289 w 1478226"/>
                <a:gd name="connsiteY102" fmla="*/ 1455590 h 1588940"/>
                <a:gd name="connsiteX103" fmla="*/ 463814 w 1478226"/>
                <a:gd name="connsiteY103" fmla="*/ 1484165 h 1588940"/>
                <a:gd name="connsiteX104" fmla="*/ 506676 w 1478226"/>
                <a:gd name="connsiteY104" fmla="*/ 1507977 h 1588940"/>
                <a:gd name="connsiteX105" fmla="*/ 530489 w 1478226"/>
                <a:gd name="connsiteY105" fmla="*/ 1550840 h 1588940"/>
                <a:gd name="connsiteX106" fmla="*/ 516201 w 1478226"/>
                <a:gd name="connsiteY106" fmla="*/ 1560365 h 1588940"/>
                <a:gd name="connsiteX107" fmla="*/ 501914 w 1478226"/>
                <a:gd name="connsiteY107" fmla="*/ 1565127 h 1588940"/>
                <a:gd name="connsiteX108" fmla="*/ 416189 w 1478226"/>
                <a:gd name="connsiteY108" fmla="*/ 1574652 h 1588940"/>
                <a:gd name="connsiteX109" fmla="*/ 397139 w 1478226"/>
                <a:gd name="connsiteY109" fmla="*/ 1579415 h 1588940"/>
                <a:gd name="connsiteX110" fmla="*/ 368564 w 1478226"/>
                <a:gd name="connsiteY110" fmla="*/ 1588940 h 1588940"/>
                <a:gd name="connsiteX111" fmla="*/ 349514 w 1478226"/>
                <a:gd name="connsiteY111" fmla="*/ 1584177 h 1588940"/>
                <a:gd name="connsiteX112" fmla="*/ 330464 w 1478226"/>
                <a:gd name="connsiteY112" fmla="*/ 1555602 h 1588940"/>
                <a:gd name="connsiteX113" fmla="*/ 344751 w 1478226"/>
                <a:gd name="connsiteY113" fmla="*/ 1488927 h 1588940"/>
                <a:gd name="connsiteX114" fmla="*/ 349514 w 1478226"/>
                <a:gd name="connsiteY114" fmla="*/ 1474640 h 1588940"/>
                <a:gd name="connsiteX115" fmla="*/ 335226 w 1478226"/>
                <a:gd name="connsiteY115" fmla="*/ 1398440 h 1588940"/>
                <a:gd name="connsiteX116" fmla="*/ 320939 w 1478226"/>
                <a:gd name="connsiteY116" fmla="*/ 1384152 h 1588940"/>
                <a:gd name="connsiteX117" fmla="*/ 306651 w 1478226"/>
                <a:gd name="connsiteY117" fmla="*/ 1379390 h 1588940"/>
                <a:gd name="connsiteX118" fmla="*/ 292364 w 1478226"/>
                <a:gd name="connsiteY118" fmla="*/ 1369865 h 1588940"/>
                <a:gd name="connsiteX119" fmla="*/ 220926 w 1478226"/>
                <a:gd name="connsiteY119" fmla="*/ 1360340 h 1588940"/>
                <a:gd name="connsiteX120" fmla="*/ 206639 w 1478226"/>
                <a:gd name="connsiteY120" fmla="*/ 1355577 h 1588940"/>
                <a:gd name="connsiteX121" fmla="*/ 182826 w 1478226"/>
                <a:gd name="connsiteY121" fmla="*/ 1327002 h 1588940"/>
                <a:gd name="connsiteX122" fmla="*/ 173301 w 1478226"/>
                <a:gd name="connsiteY122" fmla="*/ 1307952 h 1588940"/>
                <a:gd name="connsiteX123" fmla="*/ 159014 w 1478226"/>
                <a:gd name="connsiteY123" fmla="*/ 1293665 h 1588940"/>
                <a:gd name="connsiteX124" fmla="*/ 144726 w 1478226"/>
                <a:gd name="connsiteY124" fmla="*/ 1260327 h 1588940"/>
                <a:gd name="connsiteX125" fmla="*/ 139964 w 1478226"/>
                <a:gd name="connsiteY125" fmla="*/ 1246040 h 1588940"/>
                <a:gd name="connsiteX126" fmla="*/ 149489 w 1478226"/>
                <a:gd name="connsiteY126" fmla="*/ 1231752 h 1588940"/>
                <a:gd name="connsiteX127" fmla="*/ 149489 w 1478226"/>
                <a:gd name="connsiteY127" fmla="*/ 1141265 h 1588940"/>
                <a:gd name="connsiteX128" fmla="*/ 139964 w 1478226"/>
                <a:gd name="connsiteY128" fmla="*/ 1093640 h 1588940"/>
                <a:gd name="connsiteX129" fmla="*/ 106626 w 1478226"/>
                <a:gd name="connsiteY129" fmla="*/ 1055540 h 1588940"/>
                <a:gd name="connsiteX130" fmla="*/ 92339 w 1478226"/>
                <a:gd name="connsiteY130" fmla="*/ 1050777 h 1588940"/>
                <a:gd name="connsiteX131" fmla="*/ 63764 w 1478226"/>
                <a:gd name="connsiteY131" fmla="*/ 1031727 h 1588940"/>
                <a:gd name="connsiteX132" fmla="*/ 44714 w 1478226"/>
                <a:gd name="connsiteY132" fmla="*/ 1003152 h 1588940"/>
                <a:gd name="connsiteX133" fmla="*/ 30426 w 1478226"/>
                <a:gd name="connsiteY133" fmla="*/ 969815 h 1588940"/>
                <a:gd name="connsiteX134" fmla="*/ 20901 w 1478226"/>
                <a:gd name="connsiteY134" fmla="*/ 941240 h 1588940"/>
                <a:gd name="connsiteX135" fmla="*/ 6614 w 1478226"/>
                <a:gd name="connsiteY135" fmla="*/ 898377 h 1588940"/>
                <a:gd name="connsiteX136" fmla="*/ 1851 w 1478226"/>
                <a:gd name="connsiteY136" fmla="*/ 884090 h 1588940"/>
                <a:gd name="connsiteX137" fmla="*/ 11376 w 1478226"/>
                <a:gd name="connsiteY137" fmla="*/ 831702 h 1588940"/>
                <a:gd name="connsiteX138" fmla="*/ 25664 w 1478226"/>
                <a:gd name="connsiteY138" fmla="*/ 784077 h 1588940"/>
                <a:gd name="connsiteX139" fmla="*/ 30426 w 1478226"/>
                <a:gd name="connsiteY139" fmla="*/ 769790 h 1588940"/>
                <a:gd name="connsiteX140" fmla="*/ 35189 w 1478226"/>
                <a:gd name="connsiteY140" fmla="*/ 755502 h 1588940"/>
                <a:gd name="connsiteX141" fmla="*/ 39951 w 1478226"/>
                <a:gd name="connsiteY141" fmla="*/ 741215 h 1588940"/>
                <a:gd name="connsiteX142" fmla="*/ 82814 w 1478226"/>
                <a:gd name="connsiteY142" fmla="*/ 726927 h 1588940"/>
                <a:gd name="connsiteX143" fmla="*/ 120914 w 1478226"/>
                <a:gd name="connsiteY143" fmla="*/ 717402 h 1588940"/>
                <a:gd name="connsiteX144" fmla="*/ 225689 w 1478226"/>
                <a:gd name="connsiteY144" fmla="*/ 712640 h 1588940"/>
                <a:gd name="connsiteX145" fmla="*/ 239976 w 1478226"/>
                <a:gd name="connsiteY145" fmla="*/ 703115 h 1588940"/>
                <a:gd name="connsiteX146" fmla="*/ 244739 w 1478226"/>
                <a:gd name="connsiteY146" fmla="*/ 688827 h 1588940"/>
                <a:gd name="connsiteX147" fmla="*/ 254264 w 1478226"/>
                <a:gd name="connsiteY147" fmla="*/ 650727 h 1588940"/>
                <a:gd name="connsiteX148" fmla="*/ 268551 w 1478226"/>
                <a:gd name="connsiteY148" fmla="*/ 612627 h 1588940"/>
                <a:gd name="connsiteX149" fmla="*/ 273314 w 1478226"/>
                <a:gd name="connsiteY149" fmla="*/ 598340 h 1588940"/>
                <a:gd name="connsiteX150" fmla="*/ 282839 w 1478226"/>
                <a:gd name="connsiteY150" fmla="*/ 574527 h 1588940"/>
                <a:gd name="connsiteX151" fmla="*/ 292364 w 1478226"/>
                <a:gd name="connsiteY151" fmla="*/ 545952 h 1588940"/>
                <a:gd name="connsiteX152" fmla="*/ 335226 w 1478226"/>
                <a:gd name="connsiteY152" fmla="*/ 512615 h 1588940"/>
                <a:gd name="connsiteX153" fmla="*/ 349514 w 1478226"/>
                <a:gd name="connsiteY153" fmla="*/ 503090 h 1588940"/>
                <a:gd name="connsiteX154" fmla="*/ 363801 w 1478226"/>
                <a:gd name="connsiteY154" fmla="*/ 493565 h 1588940"/>
                <a:gd name="connsiteX155" fmla="*/ 378089 w 1478226"/>
                <a:gd name="connsiteY155" fmla="*/ 464990 h 1588940"/>
                <a:gd name="connsiteX156" fmla="*/ 382851 w 1478226"/>
                <a:gd name="connsiteY156" fmla="*/ 450702 h 1588940"/>
                <a:gd name="connsiteX157" fmla="*/ 392376 w 1478226"/>
                <a:gd name="connsiteY157" fmla="*/ 436415 h 1588940"/>
                <a:gd name="connsiteX158" fmla="*/ 406664 w 1478226"/>
                <a:gd name="connsiteY158" fmla="*/ 407840 h 1588940"/>
                <a:gd name="connsiteX159" fmla="*/ 420951 w 1478226"/>
                <a:gd name="connsiteY159" fmla="*/ 379265 h 1588940"/>
                <a:gd name="connsiteX160" fmla="*/ 425714 w 1478226"/>
                <a:gd name="connsiteY160" fmla="*/ 364977 h 1588940"/>
                <a:gd name="connsiteX161" fmla="*/ 444764 w 1478226"/>
                <a:gd name="connsiteY161" fmla="*/ 331640 h 1588940"/>
                <a:gd name="connsiteX162" fmla="*/ 454289 w 1478226"/>
                <a:gd name="connsiteY162" fmla="*/ 303065 h 1588940"/>
                <a:gd name="connsiteX163" fmla="*/ 459051 w 1478226"/>
                <a:gd name="connsiteY163" fmla="*/ 288777 h 1588940"/>
                <a:gd name="connsiteX164" fmla="*/ 468576 w 1478226"/>
                <a:gd name="connsiteY164" fmla="*/ 179240 h 1588940"/>
                <a:gd name="connsiteX165" fmla="*/ 473339 w 1478226"/>
                <a:gd name="connsiteY165" fmla="*/ 155427 h 1588940"/>
                <a:gd name="connsiteX166" fmla="*/ 497151 w 1478226"/>
                <a:gd name="connsiteY166" fmla="*/ 126852 h 1588940"/>
                <a:gd name="connsiteX167" fmla="*/ 525726 w 1478226"/>
                <a:gd name="connsiteY167" fmla="*/ 107802 h 1588940"/>
                <a:gd name="connsiteX168" fmla="*/ 540014 w 1478226"/>
                <a:gd name="connsiteY168" fmla="*/ 98277 h 1588940"/>
                <a:gd name="connsiteX169" fmla="*/ 573351 w 1478226"/>
                <a:gd name="connsiteY169" fmla="*/ 88752 h 1588940"/>
                <a:gd name="connsiteX170" fmla="*/ 635264 w 1478226"/>
                <a:gd name="connsiteY170" fmla="*/ 93515 h 1588940"/>
                <a:gd name="connsiteX171" fmla="*/ 825764 w 1478226"/>
                <a:gd name="connsiteY171" fmla="*/ 103040 h 1588940"/>
                <a:gd name="connsiteX172" fmla="*/ 840051 w 1478226"/>
                <a:gd name="connsiteY172" fmla="*/ 107802 h 1588940"/>
                <a:gd name="connsiteX173" fmla="*/ 868626 w 1478226"/>
                <a:gd name="connsiteY173" fmla="*/ 126852 h 1588940"/>
                <a:gd name="connsiteX174" fmla="*/ 882914 w 1478226"/>
                <a:gd name="connsiteY174" fmla="*/ 136377 h 1588940"/>
                <a:gd name="connsiteX175" fmla="*/ 897201 w 1478226"/>
                <a:gd name="connsiteY175" fmla="*/ 141140 h 1588940"/>
                <a:gd name="connsiteX176" fmla="*/ 940064 w 1478226"/>
                <a:gd name="connsiteY176" fmla="*/ 126852 h 1588940"/>
                <a:gd name="connsiteX177" fmla="*/ 959114 w 1478226"/>
                <a:gd name="connsiteY177" fmla="*/ 98277 h 1588940"/>
                <a:gd name="connsiteX178" fmla="*/ 992451 w 1478226"/>
                <a:gd name="connsiteY178" fmla="*/ 64940 h 1588940"/>
                <a:gd name="connsiteX179" fmla="*/ 1016264 w 1478226"/>
                <a:gd name="connsiteY179" fmla="*/ 45890 h 1588940"/>
                <a:gd name="connsiteX180" fmla="*/ 1030551 w 1478226"/>
                <a:gd name="connsiteY180" fmla="*/ 36365 h 1588940"/>
                <a:gd name="connsiteX181" fmla="*/ 1059126 w 1478226"/>
                <a:gd name="connsiteY181" fmla="*/ 26840 h 1588940"/>
                <a:gd name="connsiteX182" fmla="*/ 1116276 w 1478226"/>
                <a:gd name="connsiteY182" fmla="*/ 36365 h 1588940"/>
                <a:gd name="connsiteX183" fmla="*/ 1130564 w 1478226"/>
                <a:gd name="connsiteY183" fmla="*/ 45890 h 1588940"/>
                <a:gd name="connsiteX184" fmla="*/ 1140089 w 1478226"/>
                <a:gd name="connsiteY184" fmla="*/ 60177 h 1588940"/>
                <a:gd name="connsiteX185" fmla="*/ 1187714 w 1478226"/>
                <a:gd name="connsiteY185" fmla="*/ 60177 h 1588940"/>
                <a:gd name="connsiteX186" fmla="*/ 1221051 w 1478226"/>
                <a:gd name="connsiteY186" fmla="*/ 50652 h 1588940"/>
                <a:gd name="connsiteX187" fmla="*/ 1249626 w 1478226"/>
                <a:gd name="connsiteY187" fmla="*/ 41127 h 1588940"/>
                <a:gd name="connsiteX188" fmla="*/ 1292489 w 1478226"/>
                <a:gd name="connsiteY188" fmla="*/ 26840 h 1588940"/>
                <a:gd name="connsiteX189" fmla="*/ 1306776 w 1478226"/>
                <a:gd name="connsiteY189" fmla="*/ 22077 h 1588940"/>
                <a:gd name="connsiteX190" fmla="*/ 1325826 w 1478226"/>
                <a:gd name="connsiteY190" fmla="*/ 22077 h 1588940"/>
                <a:gd name="connsiteX191" fmla="*/ 1325826 w 1478226"/>
                <a:gd name="connsiteY191" fmla="*/ 22077 h 158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78226" h="1588940">
                  <a:moveTo>
                    <a:pt x="1273439" y="26840"/>
                  </a:moveTo>
                  <a:lnTo>
                    <a:pt x="1273439" y="26840"/>
                  </a:lnTo>
                  <a:cubicBezTo>
                    <a:pt x="1281918" y="23660"/>
                    <a:pt x="1325685" y="0"/>
                    <a:pt x="1340114" y="17315"/>
                  </a:cubicBezTo>
                  <a:cubicBezTo>
                    <a:pt x="1345296" y="23533"/>
                    <a:pt x="1336939" y="33190"/>
                    <a:pt x="1335351" y="41127"/>
                  </a:cubicBezTo>
                  <a:cubicBezTo>
                    <a:pt x="1336939" y="53827"/>
                    <a:pt x="1332774" y="68742"/>
                    <a:pt x="1340114" y="79227"/>
                  </a:cubicBezTo>
                  <a:cubicBezTo>
                    <a:pt x="1345872" y="87452"/>
                    <a:pt x="1368689" y="88752"/>
                    <a:pt x="1368689" y="88752"/>
                  </a:cubicBezTo>
                  <a:cubicBezTo>
                    <a:pt x="1379801" y="87165"/>
                    <a:pt x="1390954" y="85835"/>
                    <a:pt x="1402026" y="83990"/>
                  </a:cubicBezTo>
                  <a:cubicBezTo>
                    <a:pt x="1410011" y="82659"/>
                    <a:pt x="1417744" y="79227"/>
                    <a:pt x="1425839" y="79227"/>
                  </a:cubicBezTo>
                  <a:cubicBezTo>
                    <a:pt x="1435495" y="79227"/>
                    <a:pt x="1444889" y="82402"/>
                    <a:pt x="1454414" y="83990"/>
                  </a:cubicBezTo>
                  <a:cubicBezTo>
                    <a:pt x="1452826" y="95102"/>
                    <a:pt x="1449651" y="106102"/>
                    <a:pt x="1449651" y="117327"/>
                  </a:cubicBezTo>
                  <a:cubicBezTo>
                    <a:pt x="1449651" y="129402"/>
                    <a:pt x="1456394" y="167923"/>
                    <a:pt x="1463939" y="179240"/>
                  </a:cubicBezTo>
                  <a:lnTo>
                    <a:pt x="1473464" y="193527"/>
                  </a:lnTo>
                  <a:cubicBezTo>
                    <a:pt x="1475051" y="198290"/>
                    <a:pt x="1478226" y="202795"/>
                    <a:pt x="1478226" y="207815"/>
                  </a:cubicBezTo>
                  <a:cubicBezTo>
                    <a:pt x="1478226" y="217471"/>
                    <a:pt x="1476518" y="227229"/>
                    <a:pt x="1473464" y="236390"/>
                  </a:cubicBezTo>
                  <a:cubicBezTo>
                    <a:pt x="1469523" y="248213"/>
                    <a:pt x="1457018" y="256124"/>
                    <a:pt x="1449651" y="264965"/>
                  </a:cubicBezTo>
                  <a:cubicBezTo>
                    <a:pt x="1445987" y="269362"/>
                    <a:pt x="1443301" y="274490"/>
                    <a:pt x="1440126" y="279252"/>
                  </a:cubicBezTo>
                  <a:cubicBezTo>
                    <a:pt x="1438539" y="284015"/>
                    <a:pt x="1436349" y="288617"/>
                    <a:pt x="1435364" y="293540"/>
                  </a:cubicBezTo>
                  <a:cubicBezTo>
                    <a:pt x="1426036" y="340182"/>
                    <a:pt x="1430801" y="360322"/>
                    <a:pt x="1435364" y="417365"/>
                  </a:cubicBezTo>
                  <a:cubicBezTo>
                    <a:pt x="1436338" y="429539"/>
                    <a:pt x="1442727" y="464130"/>
                    <a:pt x="1449651" y="474515"/>
                  </a:cubicBezTo>
                  <a:lnTo>
                    <a:pt x="1459176" y="488802"/>
                  </a:lnTo>
                  <a:cubicBezTo>
                    <a:pt x="1455591" y="524659"/>
                    <a:pt x="1462637" y="529418"/>
                    <a:pt x="1444889" y="550715"/>
                  </a:cubicBezTo>
                  <a:cubicBezTo>
                    <a:pt x="1440577" y="555889"/>
                    <a:pt x="1434736" y="559686"/>
                    <a:pt x="1430601" y="565002"/>
                  </a:cubicBezTo>
                  <a:cubicBezTo>
                    <a:pt x="1423573" y="574038"/>
                    <a:pt x="1417901" y="584052"/>
                    <a:pt x="1411551" y="593577"/>
                  </a:cubicBezTo>
                  <a:lnTo>
                    <a:pt x="1402026" y="607865"/>
                  </a:lnTo>
                  <a:cubicBezTo>
                    <a:pt x="1337001" y="586190"/>
                    <a:pt x="1403443" y="609834"/>
                    <a:pt x="1354401" y="588815"/>
                  </a:cubicBezTo>
                  <a:cubicBezTo>
                    <a:pt x="1349787" y="586837"/>
                    <a:pt x="1344604" y="586297"/>
                    <a:pt x="1340114" y="584052"/>
                  </a:cubicBezTo>
                  <a:cubicBezTo>
                    <a:pt x="1320304" y="574147"/>
                    <a:pt x="1326288" y="567235"/>
                    <a:pt x="1297251" y="565002"/>
                  </a:cubicBezTo>
                  <a:lnTo>
                    <a:pt x="1235339" y="560240"/>
                  </a:lnTo>
                  <a:cubicBezTo>
                    <a:pt x="1213114" y="561827"/>
                    <a:pt x="1190607" y="561130"/>
                    <a:pt x="1168664" y="565002"/>
                  </a:cubicBezTo>
                  <a:cubicBezTo>
                    <a:pt x="1163027" y="565997"/>
                    <a:pt x="1159496" y="571967"/>
                    <a:pt x="1154376" y="574527"/>
                  </a:cubicBezTo>
                  <a:cubicBezTo>
                    <a:pt x="1149886" y="576772"/>
                    <a:pt x="1144851" y="577702"/>
                    <a:pt x="1140089" y="579290"/>
                  </a:cubicBezTo>
                  <a:cubicBezTo>
                    <a:pt x="1120286" y="549584"/>
                    <a:pt x="1135326" y="580291"/>
                    <a:pt x="1135326" y="550715"/>
                  </a:cubicBezTo>
                  <a:cubicBezTo>
                    <a:pt x="1135326" y="544170"/>
                    <a:pt x="1132445" y="537934"/>
                    <a:pt x="1130564" y="531665"/>
                  </a:cubicBezTo>
                  <a:cubicBezTo>
                    <a:pt x="1127679" y="522048"/>
                    <a:pt x="1124214" y="512615"/>
                    <a:pt x="1121039" y="503090"/>
                  </a:cubicBezTo>
                  <a:cubicBezTo>
                    <a:pt x="1119451" y="498327"/>
                    <a:pt x="1119826" y="492352"/>
                    <a:pt x="1116276" y="488802"/>
                  </a:cubicBezTo>
                  <a:lnTo>
                    <a:pt x="1101989" y="474515"/>
                  </a:lnTo>
                  <a:cubicBezTo>
                    <a:pt x="1100401" y="469752"/>
                    <a:pt x="1099471" y="464717"/>
                    <a:pt x="1097226" y="460227"/>
                  </a:cubicBezTo>
                  <a:cubicBezTo>
                    <a:pt x="1091875" y="449526"/>
                    <a:pt x="1082440" y="439174"/>
                    <a:pt x="1073414" y="431652"/>
                  </a:cubicBezTo>
                  <a:cubicBezTo>
                    <a:pt x="1069017" y="427988"/>
                    <a:pt x="1063889" y="425302"/>
                    <a:pt x="1059126" y="422127"/>
                  </a:cubicBezTo>
                  <a:cubicBezTo>
                    <a:pt x="1025789" y="423715"/>
                    <a:pt x="992374" y="424118"/>
                    <a:pt x="959114" y="426890"/>
                  </a:cubicBezTo>
                  <a:cubicBezTo>
                    <a:pt x="954111" y="427307"/>
                    <a:pt x="947962" y="427732"/>
                    <a:pt x="944826" y="431652"/>
                  </a:cubicBezTo>
                  <a:cubicBezTo>
                    <a:pt x="940737" y="436763"/>
                    <a:pt x="941862" y="444408"/>
                    <a:pt x="940064" y="450702"/>
                  </a:cubicBezTo>
                  <a:cubicBezTo>
                    <a:pt x="938685" y="455529"/>
                    <a:pt x="936889" y="460227"/>
                    <a:pt x="935301" y="464990"/>
                  </a:cubicBezTo>
                  <a:cubicBezTo>
                    <a:pt x="933714" y="477690"/>
                    <a:pt x="931602" y="490335"/>
                    <a:pt x="930539" y="503090"/>
                  </a:cubicBezTo>
                  <a:cubicBezTo>
                    <a:pt x="928426" y="528452"/>
                    <a:pt x="928440" y="553980"/>
                    <a:pt x="925776" y="579290"/>
                  </a:cubicBezTo>
                  <a:cubicBezTo>
                    <a:pt x="925250" y="584282"/>
                    <a:pt x="923505" y="589219"/>
                    <a:pt x="921014" y="593577"/>
                  </a:cubicBezTo>
                  <a:cubicBezTo>
                    <a:pt x="917076" y="600469"/>
                    <a:pt x="912339" y="607014"/>
                    <a:pt x="906726" y="612627"/>
                  </a:cubicBezTo>
                  <a:cubicBezTo>
                    <a:pt x="902679" y="616674"/>
                    <a:pt x="897201" y="618977"/>
                    <a:pt x="892439" y="622152"/>
                  </a:cubicBezTo>
                  <a:cubicBezTo>
                    <a:pt x="884161" y="646984"/>
                    <a:pt x="893797" y="627825"/>
                    <a:pt x="873389" y="645965"/>
                  </a:cubicBezTo>
                  <a:cubicBezTo>
                    <a:pt x="818389" y="694854"/>
                    <a:pt x="871600" y="656683"/>
                    <a:pt x="816239" y="693590"/>
                  </a:cubicBezTo>
                  <a:lnTo>
                    <a:pt x="787664" y="712640"/>
                  </a:lnTo>
                  <a:lnTo>
                    <a:pt x="773376" y="722165"/>
                  </a:lnTo>
                  <a:cubicBezTo>
                    <a:pt x="770201" y="726927"/>
                    <a:pt x="767898" y="732405"/>
                    <a:pt x="763851" y="736452"/>
                  </a:cubicBezTo>
                  <a:cubicBezTo>
                    <a:pt x="759804" y="740499"/>
                    <a:pt x="753333" y="741669"/>
                    <a:pt x="749564" y="745977"/>
                  </a:cubicBezTo>
                  <a:cubicBezTo>
                    <a:pt x="742026" y="754592"/>
                    <a:pt x="736864" y="765027"/>
                    <a:pt x="730514" y="774552"/>
                  </a:cubicBezTo>
                  <a:cubicBezTo>
                    <a:pt x="727339" y="779315"/>
                    <a:pt x="725752" y="785665"/>
                    <a:pt x="720989" y="788840"/>
                  </a:cubicBezTo>
                  <a:lnTo>
                    <a:pt x="706701" y="798365"/>
                  </a:lnTo>
                  <a:cubicBezTo>
                    <a:pt x="700351" y="807890"/>
                    <a:pt x="691271" y="816080"/>
                    <a:pt x="687651" y="826940"/>
                  </a:cubicBezTo>
                  <a:cubicBezTo>
                    <a:pt x="675684" y="862843"/>
                    <a:pt x="691825" y="818594"/>
                    <a:pt x="673364" y="855515"/>
                  </a:cubicBezTo>
                  <a:cubicBezTo>
                    <a:pt x="653645" y="894951"/>
                    <a:pt x="686374" y="843141"/>
                    <a:pt x="659076" y="884090"/>
                  </a:cubicBezTo>
                  <a:cubicBezTo>
                    <a:pt x="657489" y="888852"/>
                    <a:pt x="658804" y="896132"/>
                    <a:pt x="654314" y="898377"/>
                  </a:cubicBezTo>
                  <a:cubicBezTo>
                    <a:pt x="649824" y="900622"/>
                    <a:pt x="644414" y="896053"/>
                    <a:pt x="640026" y="893615"/>
                  </a:cubicBezTo>
                  <a:cubicBezTo>
                    <a:pt x="630019" y="888056"/>
                    <a:pt x="620976" y="880915"/>
                    <a:pt x="611451" y="874565"/>
                  </a:cubicBezTo>
                  <a:lnTo>
                    <a:pt x="597164" y="865040"/>
                  </a:lnTo>
                  <a:cubicBezTo>
                    <a:pt x="595576" y="860277"/>
                    <a:pt x="593386" y="855675"/>
                    <a:pt x="592401" y="850752"/>
                  </a:cubicBezTo>
                  <a:cubicBezTo>
                    <a:pt x="588808" y="832787"/>
                    <a:pt x="592857" y="816027"/>
                    <a:pt x="578114" y="803127"/>
                  </a:cubicBezTo>
                  <a:cubicBezTo>
                    <a:pt x="569499" y="795589"/>
                    <a:pt x="560399" y="787697"/>
                    <a:pt x="549539" y="784077"/>
                  </a:cubicBezTo>
                  <a:lnTo>
                    <a:pt x="520964" y="774552"/>
                  </a:lnTo>
                  <a:cubicBezTo>
                    <a:pt x="505596" y="776748"/>
                    <a:pt x="473313" y="779332"/>
                    <a:pt x="459051" y="788840"/>
                  </a:cubicBezTo>
                  <a:lnTo>
                    <a:pt x="444764" y="798365"/>
                  </a:lnTo>
                  <a:cubicBezTo>
                    <a:pt x="443176" y="803127"/>
                    <a:pt x="440001" y="807632"/>
                    <a:pt x="440001" y="812652"/>
                  </a:cubicBezTo>
                  <a:cubicBezTo>
                    <a:pt x="440001" y="837313"/>
                    <a:pt x="443116" y="856892"/>
                    <a:pt x="449526" y="879327"/>
                  </a:cubicBezTo>
                  <a:cubicBezTo>
                    <a:pt x="450905" y="884154"/>
                    <a:pt x="452044" y="889125"/>
                    <a:pt x="454289" y="893615"/>
                  </a:cubicBezTo>
                  <a:cubicBezTo>
                    <a:pt x="456849" y="898734"/>
                    <a:pt x="459345" y="904326"/>
                    <a:pt x="463814" y="907902"/>
                  </a:cubicBezTo>
                  <a:cubicBezTo>
                    <a:pt x="467734" y="911038"/>
                    <a:pt x="473611" y="910420"/>
                    <a:pt x="478101" y="912665"/>
                  </a:cubicBezTo>
                  <a:cubicBezTo>
                    <a:pt x="510986" y="929108"/>
                    <a:pt x="471798" y="917043"/>
                    <a:pt x="511439" y="926952"/>
                  </a:cubicBezTo>
                  <a:cubicBezTo>
                    <a:pt x="520964" y="925365"/>
                    <a:pt x="530545" y="924084"/>
                    <a:pt x="540014" y="922190"/>
                  </a:cubicBezTo>
                  <a:cubicBezTo>
                    <a:pt x="546432" y="920906"/>
                    <a:pt x="552519" y="917427"/>
                    <a:pt x="559064" y="917427"/>
                  </a:cubicBezTo>
                  <a:cubicBezTo>
                    <a:pt x="573439" y="917427"/>
                    <a:pt x="587639" y="920602"/>
                    <a:pt x="601926" y="922190"/>
                  </a:cubicBezTo>
                  <a:cubicBezTo>
                    <a:pt x="611451" y="925365"/>
                    <a:pt x="627326" y="922190"/>
                    <a:pt x="630501" y="931715"/>
                  </a:cubicBezTo>
                  <a:lnTo>
                    <a:pt x="640026" y="960290"/>
                  </a:lnTo>
                  <a:cubicBezTo>
                    <a:pt x="641391" y="973943"/>
                    <a:pt x="640970" y="1005040"/>
                    <a:pt x="649551" y="1022202"/>
                  </a:cubicBezTo>
                  <a:cubicBezTo>
                    <a:pt x="652111" y="1027322"/>
                    <a:pt x="655412" y="1032093"/>
                    <a:pt x="659076" y="1036490"/>
                  </a:cubicBezTo>
                  <a:cubicBezTo>
                    <a:pt x="663388" y="1041664"/>
                    <a:pt x="668601" y="1046015"/>
                    <a:pt x="673364" y="1050777"/>
                  </a:cubicBezTo>
                  <a:cubicBezTo>
                    <a:pt x="674951" y="1055540"/>
                    <a:pt x="675881" y="1060575"/>
                    <a:pt x="678126" y="1065065"/>
                  </a:cubicBezTo>
                  <a:cubicBezTo>
                    <a:pt x="680686" y="1070184"/>
                    <a:pt x="687133" y="1073652"/>
                    <a:pt x="687651" y="1079352"/>
                  </a:cubicBezTo>
                  <a:cubicBezTo>
                    <a:pt x="688810" y="1092098"/>
                    <a:pt x="685571" y="1104937"/>
                    <a:pt x="682889" y="1117452"/>
                  </a:cubicBezTo>
                  <a:cubicBezTo>
                    <a:pt x="680785" y="1127269"/>
                    <a:pt x="682889" y="1142852"/>
                    <a:pt x="673364" y="1146027"/>
                  </a:cubicBezTo>
                  <a:cubicBezTo>
                    <a:pt x="653646" y="1152600"/>
                    <a:pt x="663253" y="1148005"/>
                    <a:pt x="644789" y="1160315"/>
                  </a:cubicBezTo>
                  <a:cubicBezTo>
                    <a:pt x="639973" y="1167539"/>
                    <a:pt x="630501" y="1179031"/>
                    <a:pt x="630501" y="1188890"/>
                  </a:cubicBezTo>
                  <a:cubicBezTo>
                    <a:pt x="630501" y="1211172"/>
                    <a:pt x="632661" y="1233436"/>
                    <a:pt x="635264" y="1255565"/>
                  </a:cubicBezTo>
                  <a:cubicBezTo>
                    <a:pt x="635851" y="1260551"/>
                    <a:pt x="638937" y="1264952"/>
                    <a:pt x="640026" y="1269852"/>
                  </a:cubicBezTo>
                  <a:cubicBezTo>
                    <a:pt x="642121" y="1279278"/>
                    <a:pt x="643201" y="1288902"/>
                    <a:pt x="644789" y="1298427"/>
                  </a:cubicBezTo>
                  <a:cubicBezTo>
                    <a:pt x="641614" y="1303190"/>
                    <a:pt x="640768" y="1311143"/>
                    <a:pt x="635264" y="1312715"/>
                  </a:cubicBezTo>
                  <a:cubicBezTo>
                    <a:pt x="629076" y="1314483"/>
                    <a:pt x="605148" y="1305851"/>
                    <a:pt x="597164" y="1303190"/>
                  </a:cubicBezTo>
                  <a:cubicBezTo>
                    <a:pt x="587639" y="1304777"/>
                    <a:pt x="577750" y="1304899"/>
                    <a:pt x="568589" y="1307952"/>
                  </a:cubicBezTo>
                  <a:cubicBezTo>
                    <a:pt x="542530" y="1316638"/>
                    <a:pt x="562771" y="1315225"/>
                    <a:pt x="549539" y="1331765"/>
                  </a:cubicBezTo>
                  <a:cubicBezTo>
                    <a:pt x="545963" y="1336235"/>
                    <a:pt x="540014" y="1338115"/>
                    <a:pt x="535251" y="1341290"/>
                  </a:cubicBezTo>
                  <a:cubicBezTo>
                    <a:pt x="493038" y="1327219"/>
                    <a:pt x="516655" y="1330656"/>
                    <a:pt x="463814" y="1336527"/>
                  </a:cubicBezTo>
                  <a:cubicBezTo>
                    <a:pt x="459051" y="1339702"/>
                    <a:pt x="453573" y="1342005"/>
                    <a:pt x="449526" y="1346052"/>
                  </a:cubicBezTo>
                  <a:cubicBezTo>
                    <a:pt x="440294" y="1355284"/>
                    <a:pt x="439112" y="1363007"/>
                    <a:pt x="435239" y="1374627"/>
                  </a:cubicBezTo>
                  <a:cubicBezTo>
                    <a:pt x="442567" y="1411272"/>
                    <a:pt x="438039" y="1390595"/>
                    <a:pt x="449526" y="1436540"/>
                  </a:cubicBezTo>
                  <a:cubicBezTo>
                    <a:pt x="451114" y="1442890"/>
                    <a:pt x="452219" y="1449380"/>
                    <a:pt x="454289" y="1455590"/>
                  </a:cubicBezTo>
                  <a:cubicBezTo>
                    <a:pt x="457464" y="1465115"/>
                    <a:pt x="455460" y="1478596"/>
                    <a:pt x="463814" y="1484165"/>
                  </a:cubicBezTo>
                  <a:cubicBezTo>
                    <a:pt x="496566" y="1506000"/>
                    <a:pt x="481529" y="1499595"/>
                    <a:pt x="506676" y="1507977"/>
                  </a:cubicBezTo>
                  <a:cubicBezTo>
                    <a:pt x="528511" y="1540729"/>
                    <a:pt x="522106" y="1525692"/>
                    <a:pt x="530489" y="1550840"/>
                  </a:cubicBezTo>
                  <a:cubicBezTo>
                    <a:pt x="525726" y="1554015"/>
                    <a:pt x="521321" y="1557805"/>
                    <a:pt x="516201" y="1560365"/>
                  </a:cubicBezTo>
                  <a:cubicBezTo>
                    <a:pt x="511711" y="1562610"/>
                    <a:pt x="506784" y="1563909"/>
                    <a:pt x="501914" y="1565127"/>
                  </a:cubicBezTo>
                  <a:cubicBezTo>
                    <a:pt x="470543" y="1572970"/>
                    <a:pt x="453602" y="1571774"/>
                    <a:pt x="416189" y="1574652"/>
                  </a:cubicBezTo>
                  <a:cubicBezTo>
                    <a:pt x="409839" y="1576240"/>
                    <a:pt x="403408" y="1577534"/>
                    <a:pt x="397139" y="1579415"/>
                  </a:cubicBezTo>
                  <a:cubicBezTo>
                    <a:pt x="387522" y="1582300"/>
                    <a:pt x="368564" y="1588940"/>
                    <a:pt x="368564" y="1588940"/>
                  </a:cubicBezTo>
                  <a:cubicBezTo>
                    <a:pt x="362214" y="1587352"/>
                    <a:pt x="355197" y="1587424"/>
                    <a:pt x="349514" y="1584177"/>
                  </a:cubicBezTo>
                  <a:cubicBezTo>
                    <a:pt x="334823" y="1575782"/>
                    <a:pt x="335010" y="1569242"/>
                    <a:pt x="330464" y="1555602"/>
                  </a:cubicBezTo>
                  <a:cubicBezTo>
                    <a:pt x="336471" y="1507543"/>
                    <a:pt x="331179" y="1529641"/>
                    <a:pt x="344751" y="1488927"/>
                  </a:cubicBezTo>
                  <a:lnTo>
                    <a:pt x="349514" y="1474640"/>
                  </a:lnTo>
                  <a:cubicBezTo>
                    <a:pt x="346243" y="1432122"/>
                    <a:pt x="355699" y="1423008"/>
                    <a:pt x="335226" y="1398440"/>
                  </a:cubicBezTo>
                  <a:cubicBezTo>
                    <a:pt x="330914" y="1393266"/>
                    <a:pt x="326543" y="1387888"/>
                    <a:pt x="320939" y="1384152"/>
                  </a:cubicBezTo>
                  <a:cubicBezTo>
                    <a:pt x="316762" y="1381367"/>
                    <a:pt x="311414" y="1380977"/>
                    <a:pt x="306651" y="1379390"/>
                  </a:cubicBezTo>
                  <a:cubicBezTo>
                    <a:pt x="301889" y="1376215"/>
                    <a:pt x="297483" y="1372425"/>
                    <a:pt x="292364" y="1369865"/>
                  </a:cubicBezTo>
                  <a:cubicBezTo>
                    <a:pt x="272909" y="1360137"/>
                    <a:pt x="233701" y="1361404"/>
                    <a:pt x="220926" y="1360340"/>
                  </a:cubicBezTo>
                  <a:cubicBezTo>
                    <a:pt x="216164" y="1358752"/>
                    <a:pt x="210816" y="1358362"/>
                    <a:pt x="206639" y="1355577"/>
                  </a:cubicBezTo>
                  <a:cubicBezTo>
                    <a:pt x="197544" y="1349514"/>
                    <a:pt x="188234" y="1336465"/>
                    <a:pt x="182826" y="1327002"/>
                  </a:cubicBezTo>
                  <a:cubicBezTo>
                    <a:pt x="179304" y="1320838"/>
                    <a:pt x="177427" y="1313729"/>
                    <a:pt x="173301" y="1307952"/>
                  </a:cubicBezTo>
                  <a:cubicBezTo>
                    <a:pt x="169386" y="1302472"/>
                    <a:pt x="163776" y="1298427"/>
                    <a:pt x="159014" y="1293665"/>
                  </a:cubicBezTo>
                  <a:cubicBezTo>
                    <a:pt x="147842" y="1260152"/>
                    <a:pt x="162384" y="1301531"/>
                    <a:pt x="144726" y="1260327"/>
                  </a:cubicBezTo>
                  <a:cubicBezTo>
                    <a:pt x="142749" y="1255713"/>
                    <a:pt x="141551" y="1250802"/>
                    <a:pt x="139964" y="1246040"/>
                  </a:cubicBezTo>
                  <a:cubicBezTo>
                    <a:pt x="143139" y="1241277"/>
                    <a:pt x="146929" y="1236872"/>
                    <a:pt x="149489" y="1231752"/>
                  </a:cubicBezTo>
                  <a:cubicBezTo>
                    <a:pt x="162899" y="1204932"/>
                    <a:pt x="151521" y="1163613"/>
                    <a:pt x="149489" y="1141265"/>
                  </a:cubicBezTo>
                  <a:cubicBezTo>
                    <a:pt x="149224" y="1138346"/>
                    <a:pt x="143290" y="1100292"/>
                    <a:pt x="139964" y="1093640"/>
                  </a:cubicBezTo>
                  <a:cubicBezTo>
                    <a:pt x="130438" y="1074588"/>
                    <a:pt x="124089" y="1064272"/>
                    <a:pt x="106626" y="1055540"/>
                  </a:cubicBezTo>
                  <a:cubicBezTo>
                    <a:pt x="102136" y="1053295"/>
                    <a:pt x="96727" y="1053215"/>
                    <a:pt x="92339" y="1050777"/>
                  </a:cubicBezTo>
                  <a:cubicBezTo>
                    <a:pt x="82332" y="1045217"/>
                    <a:pt x="63764" y="1031727"/>
                    <a:pt x="63764" y="1031727"/>
                  </a:cubicBezTo>
                  <a:cubicBezTo>
                    <a:pt x="57414" y="1022202"/>
                    <a:pt x="48335" y="1014012"/>
                    <a:pt x="44714" y="1003152"/>
                  </a:cubicBezTo>
                  <a:cubicBezTo>
                    <a:pt x="29376" y="957145"/>
                    <a:pt x="53976" y="1028690"/>
                    <a:pt x="30426" y="969815"/>
                  </a:cubicBezTo>
                  <a:cubicBezTo>
                    <a:pt x="26697" y="960493"/>
                    <a:pt x="24076" y="950765"/>
                    <a:pt x="20901" y="941240"/>
                  </a:cubicBezTo>
                  <a:lnTo>
                    <a:pt x="6614" y="898377"/>
                  </a:lnTo>
                  <a:lnTo>
                    <a:pt x="1851" y="884090"/>
                  </a:lnTo>
                  <a:cubicBezTo>
                    <a:pt x="12654" y="840883"/>
                    <a:pt x="0" y="894272"/>
                    <a:pt x="11376" y="831702"/>
                  </a:cubicBezTo>
                  <a:cubicBezTo>
                    <a:pt x="14254" y="815872"/>
                    <a:pt x="20696" y="798981"/>
                    <a:pt x="25664" y="784077"/>
                  </a:cubicBezTo>
                  <a:lnTo>
                    <a:pt x="30426" y="769790"/>
                  </a:lnTo>
                  <a:lnTo>
                    <a:pt x="35189" y="755502"/>
                  </a:lnTo>
                  <a:cubicBezTo>
                    <a:pt x="36776" y="750740"/>
                    <a:pt x="35189" y="742802"/>
                    <a:pt x="39951" y="741215"/>
                  </a:cubicBezTo>
                  <a:lnTo>
                    <a:pt x="82814" y="726927"/>
                  </a:lnTo>
                  <a:cubicBezTo>
                    <a:pt x="96122" y="722491"/>
                    <a:pt x="106141" y="718496"/>
                    <a:pt x="120914" y="717402"/>
                  </a:cubicBezTo>
                  <a:cubicBezTo>
                    <a:pt x="155780" y="714819"/>
                    <a:pt x="190764" y="714227"/>
                    <a:pt x="225689" y="712640"/>
                  </a:cubicBezTo>
                  <a:cubicBezTo>
                    <a:pt x="230451" y="709465"/>
                    <a:pt x="236400" y="707584"/>
                    <a:pt x="239976" y="703115"/>
                  </a:cubicBezTo>
                  <a:cubicBezTo>
                    <a:pt x="243112" y="699195"/>
                    <a:pt x="243418" y="693670"/>
                    <a:pt x="244739" y="688827"/>
                  </a:cubicBezTo>
                  <a:cubicBezTo>
                    <a:pt x="248184" y="676197"/>
                    <a:pt x="250125" y="663146"/>
                    <a:pt x="254264" y="650727"/>
                  </a:cubicBezTo>
                  <a:cubicBezTo>
                    <a:pt x="265067" y="618315"/>
                    <a:pt x="251477" y="658156"/>
                    <a:pt x="268551" y="612627"/>
                  </a:cubicBezTo>
                  <a:cubicBezTo>
                    <a:pt x="270314" y="607927"/>
                    <a:pt x="271551" y="603040"/>
                    <a:pt x="273314" y="598340"/>
                  </a:cubicBezTo>
                  <a:cubicBezTo>
                    <a:pt x="276316" y="590335"/>
                    <a:pt x="279917" y="582561"/>
                    <a:pt x="282839" y="574527"/>
                  </a:cubicBezTo>
                  <a:cubicBezTo>
                    <a:pt x="286270" y="565091"/>
                    <a:pt x="285264" y="553052"/>
                    <a:pt x="292364" y="545952"/>
                  </a:cubicBezTo>
                  <a:cubicBezTo>
                    <a:pt x="314745" y="523571"/>
                    <a:pt x="301048" y="535400"/>
                    <a:pt x="335226" y="512615"/>
                  </a:cubicBezTo>
                  <a:lnTo>
                    <a:pt x="349514" y="503090"/>
                  </a:lnTo>
                  <a:lnTo>
                    <a:pt x="363801" y="493565"/>
                  </a:lnTo>
                  <a:cubicBezTo>
                    <a:pt x="375776" y="457644"/>
                    <a:pt x="359621" y="501927"/>
                    <a:pt x="378089" y="464990"/>
                  </a:cubicBezTo>
                  <a:cubicBezTo>
                    <a:pt x="380334" y="460500"/>
                    <a:pt x="380606" y="455192"/>
                    <a:pt x="382851" y="450702"/>
                  </a:cubicBezTo>
                  <a:cubicBezTo>
                    <a:pt x="385411" y="445583"/>
                    <a:pt x="389816" y="441534"/>
                    <a:pt x="392376" y="436415"/>
                  </a:cubicBezTo>
                  <a:cubicBezTo>
                    <a:pt x="412094" y="396981"/>
                    <a:pt x="379368" y="448783"/>
                    <a:pt x="406664" y="407840"/>
                  </a:cubicBezTo>
                  <a:cubicBezTo>
                    <a:pt x="418631" y="371933"/>
                    <a:pt x="402490" y="416187"/>
                    <a:pt x="420951" y="379265"/>
                  </a:cubicBezTo>
                  <a:cubicBezTo>
                    <a:pt x="423196" y="374775"/>
                    <a:pt x="423736" y="369591"/>
                    <a:pt x="425714" y="364977"/>
                  </a:cubicBezTo>
                  <a:cubicBezTo>
                    <a:pt x="432966" y="348057"/>
                    <a:pt x="435197" y="345989"/>
                    <a:pt x="444764" y="331640"/>
                  </a:cubicBezTo>
                  <a:lnTo>
                    <a:pt x="454289" y="303065"/>
                  </a:lnTo>
                  <a:lnTo>
                    <a:pt x="459051" y="288777"/>
                  </a:lnTo>
                  <a:cubicBezTo>
                    <a:pt x="463259" y="217248"/>
                    <a:pt x="459771" y="227669"/>
                    <a:pt x="468576" y="179240"/>
                  </a:cubicBezTo>
                  <a:cubicBezTo>
                    <a:pt x="470024" y="171276"/>
                    <a:pt x="470497" y="163006"/>
                    <a:pt x="473339" y="155427"/>
                  </a:cubicBezTo>
                  <a:cubicBezTo>
                    <a:pt x="476576" y="146796"/>
                    <a:pt x="490613" y="131937"/>
                    <a:pt x="497151" y="126852"/>
                  </a:cubicBezTo>
                  <a:cubicBezTo>
                    <a:pt x="506187" y="119824"/>
                    <a:pt x="516201" y="114152"/>
                    <a:pt x="525726" y="107802"/>
                  </a:cubicBezTo>
                  <a:cubicBezTo>
                    <a:pt x="530489" y="104627"/>
                    <a:pt x="534584" y="100087"/>
                    <a:pt x="540014" y="98277"/>
                  </a:cubicBezTo>
                  <a:cubicBezTo>
                    <a:pt x="560511" y="91445"/>
                    <a:pt x="549431" y="94733"/>
                    <a:pt x="573351" y="88752"/>
                  </a:cubicBezTo>
                  <a:cubicBezTo>
                    <a:pt x="593989" y="90340"/>
                    <a:pt x="614586" y="92596"/>
                    <a:pt x="635264" y="93515"/>
                  </a:cubicBezTo>
                  <a:cubicBezTo>
                    <a:pt x="827516" y="102060"/>
                    <a:pt x="730418" y="91120"/>
                    <a:pt x="825764" y="103040"/>
                  </a:cubicBezTo>
                  <a:cubicBezTo>
                    <a:pt x="830526" y="104627"/>
                    <a:pt x="835663" y="105364"/>
                    <a:pt x="840051" y="107802"/>
                  </a:cubicBezTo>
                  <a:cubicBezTo>
                    <a:pt x="850058" y="113361"/>
                    <a:pt x="859101" y="120502"/>
                    <a:pt x="868626" y="126852"/>
                  </a:cubicBezTo>
                  <a:cubicBezTo>
                    <a:pt x="873389" y="130027"/>
                    <a:pt x="877484" y="134567"/>
                    <a:pt x="882914" y="136377"/>
                  </a:cubicBezTo>
                  <a:lnTo>
                    <a:pt x="897201" y="141140"/>
                  </a:lnTo>
                  <a:cubicBezTo>
                    <a:pt x="913051" y="138498"/>
                    <a:pt x="928631" y="139918"/>
                    <a:pt x="940064" y="126852"/>
                  </a:cubicBezTo>
                  <a:cubicBezTo>
                    <a:pt x="947602" y="118237"/>
                    <a:pt x="951019" y="106372"/>
                    <a:pt x="959114" y="98277"/>
                  </a:cubicBezTo>
                  <a:cubicBezTo>
                    <a:pt x="970226" y="87165"/>
                    <a:pt x="983734" y="78016"/>
                    <a:pt x="992451" y="64940"/>
                  </a:cubicBezTo>
                  <a:cubicBezTo>
                    <a:pt x="1004761" y="46475"/>
                    <a:pt x="996546" y="52462"/>
                    <a:pt x="1016264" y="45890"/>
                  </a:cubicBezTo>
                  <a:cubicBezTo>
                    <a:pt x="1021026" y="42715"/>
                    <a:pt x="1025321" y="38690"/>
                    <a:pt x="1030551" y="36365"/>
                  </a:cubicBezTo>
                  <a:cubicBezTo>
                    <a:pt x="1039726" y="32287"/>
                    <a:pt x="1059126" y="26840"/>
                    <a:pt x="1059126" y="26840"/>
                  </a:cubicBezTo>
                  <a:cubicBezTo>
                    <a:pt x="1072716" y="28350"/>
                    <a:pt x="1100316" y="28385"/>
                    <a:pt x="1116276" y="36365"/>
                  </a:cubicBezTo>
                  <a:cubicBezTo>
                    <a:pt x="1121396" y="38925"/>
                    <a:pt x="1125801" y="42715"/>
                    <a:pt x="1130564" y="45890"/>
                  </a:cubicBezTo>
                  <a:cubicBezTo>
                    <a:pt x="1133739" y="50652"/>
                    <a:pt x="1135620" y="56601"/>
                    <a:pt x="1140089" y="60177"/>
                  </a:cubicBezTo>
                  <a:cubicBezTo>
                    <a:pt x="1152684" y="70253"/>
                    <a:pt x="1177003" y="61707"/>
                    <a:pt x="1187714" y="60177"/>
                  </a:cubicBezTo>
                  <a:cubicBezTo>
                    <a:pt x="1235747" y="44167"/>
                    <a:pt x="1161226" y="68600"/>
                    <a:pt x="1221051" y="50652"/>
                  </a:cubicBezTo>
                  <a:cubicBezTo>
                    <a:pt x="1230668" y="47767"/>
                    <a:pt x="1240101" y="44302"/>
                    <a:pt x="1249626" y="41127"/>
                  </a:cubicBezTo>
                  <a:lnTo>
                    <a:pt x="1292489" y="26840"/>
                  </a:lnTo>
                  <a:cubicBezTo>
                    <a:pt x="1297251" y="25253"/>
                    <a:pt x="1301756" y="22077"/>
                    <a:pt x="1306776" y="22077"/>
                  </a:cubicBezTo>
                  <a:lnTo>
                    <a:pt x="1325826" y="22077"/>
                  </a:lnTo>
                  <a:lnTo>
                    <a:pt x="1325826" y="22077"/>
                  </a:lnTo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/>
            <p:cNvSpPr/>
            <p:nvPr/>
          </p:nvSpPr>
          <p:spPr>
            <a:xfrm>
              <a:off x="2967038" y="2200275"/>
              <a:ext cx="190500" cy="428596"/>
            </a:xfrm>
            <a:custGeom>
              <a:avLst/>
              <a:gdLst>
                <a:gd name="connsiteX0" fmla="*/ 0 w 190500"/>
                <a:gd name="connsiteY0" fmla="*/ 0 h 428596"/>
                <a:gd name="connsiteX1" fmla="*/ 0 w 190500"/>
                <a:gd name="connsiteY1" fmla="*/ 0 h 428596"/>
                <a:gd name="connsiteX2" fmla="*/ 9525 w 190500"/>
                <a:gd name="connsiteY2" fmla="*/ 161925 h 428596"/>
                <a:gd name="connsiteX3" fmla="*/ 14287 w 190500"/>
                <a:gd name="connsiteY3" fmla="*/ 328613 h 428596"/>
                <a:gd name="connsiteX4" fmla="*/ 19050 w 190500"/>
                <a:gd name="connsiteY4" fmla="*/ 357188 h 428596"/>
                <a:gd name="connsiteX5" fmla="*/ 28575 w 190500"/>
                <a:gd name="connsiteY5" fmla="*/ 423863 h 428596"/>
                <a:gd name="connsiteX6" fmla="*/ 57150 w 190500"/>
                <a:gd name="connsiteY6" fmla="*/ 404813 h 428596"/>
                <a:gd name="connsiteX7" fmla="*/ 71437 w 190500"/>
                <a:gd name="connsiteY7" fmla="*/ 400050 h 428596"/>
                <a:gd name="connsiteX8" fmla="*/ 100012 w 190500"/>
                <a:gd name="connsiteY8" fmla="*/ 385763 h 428596"/>
                <a:gd name="connsiteX9" fmla="*/ 114300 w 190500"/>
                <a:gd name="connsiteY9" fmla="*/ 376238 h 428596"/>
                <a:gd name="connsiteX10" fmla="*/ 142875 w 190500"/>
                <a:gd name="connsiteY10" fmla="*/ 366713 h 428596"/>
                <a:gd name="connsiteX11" fmla="*/ 152400 w 190500"/>
                <a:gd name="connsiteY11" fmla="*/ 333375 h 428596"/>
                <a:gd name="connsiteX12" fmla="*/ 161925 w 190500"/>
                <a:gd name="connsiteY12" fmla="*/ 304800 h 428596"/>
                <a:gd name="connsiteX13" fmla="*/ 166687 w 190500"/>
                <a:gd name="connsiteY13" fmla="*/ 290513 h 428596"/>
                <a:gd name="connsiteX14" fmla="*/ 190500 w 190500"/>
                <a:gd name="connsiteY14" fmla="*/ 261938 h 428596"/>
                <a:gd name="connsiteX15" fmla="*/ 180975 w 190500"/>
                <a:gd name="connsiteY15" fmla="*/ 219075 h 428596"/>
                <a:gd name="connsiteX16" fmla="*/ 152400 w 190500"/>
                <a:gd name="connsiteY16" fmla="*/ 204788 h 428596"/>
                <a:gd name="connsiteX17" fmla="*/ 71437 w 190500"/>
                <a:gd name="connsiteY17" fmla="*/ 195263 h 428596"/>
                <a:gd name="connsiteX18" fmla="*/ 52387 w 190500"/>
                <a:gd name="connsiteY18" fmla="*/ 95250 h 428596"/>
                <a:gd name="connsiteX19" fmla="*/ 47625 w 190500"/>
                <a:gd name="connsiteY19" fmla="*/ 80963 h 428596"/>
                <a:gd name="connsiteX20" fmla="*/ 38100 w 190500"/>
                <a:gd name="connsiteY20" fmla="*/ 42863 h 428596"/>
                <a:gd name="connsiteX21" fmla="*/ 14287 w 190500"/>
                <a:gd name="connsiteY21" fmla="*/ 14288 h 428596"/>
                <a:gd name="connsiteX22" fmla="*/ 0 w 190500"/>
                <a:gd name="connsiteY22" fmla="*/ 0 h 42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0500" h="428596">
                  <a:moveTo>
                    <a:pt x="0" y="0"/>
                  </a:moveTo>
                  <a:lnTo>
                    <a:pt x="0" y="0"/>
                  </a:lnTo>
                  <a:cubicBezTo>
                    <a:pt x="5657" y="73553"/>
                    <a:pt x="6461" y="76126"/>
                    <a:pt x="9525" y="161925"/>
                  </a:cubicBezTo>
                  <a:cubicBezTo>
                    <a:pt x="11509" y="217475"/>
                    <a:pt x="11579" y="273094"/>
                    <a:pt x="14287" y="328613"/>
                  </a:cubicBezTo>
                  <a:cubicBezTo>
                    <a:pt x="14757" y="338258"/>
                    <a:pt x="17618" y="347638"/>
                    <a:pt x="19050" y="357188"/>
                  </a:cubicBezTo>
                  <a:cubicBezTo>
                    <a:pt x="22380" y="379390"/>
                    <a:pt x="28575" y="423863"/>
                    <a:pt x="28575" y="423863"/>
                  </a:cubicBezTo>
                  <a:cubicBezTo>
                    <a:pt x="62546" y="412538"/>
                    <a:pt x="21476" y="428596"/>
                    <a:pt x="57150" y="404813"/>
                  </a:cubicBezTo>
                  <a:cubicBezTo>
                    <a:pt x="61327" y="402028"/>
                    <a:pt x="66947" y="402295"/>
                    <a:pt x="71437" y="400050"/>
                  </a:cubicBezTo>
                  <a:cubicBezTo>
                    <a:pt x="108358" y="381589"/>
                    <a:pt x="64109" y="397730"/>
                    <a:pt x="100012" y="385763"/>
                  </a:cubicBezTo>
                  <a:cubicBezTo>
                    <a:pt x="104775" y="382588"/>
                    <a:pt x="109069" y="378563"/>
                    <a:pt x="114300" y="376238"/>
                  </a:cubicBezTo>
                  <a:cubicBezTo>
                    <a:pt x="123475" y="372160"/>
                    <a:pt x="142875" y="366713"/>
                    <a:pt x="142875" y="366713"/>
                  </a:cubicBezTo>
                  <a:cubicBezTo>
                    <a:pt x="158891" y="318657"/>
                    <a:pt x="134444" y="393226"/>
                    <a:pt x="152400" y="333375"/>
                  </a:cubicBezTo>
                  <a:cubicBezTo>
                    <a:pt x="155285" y="323758"/>
                    <a:pt x="158750" y="314325"/>
                    <a:pt x="161925" y="304800"/>
                  </a:cubicBezTo>
                  <a:cubicBezTo>
                    <a:pt x="163512" y="300038"/>
                    <a:pt x="163137" y="294063"/>
                    <a:pt x="166687" y="290513"/>
                  </a:cubicBezTo>
                  <a:cubicBezTo>
                    <a:pt x="185022" y="272178"/>
                    <a:pt x="177239" y="281829"/>
                    <a:pt x="190500" y="261938"/>
                  </a:cubicBezTo>
                  <a:cubicBezTo>
                    <a:pt x="190452" y="261650"/>
                    <a:pt x="185910" y="225244"/>
                    <a:pt x="180975" y="219075"/>
                  </a:cubicBezTo>
                  <a:cubicBezTo>
                    <a:pt x="175783" y="212585"/>
                    <a:pt x="160477" y="206257"/>
                    <a:pt x="152400" y="204788"/>
                  </a:cubicBezTo>
                  <a:cubicBezTo>
                    <a:pt x="142097" y="202915"/>
                    <a:pt x="79777" y="196190"/>
                    <a:pt x="71437" y="195263"/>
                  </a:cubicBezTo>
                  <a:cubicBezTo>
                    <a:pt x="31276" y="168488"/>
                    <a:pt x="61370" y="194067"/>
                    <a:pt x="52387" y="95250"/>
                  </a:cubicBezTo>
                  <a:cubicBezTo>
                    <a:pt x="51933" y="90251"/>
                    <a:pt x="48843" y="85833"/>
                    <a:pt x="47625" y="80963"/>
                  </a:cubicBezTo>
                  <a:cubicBezTo>
                    <a:pt x="44909" y="70099"/>
                    <a:pt x="43542" y="53747"/>
                    <a:pt x="38100" y="42863"/>
                  </a:cubicBezTo>
                  <a:cubicBezTo>
                    <a:pt x="31469" y="29600"/>
                    <a:pt x="24822" y="24822"/>
                    <a:pt x="14287" y="1428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/>
            <p:cNvSpPr/>
            <p:nvPr/>
          </p:nvSpPr>
          <p:spPr>
            <a:xfrm>
              <a:off x="5714166" y="914400"/>
              <a:ext cx="360249" cy="333375"/>
            </a:xfrm>
            <a:custGeom>
              <a:avLst/>
              <a:gdLst>
                <a:gd name="connsiteX0" fmla="*/ 86559 w 360249"/>
                <a:gd name="connsiteY0" fmla="*/ 0 h 333375"/>
                <a:gd name="connsiteX1" fmla="*/ 86559 w 360249"/>
                <a:gd name="connsiteY1" fmla="*/ 0 h 333375"/>
                <a:gd name="connsiteX2" fmla="*/ 81797 w 360249"/>
                <a:gd name="connsiteY2" fmla="*/ 47625 h 333375"/>
                <a:gd name="connsiteX3" fmla="*/ 77034 w 360249"/>
                <a:gd name="connsiteY3" fmla="*/ 109538 h 333375"/>
                <a:gd name="connsiteX4" fmla="*/ 67509 w 360249"/>
                <a:gd name="connsiteY4" fmla="*/ 128588 h 333375"/>
                <a:gd name="connsiteX5" fmla="*/ 53222 w 360249"/>
                <a:gd name="connsiteY5" fmla="*/ 157163 h 333375"/>
                <a:gd name="connsiteX6" fmla="*/ 38934 w 360249"/>
                <a:gd name="connsiteY6" fmla="*/ 166688 h 333375"/>
                <a:gd name="connsiteX7" fmla="*/ 5597 w 360249"/>
                <a:gd name="connsiteY7" fmla="*/ 200025 h 333375"/>
                <a:gd name="connsiteX8" fmla="*/ 24647 w 360249"/>
                <a:gd name="connsiteY8" fmla="*/ 252413 h 333375"/>
                <a:gd name="connsiteX9" fmla="*/ 48459 w 360249"/>
                <a:gd name="connsiteY9" fmla="*/ 247650 h 333375"/>
                <a:gd name="connsiteX10" fmla="*/ 134184 w 360249"/>
                <a:gd name="connsiteY10" fmla="*/ 252413 h 333375"/>
                <a:gd name="connsiteX11" fmla="*/ 148472 w 360249"/>
                <a:gd name="connsiteY11" fmla="*/ 257175 h 333375"/>
                <a:gd name="connsiteX12" fmla="*/ 157997 w 360249"/>
                <a:gd name="connsiteY12" fmla="*/ 271463 h 333375"/>
                <a:gd name="connsiteX13" fmla="*/ 172284 w 360249"/>
                <a:gd name="connsiteY13" fmla="*/ 280988 h 333375"/>
                <a:gd name="connsiteX14" fmla="*/ 181809 w 360249"/>
                <a:gd name="connsiteY14" fmla="*/ 295275 h 333375"/>
                <a:gd name="connsiteX15" fmla="*/ 224672 w 360249"/>
                <a:gd name="connsiteY15" fmla="*/ 333375 h 333375"/>
                <a:gd name="connsiteX16" fmla="*/ 286584 w 360249"/>
                <a:gd name="connsiteY16" fmla="*/ 328613 h 333375"/>
                <a:gd name="connsiteX17" fmla="*/ 305634 w 360249"/>
                <a:gd name="connsiteY17" fmla="*/ 323850 h 333375"/>
                <a:gd name="connsiteX18" fmla="*/ 319922 w 360249"/>
                <a:gd name="connsiteY18" fmla="*/ 309563 h 333375"/>
                <a:gd name="connsiteX19" fmla="*/ 348497 w 360249"/>
                <a:gd name="connsiteY19" fmla="*/ 290513 h 333375"/>
                <a:gd name="connsiteX20" fmla="*/ 348497 w 360249"/>
                <a:gd name="connsiteY20" fmla="*/ 233363 h 333375"/>
                <a:gd name="connsiteX21" fmla="*/ 319922 w 360249"/>
                <a:gd name="connsiteY21" fmla="*/ 195263 h 333375"/>
                <a:gd name="connsiteX22" fmla="*/ 296109 w 360249"/>
                <a:gd name="connsiteY22" fmla="*/ 171450 h 333375"/>
                <a:gd name="connsiteX23" fmla="*/ 281822 w 360249"/>
                <a:gd name="connsiteY23" fmla="*/ 157163 h 333375"/>
                <a:gd name="connsiteX24" fmla="*/ 267534 w 360249"/>
                <a:gd name="connsiteY24" fmla="*/ 147638 h 333375"/>
                <a:gd name="connsiteX25" fmla="*/ 253247 w 360249"/>
                <a:gd name="connsiteY25" fmla="*/ 133350 h 333375"/>
                <a:gd name="connsiteX26" fmla="*/ 224672 w 360249"/>
                <a:gd name="connsiteY26" fmla="*/ 114300 h 333375"/>
                <a:gd name="connsiteX27" fmla="*/ 200859 w 360249"/>
                <a:gd name="connsiteY27" fmla="*/ 85725 h 333375"/>
                <a:gd name="connsiteX28" fmla="*/ 177047 w 360249"/>
                <a:gd name="connsiteY28" fmla="*/ 61913 h 333375"/>
                <a:gd name="connsiteX29" fmla="*/ 143709 w 360249"/>
                <a:gd name="connsiteY29" fmla="*/ 19050 h 333375"/>
                <a:gd name="connsiteX30" fmla="*/ 115134 w 360249"/>
                <a:gd name="connsiteY30" fmla="*/ 4763 h 333375"/>
                <a:gd name="connsiteX31" fmla="*/ 86559 w 360249"/>
                <a:gd name="connsiteY31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0249" h="333375">
                  <a:moveTo>
                    <a:pt x="86559" y="0"/>
                  </a:moveTo>
                  <a:lnTo>
                    <a:pt x="86559" y="0"/>
                  </a:lnTo>
                  <a:cubicBezTo>
                    <a:pt x="84972" y="15875"/>
                    <a:pt x="83179" y="31731"/>
                    <a:pt x="81797" y="47625"/>
                  </a:cubicBezTo>
                  <a:cubicBezTo>
                    <a:pt x="80004" y="68246"/>
                    <a:pt x="80631" y="89154"/>
                    <a:pt x="77034" y="109538"/>
                  </a:cubicBezTo>
                  <a:cubicBezTo>
                    <a:pt x="75800" y="116529"/>
                    <a:pt x="70306" y="122062"/>
                    <a:pt x="67509" y="128588"/>
                  </a:cubicBezTo>
                  <a:cubicBezTo>
                    <a:pt x="61699" y="142145"/>
                    <a:pt x="64663" y="145722"/>
                    <a:pt x="53222" y="157163"/>
                  </a:cubicBezTo>
                  <a:cubicBezTo>
                    <a:pt x="49175" y="161210"/>
                    <a:pt x="43697" y="163513"/>
                    <a:pt x="38934" y="166688"/>
                  </a:cubicBezTo>
                  <a:cubicBezTo>
                    <a:pt x="17099" y="199440"/>
                    <a:pt x="30744" y="191643"/>
                    <a:pt x="5597" y="200025"/>
                  </a:cubicBezTo>
                  <a:cubicBezTo>
                    <a:pt x="6968" y="212366"/>
                    <a:pt x="0" y="249332"/>
                    <a:pt x="24647" y="252413"/>
                  </a:cubicBezTo>
                  <a:cubicBezTo>
                    <a:pt x="32679" y="253417"/>
                    <a:pt x="40522" y="249238"/>
                    <a:pt x="48459" y="247650"/>
                  </a:cubicBezTo>
                  <a:cubicBezTo>
                    <a:pt x="77034" y="249238"/>
                    <a:pt x="105694" y="249700"/>
                    <a:pt x="134184" y="252413"/>
                  </a:cubicBezTo>
                  <a:cubicBezTo>
                    <a:pt x="139182" y="252889"/>
                    <a:pt x="144552" y="254039"/>
                    <a:pt x="148472" y="257175"/>
                  </a:cubicBezTo>
                  <a:cubicBezTo>
                    <a:pt x="152942" y="260751"/>
                    <a:pt x="153950" y="267415"/>
                    <a:pt x="157997" y="271463"/>
                  </a:cubicBezTo>
                  <a:cubicBezTo>
                    <a:pt x="162044" y="275510"/>
                    <a:pt x="167522" y="277813"/>
                    <a:pt x="172284" y="280988"/>
                  </a:cubicBezTo>
                  <a:cubicBezTo>
                    <a:pt x="175459" y="285750"/>
                    <a:pt x="178006" y="290997"/>
                    <a:pt x="181809" y="295275"/>
                  </a:cubicBezTo>
                  <a:cubicBezTo>
                    <a:pt x="205536" y="321967"/>
                    <a:pt x="202956" y="318898"/>
                    <a:pt x="224672" y="333375"/>
                  </a:cubicBezTo>
                  <a:cubicBezTo>
                    <a:pt x="245309" y="331788"/>
                    <a:pt x="266027" y="331031"/>
                    <a:pt x="286584" y="328613"/>
                  </a:cubicBezTo>
                  <a:cubicBezTo>
                    <a:pt x="293085" y="327848"/>
                    <a:pt x="299951" y="327097"/>
                    <a:pt x="305634" y="323850"/>
                  </a:cubicBezTo>
                  <a:cubicBezTo>
                    <a:pt x="311482" y="320508"/>
                    <a:pt x="314606" y="313698"/>
                    <a:pt x="319922" y="309563"/>
                  </a:cubicBezTo>
                  <a:cubicBezTo>
                    <a:pt x="328958" y="302535"/>
                    <a:pt x="348497" y="290513"/>
                    <a:pt x="348497" y="290513"/>
                  </a:cubicBezTo>
                  <a:cubicBezTo>
                    <a:pt x="355557" y="269331"/>
                    <a:pt x="360249" y="261904"/>
                    <a:pt x="348497" y="233363"/>
                  </a:cubicBezTo>
                  <a:cubicBezTo>
                    <a:pt x="342453" y="218684"/>
                    <a:pt x="328728" y="208472"/>
                    <a:pt x="319922" y="195263"/>
                  </a:cubicBezTo>
                  <a:cubicBezTo>
                    <a:pt x="302460" y="169069"/>
                    <a:pt x="319922" y="191294"/>
                    <a:pt x="296109" y="171450"/>
                  </a:cubicBezTo>
                  <a:cubicBezTo>
                    <a:pt x="290935" y="167138"/>
                    <a:pt x="286996" y="161475"/>
                    <a:pt x="281822" y="157163"/>
                  </a:cubicBezTo>
                  <a:cubicBezTo>
                    <a:pt x="277425" y="153499"/>
                    <a:pt x="271931" y="151302"/>
                    <a:pt x="267534" y="147638"/>
                  </a:cubicBezTo>
                  <a:cubicBezTo>
                    <a:pt x="262360" y="143326"/>
                    <a:pt x="258563" y="137485"/>
                    <a:pt x="253247" y="133350"/>
                  </a:cubicBezTo>
                  <a:cubicBezTo>
                    <a:pt x="244211" y="126322"/>
                    <a:pt x="224672" y="114300"/>
                    <a:pt x="224672" y="114300"/>
                  </a:cubicBezTo>
                  <a:cubicBezTo>
                    <a:pt x="201024" y="78829"/>
                    <a:pt x="231417" y="122394"/>
                    <a:pt x="200859" y="85725"/>
                  </a:cubicBezTo>
                  <a:cubicBezTo>
                    <a:pt x="181015" y="61913"/>
                    <a:pt x="203240" y="79376"/>
                    <a:pt x="177047" y="61913"/>
                  </a:cubicBezTo>
                  <a:cubicBezTo>
                    <a:pt x="163771" y="41998"/>
                    <a:pt x="160496" y="33040"/>
                    <a:pt x="143709" y="19050"/>
                  </a:cubicBezTo>
                  <a:cubicBezTo>
                    <a:pt x="136200" y="12792"/>
                    <a:pt x="125244" y="6027"/>
                    <a:pt x="115134" y="4763"/>
                  </a:cubicBezTo>
                  <a:cubicBezTo>
                    <a:pt x="107258" y="3779"/>
                    <a:pt x="91321" y="794"/>
                    <a:pt x="86559" y="0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/>
            <p:cNvSpPr/>
            <p:nvPr/>
          </p:nvSpPr>
          <p:spPr>
            <a:xfrm>
              <a:off x="5472113" y="600075"/>
              <a:ext cx="352425" cy="252413"/>
            </a:xfrm>
            <a:custGeom>
              <a:avLst/>
              <a:gdLst>
                <a:gd name="connsiteX0" fmla="*/ 0 w 352425"/>
                <a:gd name="connsiteY0" fmla="*/ 19050 h 252413"/>
                <a:gd name="connsiteX1" fmla="*/ 0 w 352425"/>
                <a:gd name="connsiteY1" fmla="*/ 19050 h 252413"/>
                <a:gd name="connsiteX2" fmla="*/ 14287 w 352425"/>
                <a:gd name="connsiteY2" fmla="*/ 61913 h 252413"/>
                <a:gd name="connsiteX3" fmla="*/ 38100 w 352425"/>
                <a:gd name="connsiteY3" fmla="*/ 85725 h 252413"/>
                <a:gd name="connsiteX4" fmla="*/ 66675 w 352425"/>
                <a:gd name="connsiteY4" fmla="*/ 109538 h 252413"/>
                <a:gd name="connsiteX5" fmla="*/ 100012 w 352425"/>
                <a:gd name="connsiteY5" fmla="*/ 119063 h 252413"/>
                <a:gd name="connsiteX6" fmla="*/ 128587 w 352425"/>
                <a:gd name="connsiteY6" fmla="*/ 128588 h 252413"/>
                <a:gd name="connsiteX7" fmla="*/ 171450 w 352425"/>
                <a:gd name="connsiteY7" fmla="*/ 166688 h 252413"/>
                <a:gd name="connsiteX8" fmla="*/ 185737 w 352425"/>
                <a:gd name="connsiteY8" fmla="*/ 195263 h 252413"/>
                <a:gd name="connsiteX9" fmla="*/ 204787 w 352425"/>
                <a:gd name="connsiteY9" fmla="*/ 238125 h 252413"/>
                <a:gd name="connsiteX10" fmla="*/ 219075 w 352425"/>
                <a:gd name="connsiteY10" fmla="*/ 247650 h 252413"/>
                <a:gd name="connsiteX11" fmla="*/ 233362 w 352425"/>
                <a:gd name="connsiteY11" fmla="*/ 252413 h 252413"/>
                <a:gd name="connsiteX12" fmla="*/ 261937 w 352425"/>
                <a:gd name="connsiteY12" fmla="*/ 238125 h 252413"/>
                <a:gd name="connsiteX13" fmla="*/ 266700 w 352425"/>
                <a:gd name="connsiteY13" fmla="*/ 223838 h 252413"/>
                <a:gd name="connsiteX14" fmla="*/ 266700 w 352425"/>
                <a:gd name="connsiteY14" fmla="*/ 147638 h 252413"/>
                <a:gd name="connsiteX15" fmla="*/ 300037 w 352425"/>
                <a:gd name="connsiteY15" fmla="*/ 109538 h 252413"/>
                <a:gd name="connsiteX16" fmla="*/ 323850 w 352425"/>
                <a:gd name="connsiteY16" fmla="*/ 80963 h 252413"/>
                <a:gd name="connsiteX17" fmla="*/ 338137 w 352425"/>
                <a:gd name="connsiteY17" fmla="*/ 71438 h 252413"/>
                <a:gd name="connsiteX18" fmla="*/ 347662 w 352425"/>
                <a:gd name="connsiteY18" fmla="*/ 42863 h 252413"/>
                <a:gd name="connsiteX19" fmla="*/ 352425 w 352425"/>
                <a:gd name="connsiteY19" fmla="*/ 28575 h 252413"/>
                <a:gd name="connsiteX20" fmla="*/ 347662 w 352425"/>
                <a:gd name="connsiteY20" fmla="*/ 9525 h 252413"/>
                <a:gd name="connsiteX21" fmla="*/ 328612 w 352425"/>
                <a:gd name="connsiteY21" fmla="*/ 4763 h 252413"/>
                <a:gd name="connsiteX22" fmla="*/ 300037 w 352425"/>
                <a:gd name="connsiteY22" fmla="*/ 0 h 252413"/>
                <a:gd name="connsiteX23" fmla="*/ 9525 w 352425"/>
                <a:gd name="connsiteY23" fmla="*/ 4763 h 252413"/>
                <a:gd name="connsiteX24" fmla="*/ 4762 w 352425"/>
                <a:gd name="connsiteY24" fmla="*/ 19050 h 252413"/>
                <a:gd name="connsiteX25" fmla="*/ 0 w 352425"/>
                <a:gd name="connsiteY25" fmla="*/ 19050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52425" h="252413">
                  <a:moveTo>
                    <a:pt x="0" y="19050"/>
                  </a:moveTo>
                  <a:lnTo>
                    <a:pt x="0" y="19050"/>
                  </a:lnTo>
                  <a:cubicBezTo>
                    <a:pt x="4762" y="33338"/>
                    <a:pt x="8495" y="48011"/>
                    <a:pt x="14287" y="61913"/>
                  </a:cubicBezTo>
                  <a:cubicBezTo>
                    <a:pt x="21718" y="79747"/>
                    <a:pt x="24319" y="74241"/>
                    <a:pt x="38100" y="85725"/>
                  </a:cubicBezTo>
                  <a:cubicBezTo>
                    <a:pt x="53902" y="98893"/>
                    <a:pt x="48935" y="100668"/>
                    <a:pt x="66675" y="109538"/>
                  </a:cubicBezTo>
                  <a:cubicBezTo>
                    <a:pt x="74674" y="113537"/>
                    <a:pt x="92388" y="116776"/>
                    <a:pt x="100012" y="119063"/>
                  </a:cubicBezTo>
                  <a:cubicBezTo>
                    <a:pt x="109629" y="121948"/>
                    <a:pt x="128587" y="128588"/>
                    <a:pt x="128587" y="128588"/>
                  </a:cubicBezTo>
                  <a:cubicBezTo>
                    <a:pt x="161209" y="161210"/>
                    <a:pt x="145954" y="149691"/>
                    <a:pt x="171450" y="166688"/>
                  </a:cubicBezTo>
                  <a:cubicBezTo>
                    <a:pt x="188814" y="218785"/>
                    <a:pt x="161121" y="139877"/>
                    <a:pt x="185737" y="195263"/>
                  </a:cubicBezTo>
                  <a:cubicBezTo>
                    <a:pt x="193282" y="212239"/>
                    <a:pt x="191853" y="225192"/>
                    <a:pt x="204787" y="238125"/>
                  </a:cubicBezTo>
                  <a:cubicBezTo>
                    <a:pt x="208835" y="242172"/>
                    <a:pt x="213955" y="245090"/>
                    <a:pt x="219075" y="247650"/>
                  </a:cubicBezTo>
                  <a:cubicBezTo>
                    <a:pt x="223565" y="249895"/>
                    <a:pt x="228600" y="250825"/>
                    <a:pt x="233362" y="252413"/>
                  </a:cubicBezTo>
                  <a:cubicBezTo>
                    <a:pt x="242774" y="249275"/>
                    <a:pt x="255222" y="246518"/>
                    <a:pt x="261937" y="238125"/>
                  </a:cubicBezTo>
                  <a:cubicBezTo>
                    <a:pt x="265073" y="234205"/>
                    <a:pt x="265112" y="228600"/>
                    <a:pt x="266700" y="223838"/>
                  </a:cubicBezTo>
                  <a:cubicBezTo>
                    <a:pt x="264973" y="204839"/>
                    <a:pt x="256758" y="169510"/>
                    <a:pt x="266700" y="147638"/>
                  </a:cubicBezTo>
                  <a:cubicBezTo>
                    <a:pt x="283350" y="111009"/>
                    <a:pt x="279013" y="127059"/>
                    <a:pt x="300037" y="109538"/>
                  </a:cubicBezTo>
                  <a:cubicBezTo>
                    <a:pt x="346853" y="70524"/>
                    <a:pt x="286386" y="118427"/>
                    <a:pt x="323850" y="80963"/>
                  </a:cubicBezTo>
                  <a:cubicBezTo>
                    <a:pt x="327897" y="76916"/>
                    <a:pt x="333375" y="74613"/>
                    <a:pt x="338137" y="71438"/>
                  </a:cubicBezTo>
                  <a:lnTo>
                    <a:pt x="347662" y="42863"/>
                  </a:lnTo>
                  <a:lnTo>
                    <a:pt x="352425" y="28575"/>
                  </a:lnTo>
                  <a:cubicBezTo>
                    <a:pt x="350837" y="22225"/>
                    <a:pt x="352290" y="14153"/>
                    <a:pt x="347662" y="9525"/>
                  </a:cubicBezTo>
                  <a:cubicBezTo>
                    <a:pt x="343034" y="4897"/>
                    <a:pt x="335030" y="6047"/>
                    <a:pt x="328612" y="4763"/>
                  </a:cubicBezTo>
                  <a:cubicBezTo>
                    <a:pt x="319143" y="2869"/>
                    <a:pt x="309562" y="1588"/>
                    <a:pt x="300037" y="0"/>
                  </a:cubicBezTo>
                  <a:lnTo>
                    <a:pt x="9525" y="4763"/>
                  </a:lnTo>
                  <a:cubicBezTo>
                    <a:pt x="4515" y="5086"/>
                    <a:pt x="4762" y="14030"/>
                    <a:pt x="4762" y="19050"/>
                  </a:cubicBezTo>
                  <a:cubicBezTo>
                    <a:pt x="4762" y="48453"/>
                    <a:pt x="794" y="19050"/>
                    <a:pt x="0" y="19050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/>
            <p:cNvSpPr/>
            <p:nvPr/>
          </p:nvSpPr>
          <p:spPr>
            <a:xfrm>
              <a:off x="6115050" y="849798"/>
              <a:ext cx="190500" cy="345590"/>
            </a:xfrm>
            <a:custGeom>
              <a:avLst/>
              <a:gdLst>
                <a:gd name="connsiteX0" fmla="*/ 109538 w 190500"/>
                <a:gd name="connsiteY0" fmla="*/ 2690 h 345590"/>
                <a:gd name="connsiteX1" fmla="*/ 109538 w 190500"/>
                <a:gd name="connsiteY1" fmla="*/ 2690 h 345590"/>
                <a:gd name="connsiteX2" fmla="*/ 47625 w 190500"/>
                <a:gd name="connsiteY2" fmla="*/ 16977 h 345590"/>
                <a:gd name="connsiteX3" fmla="*/ 42863 w 190500"/>
                <a:gd name="connsiteY3" fmla="*/ 31265 h 345590"/>
                <a:gd name="connsiteX4" fmla="*/ 38100 w 190500"/>
                <a:gd name="connsiteY4" fmla="*/ 107465 h 345590"/>
                <a:gd name="connsiteX5" fmla="*/ 33338 w 190500"/>
                <a:gd name="connsiteY5" fmla="*/ 126515 h 345590"/>
                <a:gd name="connsiteX6" fmla="*/ 23813 w 190500"/>
                <a:gd name="connsiteY6" fmla="*/ 155090 h 345590"/>
                <a:gd name="connsiteX7" fmla="*/ 19050 w 190500"/>
                <a:gd name="connsiteY7" fmla="*/ 169377 h 345590"/>
                <a:gd name="connsiteX8" fmla="*/ 9525 w 190500"/>
                <a:gd name="connsiteY8" fmla="*/ 207477 h 345590"/>
                <a:gd name="connsiteX9" fmla="*/ 0 w 190500"/>
                <a:gd name="connsiteY9" fmla="*/ 236052 h 345590"/>
                <a:gd name="connsiteX10" fmla="*/ 14288 w 190500"/>
                <a:gd name="connsiteY10" fmla="*/ 274152 h 345590"/>
                <a:gd name="connsiteX11" fmla="*/ 42863 w 190500"/>
                <a:gd name="connsiteY11" fmla="*/ 283677 h 345590"/>
                <a:gd name="connsiteX12" fmla="*/ 66675 w 190500"/>
                <a:gd name="connsiteY12" fmla="*/ 307490 h 345590"/>
                <a:gd name="connsiteX13" fmla="*/ 76200 w 190500"/>
                <a:gd name="connsiteY13" fmla="*/ 340827 h 345590"/>
                <a:gd name="connsiteX14" fmla="*/ 90488 w 190500"/>
                <a:gd name="connsiteY14" fmla="*/ 345590 h 345590"/>
                <a:gd name="connsiteX15" fmla="*/ 119063 w 190500"/>
                <a:gd name="connsiteY15" fmla="*/ 331302 h 345590"/>
                <a:gd name="connsiteX16" fmla="*/ 147638 w 190500"/>
                <a:gd name="connsiteY16" fmla="*/ 302727 h 345590"/>
                <a:gd name="connsiteX17" fmla="*/ 157163 w 190500"/>
                <a:gd name="connsiteY17" fmla="*/ 274152 h 345590"/>
                <a:gd name="connsiteX18" fmla="*/ 166688 w 190500"/>
                <a:gd name="connsiteY18" fmla="*/ 255102 h 345590"/>
                <a:gd name="connsiteX19" fmla="*/ 176213 w 190500"/>
                <a:gd name="connsiteY19" fmla="*/ 226527 h 345590"/>
                <a:gd name="connsiteX20" fmla="*/ 180975 w 190500"/>
                <a:gd name="connsiteY20" fmla="*/ 212240 h 345590"/>
                <a:gd name="connsiteX21" fmla="*/ 190500 w 190500"/>
                <a:gd name="connsiteY21" fmla="*/ 169377 h 345590"/>
                <a:gd name="connsiteX22" fmla="*/ 185738 w 190500"/>
                <a:gd name="connsiteY22" fmla="*/ 121752 h 345590"/>
                <a:gd name="connsiteX23" fmla="*/ 176213 w 190500"/>
                <a:gd name="connsiteY23" fmla="*/ 93177 h 345590"/>
                <a:gd name="connsiteX24" fmla="*/ 152400 w 190500"/>
                <a:gd name="connsiteY24" fmla="*/ 50315 h 345590"/>
                <a:gd name="connsiteX25" fmla="*/ 123825 w 190500"/>
                <a:gd name="connsiteY25" fmla="*/ 31265 h 345590"/>
                <a:gd name="connsiteX26" fmla="*/ 109538 w 190500"/>
                <a:gd name="connsiteY26" fmla="*/ 21740 h 345590"/>
                <a:gd name="connsiteX27" fmla="*/ 100013 w 190500"/>
                <a:gd name="connsiteY27" fmla="*/ 7452 h 345590"/>
                <a:gd name="connsiteX28" fmla="*/ 109538 w 190500"/>
                <a:gd name="connsiteY28" fmla="*/ 2690 h 34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0500" h="345590">
                  <a:moveTo>
                    <a:pt x="109538" y="2690"/>
                  </a:moveTo>
                  <a:lnTo>
                    <a:pt x="109538" y="2690"/>
                  </a:lnTo>
                  <a:cubicBezTo>
                    <a:pt x="95189" y="4125"/>
                    <a:pt x="61206" y="0"/>
                    <a:pt x="47625" y="16977"/>
                  </a:cubicBezTo>
                  <a:cubicBezTo>
                    <a:pt x="44489" y="20897"/>
                    <a:pt x="44450" y="26502"/>
                    <a:pt x="42863" y="31265"/>
                  </a:cubicBezTo>
                  <a:cubicBezTo>
                    <a:pt x="41275" y="56665"/>
                    <a:pt x="40632" y="82142"/>
                    <a:pt x="38100" y="107465"/>
                  </a:cubicBezTo>
                  <a:cubicBezTo>
                    <a:pt x="37449" y="113978"/>
                    <a:pt x="35219" y="120246"/>
                    <a:pt x="33338" y="126515"/>
                  </a:cubicBezTo>
                  <a:cubicBezTo>
                    <a:pt x="30453" y="136132"/>
                    <a:pt x="26988" y="145565"/>
                    <a:pt x="23813" y="155090"/>
                  </a:cubicBezTo>
                  <a:cubicBezTo>
                    <a:pt x="22225" y="159852"/>
                    <a:pt x="20268" y="164507"/>
                    <a:pt x="19050" y="169377"/>
                  </a:cubicBezTo>
                  <a:cubicBezTo>
                    <a:pt x="15875" y="182077"/>
                    <a:pt x="13665" y="195058"/>
                    <a:pt x="9525" y="207477"/>
                  </a:cubicBezTo>
                  <a:lnTo>
                    <a:pt x="0" y="236052"/>
                  </a:lnTo>
                  <a:cubicBezTo>
                    <a:pt x="1921" y="245657"/>
                    <a:pt x="3076" y="267145"/>
                    <a:pt x="14288" y="274152"/>
                  </a:cubicBezTo>
                  <a:cubicBezTo>
                    <a:pt x="22802" y="279473"/>
                    <a:pt x="42863" y="283677"/>
                    <a:pt x="42863" y="283677"/>
                  </a:cubicBezTo>
                  <a:cubicBezTo>
                    <a:pt x="55563" y="292144"/>
                    <a:pt x="60325" y="292673"/>
                    <a:pt x="66675" y="307490"/>
                  </a:cubicBezTo>
                  <a:cubicBezTo>
                    <a:pt x="66766" y="307703"/>
                    <a:pt x="73885" y="338512"/>
                    <a:pt x="76200" y="340827"/>
                  </a:cubicBezTo>
                  <a:cubicBezTo>
                    <a:pt x="79750" y="344377"/>
                    <a:pt x="85725" y="344002"/>
                    <a:pt x="90488" y="345590"/>
                  </a:cubicBezTo>
                  <a:cubicBezTo>
                    <a:pt x="103726" y="341177"/>
                    <a:pt x="107985" y="341149"/>
                    <a:pt x="119063" y="331302"/>
                  </a:cubicBezTo>
                  <a:cubicBezTo>
                    <a:pt x="129131" y="322353"/>
                    <a:pt x="147638" y="302727"/>
                    <a:pt x="147638" y="302727"/>
                  </a:cubicBezTo>
                  <a:cubicBezTo>
                    <a:pt x="150813" y="293202"/>
                    <a:pt x="152673" y="283132"/>
                    <a:pt x="157163" y="274152"/>
                  </a:cubicBezTo>
                  <a:cubicBezTo>
                    <a:pt x="160338" y="267802"/>
                    <a:pt x="164051" y="261694"/>
                    <a:pt x="166688" y="255102"/>
                  </a:cubicBezTo>
                  <a:cubicBezTo>
                    <a:pt x="170417" y="245780"/>
                    <a:pt x="173038" y="236052"/>
                    <a:pt x="176213" y="226527"/>
                  </a:cubicBezTo>
                  <a:cubicBezTo>
                    <a:pt x="177800" y="221765"/>
                    <a:pt x="179757" y="217110"/>
                    <a:pt x="180975" y="212240"/>
                  </a:cubicBezTo>
                  <a:cubicBezTo>
                    <a:pt x="187701" y="185337"/>
                    <a:pt x="184454" y="199608"/>
                    <a:pt x="190500" y="169377"/>
                  </a:cubicBezTo>
                  <a:cubicBezTo>
                    <a:pt x="188913" y="153502"/>
                    <a:pt x="188678" y="137433"/>
                    <a:pt x="185738" y="121752"/>
                  </a:cubicBezTo>
                  <a:cubicBezTo>
                    <a:pt x="183888" y="111884"/>
                    <a:pt x="179388" y="102702"/>
                    <a:pt x="176213" y="93177"/>
                  </a:cubicBezTo>
                  <a:cubicBezTo>
                    <a:pt x="171250" y="78290"/>
                    <a:pt x="166434" y="59671"/>
                    <a:pt x="152400" y="50315"/>
                  </a:cubicBezTo>
                  <a:lnTo>
                    <a:pt x="123825" y="31265"/>
                  </a:lnTo>
                  <a:lnTo>
                    <a:pt x="109538" y="21740"/>
                  </a:lnTo>
                  <a:cubicBezTo>
                    <a:pt x="106363" y="16977"/>
                    <a:pt x="103677" y="11849"/>
                    <a:pt x="100013" y="7452"/>
                  </a:cubicBezTo>
                  <a:cubicBezTo>
                    <a:pt x="95701" y="2278"/>
                    <a:pt x="107951" y="3484"/>
                    <a:pt x="109538" y="2690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/>
            <p:cNvSpPr/>
            <p:nvPr/>
          </p:nvSpPr>
          <p:spPr>
            <a:xfrm>
              <a:off x="6148388" y="556135"/>
              <a:ext cx="397182" cy="365690"/>
            </a:xfrm>
            <a:custGeom>
              <a:avLst/>
              <a:gdLst>
                <a:gd name="connsiteX0" fmla="*/ 19050 w 397182"/>
                <a:gd name="connsiteY0" fmla="*/ 77278 h 365690"/>
                <a:gd name="connsiteX1" fmla="*/ 19050 w 397182"/>
                <a:gd name="connsiteY1" fmla="*/ 77278 h 365690"/>
                <a:gd name="connsiteX2" fmla="*/ 61912 w 397182"/>
                <a:gd name="connsiteY2" fmla="*/ 143953 h 365690"/>
                <a:gd name="connsiteX3" fmla="*/ 71437 w 397182"/>
                <a:gd name="connsiteY3" fmla="*/ 158240 h 365690"/>
                <a:gd name="connsiteX4" fmla="*/ 95250 w 397182"/>
                <a:gd name="connsiteY4" fmla="*/ 201103 h 365690"/>
                <a:gd name="connsiteX5" fmla="*/ 104775 w 397182"/>
                <a:gd name="connsiteY5" fmla="*/ 220153 h 365690"/>
                <a:gd name="connsiteX6" fmla="*/ 123825 w 397182"/>
                <a:gd name="connsiteY6" fmla="*/ 248728 h 365690"/>
                <a:gd name="connsiteX7" fmla="*/ 142875 w 397182"/>
                <a:gd name="connsiteY7" fmla="*/ 277303 h 365690"/>
                <a:gd name="connsiteX8" fmla="*/ 180975 w 397182"/>
                <a:gd name="connsiteY8" fmla="*/ 334453 h 365690"/>
                <a:gd name="connsiteX9" fmla="*/ 190500 w 397182"/>
                <a:gd name="connsiteY9" fmla="*/ 348740 h 365690"/>
                <a:gd name="connsiteX10" fmla="*/ 204787 w 397182"/>
                <a:gd name="connsiteY10" fmla="*/ 358265 h 365690"/>
                <a:gd name="connsiteX11" fmla="*/ 214312 w 397182"/>
                <a:gd name="connsiteY11" fmla="*/ 315403 h 365690"/>
                <a:gd name="connsiteX12" fmla="*/ 219075 w 397182"/>
                <a:gd name="connsiteY12" fmla="*/ 301115 h 365690"/>
                <a:gd name="connsiteX13" fmla="*/ 261937 w 397182"/>
                <a:gd name="connsiteY13" fmla="*/ 263015 h 365690"/>
                <a:gd name="connsiteX14" fmla="*/ 276225 w 397182"/>
                <a:gd name="connsiteY14" fmla="*/ 258253 h 365690"/>
                <a:gd name="connsiteX15" fmla="*/ 333375 w 397182"/>
                <a:gd name="connsiteY15" fmla="*/ 272540 h 365690"/>
                <a:gd name="connsiteX16" fmla="*/ 347662 w 397182"/>
                <a:gd name="connsiteY16" fmla="*/ 277303 h 365690"/>
                <a:gd name="connsiteX17" fmla="*/ 371475 w 397182"/>
                <a:gd name="connsiteY17" fmla="*/ 272540 h 365690"/>
                <a:gd name="connsiteX18" fmla="*/ 376237 w 397182"/>
                <a:gd name="connsiteY18" fmla="*/ 258253 h 365690"/>
                <a:gd name="connsiteX19" fmla="*/ 381000 w 397182"/>
                <a:gd name="connsiteY19" fmla="*/ 229678 h 365690"/>
                <a:gd name="connsiteX20" fmla="*/ 385762 w 397182"/>
                <a:gd name="connsiteY20" fmla="*/ 124903 h 365690"/>
                <a:gd name="connsiteX21" fmla="*/ 395287 w 397182"/>
                <a:gd name="connsiteY21" fmla="*/ 62990 h 365690"/>
                <a:gd name="connsiteX22" fmla="*/ 238125 w 397182"/>
                <a:gd name="connsiteY22" fmla="*/ 53465 h 365690"/>
                <a:gd name="connsiteX23" fmla="*/ 14287 w 397182"/>
                <a:gd name="connsiteY23" fmla="*/ 48703 h 365690"/>
                <a:gd name="connsiteX24" fmla="*/ 0 w 397182"/>
                <a:gd name="connsiteY24" fmla="*/ 53465 h 365690"/>
                <a:gd name="connsiteX25" fmla="*/ 14287 w 397182"/>
                <a:gd name="connsiteY25" fmla="*/ 67753 h 365690"/>
                <a:gd name="connsiteX26" fmla="*/ 23812 w 397182"/>
                <a:gd name="connsiteY26" fmla="*/ 82040 h 365690"/>
                <a:gd name="connsiteX27" fmla="*/ 19050 w 397182"/>
                <a:gd name="connsiteY27" fmla="*/ 77278 h 36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7182" h="365690">
                  <a:moveTo>
                    <a:pt x="19050" y="77278"/>
                  </a:moveTo>
                  <a:lnTo>
                    <a:pt x="19050" y="77278"/>
                  </a:lnTo>
                  <a:cubicBezTo>
                    <a:pt x="55404" y="134406"/>
                    <a:pt x="40921" y="112467"/>
                    <a:pt x="61912" y="143953"/>
                  </a:cubicBezTo>
                  <a:cubicBezTo>
                    <a:pt x="65087" y="148715"/>
                    <a:pt x="69627" y="152810"/>
                    <a:pt x="71437" y="158240"/>
                  </a:cubicBezTo>
                  <a:cubicBezTo>
                    <a:pt x="84609" y="197753"/>
                    <a:pt x="62496" y="135594"/>
                    <a:pt x="95250" y="201103"/>
                  </a:cubicBezTo>
                  <a:cubicBezTo>
                    <a:pt x="98425" y="207453"/>
                    <a:pt x="101122" y="214065"/>
                    <a:pt x="104775" y="220153"/>
                  </a:cubicBezTo>
                  <a:cubicBezTo>
                    <a:pt x="110665" y="229969"/>
                    <a:pt x="117475" y="239203"/>
                    <a:pt x="123825" y="248728"/>
                  </a:cubicBezTo>
                  <a:lnTo>
                    <a:pt x="142875" y="277303"/>
                  </a:lnTo>
                  <a:lnTo>
                    <a:pt x="180975" y="334453"/>
                  </a:lnTo>
                  <a:cubicBezTo>
                    <a:pt x="184150" y="339215"/>
                    <a:pt x="185738" y="345565"/>
                    <a:pt x="190500" y="348740"/>
                  </a:cubicBezTo>
                  <a:lnTo>
                    <a:pt x="204787" y="358265"/>
                  </a:lnTo>
                  <a:cubicBezTo>
                    <a:pt x="215509" y="326104"/>
                    <a:pt x="203137" y="365690"/>
                    <a:pt x="214312" y="315403"/>
                  </a:cubicBezTo>
                  <a:cubicBezTo>
                    <a:pt x="215401" y="310502"/>
                    <a:pt x="215993" y="305078"/>
                    <a:pt x="219075" y="301115"/>
                  </a:cubicBezTo>
                  <a:cubicBezTo>
                    <a:pt x="227105" y="290791"/>
                    <a:pt x="246892" y="270537"/>
                    <a:pt x="261937" y="263015"/>
                  </a:cubicBezTo>
                  <a:cubicBezTo>
                    <a:pt x="266427" y="260770"/>
                    <a:pt x="271462" y="259840"/>
                    <a:pt x="276225" y="258253"/>
                  </a:cubicBezTo>
                  <a:cubicBezTo>
                    <a:pt x="314700" y="264665"/>
                    <a:pt x="295643" y="259962"/>
                    <a:pt x="333375" y="272540"/>
                  </a:cubicBezTo>
                  <a:lnTo>
                    <a:pt x="347662" y="277303"/>
                  </a:lnTo>
                  <a:cubicBezTo>
                    <a:pt x="355600" y="275715"/>
                    <a:pt x="364740" y="277030"/>
                    <a:pt x="371475" y="272540"/>
                  </a:cubicBezTo>
                  <a:cubicBezTo>
                    <a:pt x="375652" y="269755"/>
                    <a:pt x="375148" y="263153"/>
                    <a:pt x="376237" y="258253"/>
                  </a:cubicBezTo>
                  <a:cubicBezTo>
                    <a:pt x="378332" y="248827"/>
                    <a:pt x="379412" y="239203"/>
                    <a:pt x="381000" y="229678"/>
                  </a:cubicBezTo>
                  <a:cubicBezTo>
                    <a:pt x="382587" y="194753"/>
                    <a:pt x="383357" y="159781"/>
                    <a:pt x="385762" y="124903"/>
                  </a:cubicBezTo>
                  <a:cubicBezTo>
                    <a:pt x="386482" y="114461"/>
                    <a:pt x="393332" y="74720"/>
                    <a:pt x="395287" y="62990"/>
                  </a:cubicBezTo>
                  <a:cubicBezTo>
                    <a:pt x="374292" y="0"/>
                    <a:pt x="397182" y="53465"/>
                    <a:pt x="238125" y="53465"/>
                  </a:cubicBezTo>
                  <a:cubicBezTo>
                    <a:pt x="163495" y="53465"/>
                    <a:pt x="88900" y="50290"/>
                    <a:pt x="14287" y="48703"/>
                  </a:cubicBezTo>
                  <a:cubicBezTo>
                    <a:pt x="9525" y="50290"/>
                    <a:pt x="0" y="48445"/>
                    <a:pt x="0" y="53465"/>
                  </a:cubicBezTo>
                  <a:cubicBezTo>
                    <a:pt x="0" y="60200"/>
                    <a:pt x="9975" y="62579"/>
                    <a:pt x="14287" y="67753"/>
                  </a:cubicBezTo>
                  <a:cubicBezTo>
                    <a:pt x="17951" y="72150"/>
                    <a:pt x="19765" y="77993"/>
                    <a:pt x="23812" y="82040"/>
                  </a:cubicBezTo>
                  <a:lnTo>
                    <a:pt x="19050" y="77278"/>
                  </a:ln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/>
            <p:cNvSpPr/>
            <p:nvPr/>
          </p:nvSpPr>
          <p:spPr>
            <a:xfrm>
              <a:off x="5917357" y="790575"/>
              <a:ext cx="183406" cy="214313"/>
            </a:xfrm>
            <a:custGeom>
              <a:avLst/>
              <a:gdLst>
                <a:gd name="connsiteX0" fmla="*/ 83393 w 183406"/>
                <a:gd name="connsiteY0" fmla="*/ 0 h 214313"/>
                <a:gd name="connsiteX1" fmla="*/ 83393 w 183406"/>
                <a:gd name="connsiteY1" fmla="*/ 0 h 214313"/>
                <a:gd name="connsiteX2" fmla="*/ 73868 w 183406"/>
                <a:gd name="connsiteY2" fmla="*/ 42863 h 214313"/>
                <a:gd name="connsiteX3" fmla="*/ 31006 w 183406"/>
                <a:gd name="connsiteY3" fmla="*/ 66675 h 214313"/>
                <a:gd name="connsiteX4" fmla="*/ 16718 w 183406"/>
                <a:gd name="connsiteY4" fmla="*/ 80963 h 214313"/>
                <a:gd name="connsiteX5" fmla="*/ 2431 w 183406"/>
                <a:gd name="connsiteY5" fmla="*/ 85725 h 214313"/>
                <a:gd name="connsiteX6" fmla="*/ 7193 w 183406"/>
                <a:gd name="connsiteY6" fmla="*/ 104775 h 214313"/>
                <a:gd name="connsiteX7" fmla="*/ 54818 w 183406"/>
                <a:gd name="connsiteY7" fmla="*/ 161925 h 214313"/>
                <a:gd name="connsiteX8" fmla="*/ 69106 w 183406"/>
                <a:gd name="connsiteY8" fmla="*/ 171450 h 214313"/>
                <a:gd name="connsiteX9" fmla="*/ 102443 w 183406"/>
                <a:gd name="connsiteY9" fmla="*/ 209550 h 214313"/>
                <a:gd name="connsiteX10" fmla="*/ 116731 w 183406"/>
                <a:gd name="connsiteY10" fmla="*/ 214313 h 214313"/>
                <a:gd name="connsiteX11" fmla="*/ 145306 w 183406"/>
                <a:gd name="connsiteY11" fmla="*/ 209550 h 214313"/>
                <a:gd name="connsiteX12" fmla="*/ 169118 w 183406"/>
                <a:gd name="connsiteY12" fmla="*/ 157163 h 214313"/>
                <a:gd name="connsiteX13" fmla="*/ 173881 w 183406"/>
                <a:gd name="connsiteY13" fmla="*/ 138113 h 214313"/>
                <a:gd name="connsiteX14" fmla="*/ 183406 w 183406"/>
                <a:gd name="connsiteY14" fmla="*/ 109538 h 214313"/>
                <a:gd name="connsiteX15" fmla="*/ 178643 w 183406"/>
                <a:gd name="connsiteY15" fmla="*/ 80963 h 214313"/>
                <a:gd name="connsiteX16" fmla="*/ 135781 w 183406"/>
                <a:gd name="connsiteY16" fmla="*/ 47625 h 214313"/>
                <a:gd name="connsiteX17" fmla="*/ 121493 w 183406"/>
                <a:gd name="connsiteY17" fmla="*/ 33338 h 214313"/>
                <a:gd name="connsiteX18" fmla="*/ 107206 w 183406"/>
                <a:gd name="connsiteY18" fmla="*/ 28575 h 214313"/>
                <a:gd name="connsiteX19" fmla="*/ 83393 w 183406"/>
                <a:gd name="connsiteY19" fmla="*/ 0 h 21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3406" h="214313">
                  <a:moveTo>
                    <a:pt x="83393" y="0"/>
                  </a:moveTo>
                  <a:lnTo>
                    <a:pt x="83393" y="0"/>
                  </a:lnTo>
                  <a:cubicBezTo>
                    <a:pt x="80218" y="14288"/>
                    <a:pt x="81539" y="30398"/>
                    <a:pt x="73868" y="42863"/>
                  </a:cubicBezTo>
                  <a:cubicBezTo>
                    <a:pt x="65416" y="56598"/>
                    <a:pt x="45498" y="61845"/>
                    <a:pt x="31006" y="66675"/>
                  </a:cubicBezTo>
                  <a:cubicBezTo>
                    <a:pt x="26243" y="71438"/>
                    <a:pt x="22322" y="77227"/>
                    <a:pt x="16718" y="80963"/>
                  </a:cubicBezTo>
                  <a:cubicBezTo>
                    <a:pt x="12541" y="83748"/>
                    <a:pt x="4295" y="81064"/>
                    <a:pt x="2431" y="85725"/>
                  </a:cubicBezTo>
                  <a:cubicBezTo>
                    <a:pt x="0" y="91802"/>
                    <a:pt x="4266" y="98921"/>
                    <a:pt x="7193" y="104775"/>
                  </a:cubicBezTo>
                  <a:cubicBezTo>
                    <a:pt x="15978" y="122345"/>
                    <a:pt x="39019" y="151393"/>
                    <a:pt x="54818" y="161925"/>
                  </a:cubicBezTo>
                  <a:lnTo>
                    <a:pt x="69106" y="171450"/>
                  </a:lnTo>
                  <a:cubicBezTo>
                    <a:pt x="83393" y="192881"/>
                    <a:pt x="82600" y="199628"/>
                    <a:pt x="102443" y="209550"/>
                  </a:cubicBezTo>
                  <a:cubicBezTo>
                    <a:pt x="106933" y="211795"/>
                    <a:pt x="111968" y="212725"/>
                    <a:pt x="116731" y="214313"/>
                  </a:cubicBezTo>
                  <a:cubicBezTo>
                    <a:pt x="126256" y="212725"/>
                    <a:pt x="136482" y="213472"/>
                    <a:pt x="145306" y="209550"/>
                  </a:cubicBezTo>
                  <a:cubicBezTo>
                    <a:pt x="165171" y="200721"/>
                    <a:pt x="165110" y="173196"/>
                    <a:pt x="169118" y="157163"/>
                  </a:cubicBezTo>
                  <a:cubicBezTo>
                    <a:pt x="170706" y="150813"/>
                    <a:pt x="171811" y="144323"/>
                    <a:pt x="173881" y="138113"/>
                  </a:cubicBezTo>
                  <a:lnTo>
                    <a:pt x="183406" y="109538"/>
                  </a:lnTo>
                  <a:cubicBezTo>
                    <a:pt x="181818" y="100013"/>
                    <a:pt x="182565" y="89787"/>
                    <a:pt x="178643" y="80963"/>
                  </a:cubicBezTo>
                  <a:cubicBezTo>
                    <a:pt x="173280" y="68895"/>
                    <a:pt x="141035" y="52879"/>
                    <a:pt x="135781" y="47625"/>
                  </a:cubicBezTo>
                  <a:cubicBezTo>
                    <a:pt x="131018" y="42863"/>
                    <a:pt x="127097" y="37074"/>
                    <a:pt x="121493" y="33338"/>
                  </a:cubicBezTo>
                  <a:cubicBezTo>
                    <a:pt x="117316" y="30553"/>
                    <a:pt x="111594" y="31013"/>
                    <a:pt x="107206" y="28575"/>
                  </a:cubicBezTo>
                  <a:cubicBezTo>
                    <a:pt x="97199" y="23015"/>
                    <a:pt x="87362" y="4762"/>
                    <a:pt x="83393" y="0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/>
            <p:cNvSpPr/>
            <p:nvPr/>
          </p:nvSpPr>
          <p:spPr>
            <a:xfrm>
              <a:off x="6615161" y="591180"/>
              <a:ext cx="433339" cy="299408"/>
            </a:xfrm>
            <a:custGeom>
              <a:avLst/>
              <a:gdLst>
                <a:gd name="connsiteX0" fmla="*/ 52339 w 433339"/>
                <a:gd name="connsiteY0" fmla="*/ 18420 h 299408"/>
                <a:gd name="connsiteX1" fmla="*/ 52339 w 433339"/>
                <a:gd name="connsiteY1" fmla="*/ 18420 h 299408"/>
                <a:gd name="connsiteX2" fmla="*/ 19002 w 433339"/>
                <a:gd name="connsiteY2" fmla="*/ 42233 h 299408"/>
                <a:gd name="connsiteX3" fmla="*/ 14239 w 433339"/>
                <a:gd name="connsiteY3" fmla="*/ 56520 h 299408"/>
                <a:gd name="connsiteX4" fmla="*/ 9477 w 433339"/>
                <a:gd name="connsiteY4" fmla="*/ 94620 h 299408"/>
                <a:gd name="connsiteX5" fmla="*/ 23764 w 433339"/>
                <a:gd name="connsiteY5" fmla="*/ 151770 h 299408"/>
                <a:gd name="connsiteX6" fmla="*/ 33289 w 433339"/>
                <a:gd name="connsiteY6" fmla="*/ 166058 h 299408"/>
                <a:gd name="connsiteX7" fmla="*/ 61864 w 433339"/>
                <a:gd name="connsiteY7" fmla="*/ 185108 h 299408"/>
                <a:gd name="connsiteX8" fmla="*/ 76152 w 433339"/>
                <a:gd name="connsiteY8" fmla="*/ 194633 h 299408"/>
                <a:gd name="connsiteX9" fmla="*/ 104727 w 433339"/>
                <a:gd name="connsiteY9" fmla="*/ 204158 h 299408"/>
                <a:gd name="connsiteX10" fmla="*/ 128539 w 433339"/>
                <a:gd name="connsiteY10" fmla="*/ 227970 h 299408"/>
                <a:gd name="connsiteX11" fmla="*/ 152352 w 433339"/>
                <a:gd name="connsiteY11" fmla="*/ 251783 h 299408"/>
                <a:gd name="connsiteX12" fmla="*/ 166639 w 433339"/>
                <a:gd name="connsiteY12" fmla="*/ 280358 h 299408"/>
                <a:gd name="connsiteX13" fmla="*/ 171402 w 433339"/>
                <a:gd name="connsiteY13" fmla="*/ 294645 h 299408"/>
                <a:gd name="connsiteX14" fmla="*/ 185689 w 433339"/>
                <a:gd name="connsiteY14" fmla="*/ 299408 h 299408"/>
                <a:gd name="connsiteX15" fmla="*/ 199977 w 433339"/>
                <a:gd name="connsiteY15" fmla="*/ 289883 h 299408"/>
                <a:gd name="connsiteX16" fmla="*/ 228552 w 433339"/>
                <a:gd name="connsiteY16" fmla="*/ 266070 h 299408"/>
                <a:gd name="connsiteX17" fmla="*/ 261889 w 433339"/>
                <a:gd name="connsiteY17" fmla="*/ 256545 h 299408"/>
                <a:gd name="connsiteX18" fmla="*/ 361902 w 433339"/>
                <a:gd name="connsiteY18" fmla="*/ 247020 h 299408"/>
                <a:gd name="connsiteX19" fmla="*/ 380952 w 433339"/>
                <a:gd name="connsiteY19" fmla="*/ 232733 h 299408"/>
                <a:gd name="connsiteX20" fmla="*/ 385714 w 433339"/>
                <a:gd name="connsiteY20" fmla="*/ 218445 h 299408"/>
                <a:gd name="connsiteX21" fmla="*/ 404764 w 433339"/>
                <a:gd name="connsiteY21" fmla="*/ 185108 h 299408"/>
                <a:gd name="connsiteX22" fmla="*/ 414289 w 433339"/>
                <a:gd name="connsiteY22" fmla="*/ 123195 h 299408"/>
                <a:gd name="connsiteX23" fmla="*/ 419052 w 433339"/>
                <a:gd name="connsiteY23" fmla="*/ 99383 h 299408"/>
                <a:gd name="connsiteX24" fmla="*/ 428577 w 433339"/>
                <a:gd name="connsiteY24" fmla="*/ 70808 h 299408"/>
                <a:gd name="connsiteX25" fmla="*/ 433339 w 433339"/>
                <a:gd name="connsiteY25" fmla="*/ 56520 h 299408"/>
                <a:gd name="connsiteX26" fmla="*/ 428577 w 433339"/>
                <a:gd name="connsiteY26" fmla="*/ 32708 h 299408"/>
                <a:gd name="connsiteX27" fmla="*/ 414289 w 433339"/>
                <a:gd name="connsiteY27" fmla="*/ 27945 h 299408"/>
                <a:gd name="connsiteX28" fmla="*/ 161877 w 433339"/>
                <a:gd name="connsiteY28" fmla="*/ 13658 h 299408"/>
                <a:gd name="connsiteX29" fmla="*/ 9477 w 433339"/>
                <a:gd name="connsiteY29" fmla="*/ 13658 h 299408"/>
                <a:gd name="connsiteX30" fmla="*/ 52339 w 433339"/>
                <a:gd name="connsiteY30" fmla="*/ 18420 h 29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3339" h="299408">
                  <a:moveTo>
                    <a:pt x="52339" y="18420"/>
                  </a:moveTo>
                  <a:lnTo>
                    <a:pt x="52339" y="18420"/>
                  </a:lnTo>
                  <a:cubicBezTo>
                    <a:pt x="41227" y="26358"/>
                    <a:pt x="28658" y="32577"/>
                    <a:pt x="19002" y="42233"/>
                  </a:cubicBezTo>
                  <a:cubicBezTo>
                    <a:pt x="15452" y="45783"/>
                    <a:pt x="15137" y="51581"/>
                    <a:pt x="14239" y="56520"/>
                  </a:cubicBezTo>
                  <a:cubicBezTo>
                    <a:pt x="11949" y="69112"/>
                    <a:pt x="11064" y="81920"/>
                    <a:pt x="9477" y="94620"/>
                  </a:cubicBezTo>
                  <a:cubicBezTo>
                    <a:pt x="11858" y="108905"/>
                    <a:pt x="15378" y="139190"/>
                    <a:pt x="23764" y="151770"/>
                  </a:cubicBezTo>
                  <a:cubicBezTo>
                    <a:pt x="26939" y="156533"/>
                    <a:pt x="28981" y="162289"/>
                    <a:pt x="33289" y="166058"/>
                  </a:cubicBezTo>
                  <a:cubicBezTo>
                    <a:pt x="41904" y="173596"/>
                    <a:pt x="52339" y="178758"/>
                    <a:pt x="61864" y="185108"/>
                  </a:cubicBezTo>
                  <a:cubicBezTo>
                    <a:pt x="66627" y="188283"/>
                    <a:pt x="70722" y="192823"/>
                    <a:pt x="76152" y="194633"/>
                  </a:cubicBezTo>
                  <a:lnTo>
                    <a:pt x="104727" y="204158"/>
                  </a:lnTo>
                  <a:cubicBezTo>
                    <a:pt x="130130" y="242261"/>
                    <a:pt x="96787" y="196217"/>
                    <a:pt x="128539" y="227970"/>
                  </a:cubicBezTo>
                  <a:cubicBezTo>
                    <a:pt x="160286" y="259718"/>
                    <a:pt x="114255" y="226386"/>
                    <a:pt x="152352" y="251783"/>
                  </a:cubicBezTo>
                  <a:cubicBezTo>
                    <a:pt x="164319" y="287686"/>
                    <a:pt x="148178" y="243437"/>
                    <a:pt x="166639" y="280358"/>
                  </a:cubicBezTo>
                  <a:cubicBezTo>
                    <a:pt x="168884" y="284848"/>
                    <a:pt x="167852" y="291095"/>
                    <a:pt x="171402" y="294645"/>
                  </a:cubicBezTo>
                  <a:cubicBezTo>
                    <a:pt x="174952" y="298195"/>
                    <a:pt x="180927" y="297820"/>
                    <a:pt x="185689" y="299408"/>
                  </a:cubicBezTo>
                  <a:cubicBezTo>
                    <a:pt x="190452" y="296233"/>
                    <a:pt x="195580" y="293547"/>
                    <a:pt x="199977" y="289883"/>
                  </a:cubicBezTo>
                  <a:cubicBezTo>
                    <a:pt x="215779" y="276715"/>
                    <a:pt x="210812" y="274940"/>
                    <a:pt x="228552" y="266070"/>
                  </a:cubicBezTo>
                  <a:cubicBezTo>
                    <a:pt x="236160" y="262266"/>
                    <a:pt x="254774" y="258578"/>
                    <a:pt x="261889" y="256545"/>
                  </a:cubicBezTo>
                  <a:cubicBezTo>
                    <a:pt x="311894" y="242258"/>
                    <a:pt x="222330" y="254775"/>
                    <a:pt x="361902" y="247020"/>
                  </a:cubicBezTo>
                  <a:cubicBezTo>
                    <a:pt x="368252" y="242258"/>
                    <a:pt x="375871" y="238831"/>
                    <a:pt x="380952" y="232733"/>
                  </a:cubicBezTo>
                  <a:cubicBezTo>
                    <a:pt x="384166" y="228876"/>
                    <a:pt x="383737" y="223059"/>
                    <a:pt x="385714" y="218445"/>
                  </a:cubicBezTo>
                  <a:cubicBezTo>
                    <a:pt x="392964" y="201527"/>
                    <a:pt x="395198" y="199456"/>
                    <a:pt x="404764" y="185108"/>
                  </a:cubicBezTo>
                  <a:cubicBezTo>
                    <a:pt x="412261" y="117640"/>
                    <a:pt x="405125" y="164433"/>
                    <a:pt x="414289" y="123195"/>
                  </a:cubicBezTo>
                  <a:cubicBezTo>
                    <a:pt x="416045" y="115293"/>
                    <a:pt x="416922" y="107192"/>
                    <a:pt x="419052" y="99383"/>
                  </a:cubicBezTo>
                  <a:cubicBezTo>
                    <a:pt x="421694" y="89697"/>
                    <a:pt x="425402" y="80333"/>
                    <a:pt x="428577" y="70808"/>
                  </a:cubicBezTo>
                  <a:lnTo>
                    <a:pt x="433339" y="56520"/>
                  </a:lnTo>
                  <a:cubicBezTo>
                    <a:pt x="431752" y="48583"/>
                    <a:pt x="433067" y="39443"/>
                    <a:pt x="428577" y="32708"/>
                  </a:cubicBezTo>
                  <a:cubicBezTo>
                    <a:pt x="425792" y="28531"/>
                    <a:pt x="419286" y="28429"/>
                    <a:pt x="414289" y="27945"/>
                  </a:cubicBezTo>
                  <a:cubicBezTo>
                    <a:pt x="318538" y="18679"/>
                    <a:pt x="256643" y="17448"/>
                    <a:pt x="161877" y="13658"/>
                  </a:cubicBezTo>
                  <a:cubicBezTo>
                    <a:pt x="116744" y="9144"/>
                    <a:pt x="48498" y="0"/>
                    <a:pt x="9477" y="13658"/>
                  </a:cubicBezTo>
                  <a:cubicBezTo>
                    <a:pt x="0" y="16975"/>
                    <a:pt x="45195" y="17626"/>
                    <a:pt x="52339" y="18420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/>
            <p:cNvSpPr/>
            <p:nvPr/>
          </p:nvSpPr>
          <p:spPr>
            <a:xfrm>
              <a:off x="6013643" y="1700213"/>
              <a:ext cx="749393" cy="376237"/>
            </a:xfrm>
            <a:custGeom>
              <a:avLst/>
              <a:gdLst>
                <a:gd name="connsiteX0" fmla="*/ 39495 w 749393"/>
                <a:gd name="connsiteY0" fmla="*/ 104775 h 376237"/>
                <a:gd name="connsiteX1" fmla="*/ 39495 w 749393"/>
                <a:gd name="connsiteY1" fmla="*/ 104775 h 376237"/>
                <a:gd name="connsiteX2" fmla="*/ 6157 w 749393"/>
                <a:gd name="connsiteY2" fmla="*/ 128587 h 376237"/>
                <a:gd name="connsiteX3" fmla="*/ 10920 w 749393"/>
                <a:gd name="connsiteY3" fmla="*/ 180975 h 376237"/>
                <a:gd name="connsiteX4" fmla="*/ 15682 w 749393"/>
                <a:gd name="connsiteY4" fmla="*/ 195262 h 376237"/>
                <a:gd name="connsiteX5" fmla="*/ 49020 w 749393"/>
                <a:gd name="connsiteY5" fmla="*/ 238125 h 376237"/>
                <a:gd name="connsiteX6" fmla="*/ 63307 w 749393"/>
                <a:gd name="connsiteY6" fmla="*/ 247650 h 376237"/>
                <a:gd name="connsiteX7" fmla="*/ 77595 w 749393"/>
                <a:gd name="connsiteY7" fmla="*/ 261937 h 376237"/>
                <a:gd name="connsiteX8" fmla="*/ 120457 w 749393"/>
                <a:gd name="connsiteY8" fmla="*/ 290512 h 376237"/>
                <a:gd name="connsiteX9" fmla="*/ 153795 w 749393"/>
                <a:gd name="connsiteY9" fmla="*/ 314325 h 376237"/>
                <a:gd name="connsiteX10" fmla="*/ 172845 w 749393"/>
                <a:gd name="connsiteY10" fmla="*/ 338137 h 376237"/>
                <a:gd name="connsiteX11" fmla="*/ 196657 w 749393"/>
                <a:gd name="connsiteY11" fmla="*/ 361950 h 376237"/>
                <a:gd name="connsiteX12" fmla="*/ 225232 w 749393"/>
                <a:gd name="connsiteY12" fmla="*/ 371475 h 376237"/>
                <a:gd name="connsiteX13" fmla="*/ 258570 w 749393"/>
                <a:gd name="connsiteY13" fmla="*/ 361950 h 376237"/>
                <a:gd name="connsiteX14" fmla="*/ 339532 w 749393"/>
                <a:gd name="connsiteY14" fmla="*/ 357187 h 376237"/>
                <a:gd name="connsiteX15" fmla="*/ 372870 w 749393"/>
                <a:gd name="connsiteY15" fmla="*/ 347662 h 376237"/>
                <a:gd name="connsiteX16" fmla="*/ 382395 w 749393"/>
                <a:gd name="connsiteY16" fmla="*/ 333375 h 376237"/>
                <a:gd name="connsiteX17" fmla="*/ 387157 w 749393"/>
                <a:gd name="connsiteY17" fmla="*/ 319087 h 376237"/>
                <a:gd name="connsiteX18" fmla="*/ 396682 w 749393"/>
                <a:gd name="connsiteY18" fmla="*/ 304800 h 376237"/>
                <a:gd name="connsiteX19" fmla="*/ 425257 w 749393"/>
                <a:gd name="connsiteY19" fmla="*/ 290512 h 376237"/>
                <a:gd name="connsiteX20" fmla="*/ 449070 w 749393"/>
                <a:gd name="connsiteY20" fmla="*/ 319087 h 376237"/>
                <a:gd name="connsiteX21" fmla="*/ 463357 w 749393"/>
                <a:gd name="connsiteY21" fmla="*/ 323850 h 376237"/>
                <a:gd name="connsiteX22" fmla="*/ 477645 w 749393"/>
                <a:gd name="connsiteY22" fmla="*/ 333375 h 376237"/>
                <a:gd name="connsiteX23" fmla="*/ 506220 w 749393"/>
                <a:gd name="connsiteY23" fmla="*/ 342900 h 376237"/>
                <a:gd name="connsiteX24" fmla="*/ 520507 w 749393"/>
                <a:gd name="connsiteY24" fmla="*/ 347662 h 376237"/>
                <a:gd name="connsiteX25" fmla="*/ 549082 w 749393"/>
                <a:gd name="connsiteY25" fmla="*/ 366712 h 376237"/>
                <a:gd name="connsiteX26" fmla="*/ 577657 w 749393"/>
                <a:gd name="connsiteY26" fmla="*/ 376237 h 376237"/>
                <a:gd name="connsiteX27" fmla="*/ 587182 w 749393"/>
                <a:gd name="connsiteY27" fmla="*/ 361950 h 376237"/>
                <a:gd name="connsiteX28" fmla="*/ 591945 w 749393"/>
                <a:gd name="connsiteY28" fmla="*/ 342900 h 376237"/>
                <a:gd name="connsiteX29" fmla="*/ 596707 w 749393"/>
                <a:gd name="connsiteY29" fmla="*/ 328612 h 376237"/>
                <a:gd name="connsiteX30" fmla="*/ 606232 w 749393"/>
                <a:gd name="connsiteY30" fmla="*/ 285750 h 376237"/>
                <a:gd name="connsiteX31" fmla="*/ 639570 w 749393"/>
                <a:gd name="connsiteY31" fmla="*/ 242887 h 376237"/>
                <a:gd name="connsiteX32" fmla="*/ 672907 w 749393"/>
                <a:gd name="connsiteY32" fmla="*/ 219075 h 376237"/>
                <a:gd name="connsiteX33" fmla="*/ 687195 w 749393"/>
                <a:gd name="connsiteY33" fmla="*/ 214312 h 376237"/>
                <a:gd name="connsiteX34" fmla="*/ 711007 w 749393"/>
                <a:gd name="connsiteY34" fmla="*/ 204787 h 376237"/>
                <a:gd name="connsiteX35" fmla="*/ 739582 w 749393"/>
                <a:gd name="connsiteY35" fmla="*/ 185737 h 376237"/>
                <a:gd name="connsiteX36" fmla="*/ 739582 w 749393"/>
                <a:gd name="connsiteY36" fmla="*/ 119062 h 376237"/>
                <a:gd name="connsiteX37" fmla="*/ 734820 w 749393"/>
                <a:gd name="connsiteY37" fmla="*/ 100012 h 376237"/>
                <a:gd name="connsiteX38" fmla="*/ 720532 w 749393"/>
                <a:gd name="connsiteY38" fmla="*/ 90487 h 376237"/>
                <a:gd name="connsiteX39" fmla="*/ 711007 w 749393"/>
                <a:gd name="connsiteY39" fmla="*/ 76200 h 376237"/>
                <a:gd name="connsiteX40" fmla="*/ 682432 w 749393"/>
                <a:gd name="connsiteY40" fmla="*/ 61912 h 376237"/>
                <a:gd name="connsiteX41" fmla="*/ 663382 w 749393"/>
                <a:gd name="connsiteY41" fmla="*/ 71437 h 376237"/>
                <a:gd name="connsiteX42" fmla="*/ 649095 w 749393"/>
                <a:gd name="connsiteY42" fmla="*/ 80962 h 376237"/>
                <a:gd name="connsiteX43" fmla="*/ 630045 w 749393"/>
                <a:gd name="connsiteY43" fmla="*/ 85725 h 376237"/>
                <a:gd name="connsiteX44" fmla="*/ 596707 w 749393"/>
                <a:gd name="connsiteY44" fmla="*/ 109537 h 376237"/>
                <a:gd name="connsiteX45" fmla="*/ 568132 w 749393"/>
                <a:gd name="connsiteY45" fmla="*/ 128587 h 376237"/>
                <a:gd name="connsiteX46" fmla="*/ 553845 w 749393"/>
                <a:gd name="connsiteY46" fmla="*/ 138112 h 376237"/>
                <a:gd name="connsiteX47" fmla="*/ 506220 w 749393"/>
                <a:gd name="connsiteY47" fmla="*/ 157162 h 376237"/>
                <a:gd name="connsiteX48" fmla="*/ 458595 w 749393"/>
                <a:gd name="connsiteY48" fmla="*/ 152400 h 376237"/>
                <a:gd name="connsiteX49" fmla="*/ 444307 w 749393"/>
                <a:gd name="connsiteY49" fmla="*/ 142875 h 376237"/>
                <a:gd name="connsiteX50" fmla="*/ 415732 w 749393"/>
                <a:gd name="connsiteY50" fmla="*/ 133350 h 376237"/>
                <a:gd name="connsiteX51" fmla="*/ 396682 w 749393"/>
                <a:gd name="connsiteY51" fmla="*/ 123825 h 376237"/>
                <a:gd name="connsiteX52" fmla="*/ 382395 w 749393"/>
                <a:gd name="connsiteY52" fmla="*/ 119062 h 376237"/>
                <a:gd name="connsiteX53" fmla="*/ 353820 w 749393"/>
                <a:gd name="connsiteY53" fmla="*/ 100012 h 376237"/>
                <a:gd name="connsiteX54" fmla="*/ 349057 w 749393"/>
                <a:gd name="connsiteY54" fmla="*/ 85725 h 376237"/>
                <a:gd name="connsiteX55" fmla="*/ 320482 w 749393"/>
                <a:gd name="connsiteY55" fmla="*/ 52387 h 376237"/>
                <a:gd name="connsiteX56" fmla="*/ 301432 w 749393"/>
                <a:gd name="connsiteY56" fmla="*/ 23812 h 376237"/>
                <a:gd name="connsiteX57" fmla="*/ 291907 w 749393"/>
                <a:gd name="connsiteY57" fmla="*/ 9525 h 376237"/>
                <a:gd name="connsiteX58" fmla="*/ 263332 w 749393"/>
                <a:gd name="connsiteY58" fmla="*/ 0 h 376237"/>
                <a:gd name="connsiteX59" fmla="*/ 215707 w 749393"/>
                <a:gd name="connsiteY59" fmla="*/ 9525 h 376237"/>
                <a:gd name="connsiteX60" fmla="*/ 196657 w 749393"/>
                <a:gd name="connsiteY60" fmla="*/ 23812 h 376237"/>
                <a:gd name="connsiteX61" fmla="*/ 182370 w 749393"/>
                <a:gd name="connsiteY61" fmla="*/ 33337 h 376237"/>
                <a:gd name="connsiteX62" fmla="*/ 163320 w 749393"/>
                <a:gd name="connsiteY62" fmla="*/ 47625 h 376237"/>
                <a:gd name="connsiteX63" fmla="*/ 149032 w 749393"/>
                <a:gd name="connsiteY63" fmla="*/ 57150 h 376237"/>
                <a:gd name="connsiteX64" fmla="*/ 106170 w 749393"/>
                <a:gd name="connsiteY64" fmla="*/ 71437 h 376237"/>
                <a:gd name="connsiteX65" fmla="*/ 91882 w 749393"/>
                <a:gd name="connsiteY65" fmla="*/ 76200 h 376237"/>
                <a:gd name="connsiteX66" fmla="*/ 77595 w 749393"/>
                <a:gd name="connsiteY66" fmla="*/ 80962 h 376237"/>
                <a:gd name="connsiteX67" fmla="*/ 63307 w 749393"/>
                <a:gd name="connsiteY67" fmla="*/ 90487 h 376237"/>
                <a:gd name="connsiteX68" fmla="*/ 34732 w 749393"/>
                <a:gd name="connsiteY68" fmla="*/ 100012 h 376237"/>
                <a:gd name="connsiteX69" fmla="*/ 20445 w 749393"/>
                <a:gd name="connsiteY69" fmla="*/ 104775 h 376237"/>
                <a:gd name="connsiteX70" fmla="*/ 39495 w 749393"/>
                <a:gd name="connsiteY70" fmla="*/ 104775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49393" h="376237">
                  <a:moveTo>
                    <a:pt x="39495" y="104775"/>
                  </a:moveTo>
                  <a:lnTo>
                    <a:pt x="39495" y="104775"/>
                  </a:lnTo>
                  <a:cubicBezTo>
                    <a:pt x="28382" y="112712"/>
                    <a:pt x="10952" y="115800"/>
                    <a:pt x="6157" y="128587"/>
                  </a:cubicBezTo>
                  <a:cubicBezTo>
                    <a:pt x="0" y="145005"/>
                    <a:pt x="8440" y="163617"/>
                    <a:pt x="10920" y="180975"/>
                  </a:cubicBezTo>
                  <a:cubicBezTo>
                    <a:pt x="11630" y="185944"/>
                    <a:pt x="13244" y="190874"/>
                    <a:pt x="15682" y="195262"/>
                  </a:cubicBezTo>
                  <a:cubicBezTo>
                    <a:pt x="24838" y="211743"/>
                    <a:pt x="34657" y="226156"/>
                    <a:pt x="49020" y="238125"/>
                  </a:cubicBezTo>
                  <a:cubicBezTo>
                    <a:pt x="53417" y="241789"/>
                    <a:pt x="58910" y="243986"/>
                    <a:pt x="63307" y="247650"/>
                  </a:cubicBezTo>
                  <a:cubicBezTo>
                    <a:pt x="68481" y="251962"/>
                    <a:pt x="72279" y="257802"/>
                    <a:pt x="77595" y="261937"/>
                  </a:cubicBezTo>
                  <a:cubicBezTo>
                    <a:pt x="120504" y="295310"/>
                    <a:pt x="91860" y="269063"/>
                    <a:pt x="120457" y="290512"/>
                  </a:cubicBezTo>
                  <a:cubicBezTo>
                    <a:pt x="144086" y="308234"/>
                    <a:pt x="132902" y="300397"/>
                    <a:pt x="153795" y="314325"/>
                  </a:cubicBezTo>
                  <a:cubicBezTo>
                    <a:pt x="163066" y="342139"/>
                    <a:pt x="151303" y="316595"/>
                    <a:pt x="172845" y="338137"/>
                  </a:cubicBezTo>
                  <a:cubicBezTo>
                    <a:pt x="189355" y="354647"/>
                    <a:pt x="173797" y="351790"/>
                    <a:pt x="196657" y="361950"/>
                  </a:cubicBezTo>
                  <a:cubicBezTo>
                    <a:pt x="205832" y="366028"/>
                    <a:pt x="225232" y="371475"/>
                    <a:pt x="225232" y="371475"/>
                  </a:cubicBezTo>
                  <a:cubicBezTo>
                    <a:pt x="233807" y="368616"/>
                    <a:pt x="250194" y="362748"/>
                    <a:pt x="258570" y="361950"/>
                  </a:cubicBezTo>
                  <a:cubicBezTo>
                    <a:pt x="285482" y="359387"/>
                    <a:pt x="312545" y="358775"/>
                    <a:pt x="339532" y="357187"/>
                  </a:cubicBezTo>
                  <a:cubicBezTo>
                    <a:pt x="340780" y="356875"/>
                    <a:pt x="369763" y="350148"/>
                    <a:pt x="372870" y="347662"/>
                  </a:cubicBezTo>
                  <a:cubicBezTo>
                    <a:pt x="377339" y="344086"/>
                    <a:pt x="379220" y="338137"/>
                    <a:pt x="382395" y="333375"/>
                  </a:cubicBezTo>
                  <a:cubicBezTo>
                    <a:pt x="383982" y="328612"/>
                    <a:pt x="384912" y="323577"/>
                    <a:pt x="387157" y="319087"/>
                  </a:cubicBezTo>
                  <a:cubicBezTo>
                    <a:pt x="389717" y="313968"/>
                    <a:pt x="392635" y="308847"/>
                    <a:pt x="396682" y="304800"/>
                  </a:cubicBezTo>
                  <a:cubicBezTo>
                    <a:pt x="405914" y="295569"/>
                    <a:pt x="413638" y="294386"/>
                    <a:pt x="425257" y="290512"/>
                  </a:cubicBezTo>
                  <a:cubicBezTo>
                    <a:pt x="432287" y="301057"/>
                    <a:pt x="438067" y="311751"/>
                    <a:pt x="449070" y="319087"/>
                  </a:cubicBezTo>
                  <a:cubicBezTo>
                    <a:pt x="453247" y="321872"/>
                    <a:pt x="458867" y="321605"/>
                    <a:pt x="463357" y="323850"/>
                  </a:cubicBezTo>
                  <a:cubicBezTo>
                    <a:pt x="468477" y="326410"/>
                    <a:pt x="472414" y="331050"/>
                    <a:pt x="477645" y="333375"/>
                  </a:cubicBezTo>
                  <a:cubicBezTo>
                    <a:pt x="486820" y="337453"/>
                    <a:pt x="496695" y="339725"/>
                    <a:pt x="506220" y="342900"/>
                  </a:cubicBezTo>
                  <a:lnTo>
                    <a:pt x="520507" y="347662"/>
                  </a:lnTo>
                  <a:cubicBezTo>
                    <a:pt x="530032" y="354012"/>
                    <a:pt x="538222" y="363092"/>
                    <a:pt x="549082" y="366712"/>
                  </a:cubicBezTo>
                  <a:lnTo>
                    <a:pt x="577657" y="376237"/>
                  </a:lnTo>
                  <a:cubicBezTo>
                    <a:pt x="580832" y="371475"/>
                    <a:pt x="584927" y="367211"/>
                    <a:pt x="587182" y="361950"/>
                  </a:cubicBezTo>
                  <a:cubicBezTo>
                    <a:pt x="589760" y="355934"/>
                    <a:pt x="590147" y="349194"/>
                    <a:pt x="591945" y="342900"/>
                  </a:cubicBezTo>
                  <a:cubicBezTo>
                    <a:pt x="593324" y="338073"/>
                    <a:pt x="595489" y="333482"/>
                    <a:pt x="596707" y="328612"/>
                  </a:cubicBezTo>
                  <a:cubicBezTo>
                    <a:pt x="597457" y="325612"/>
                    <a:pt x="603790" y="290634"/>
                    <a:pt x="606232" y="285750"/>
                  </a:cubicBezTo>
                  <a:cubicBezTo>
                    <a:pt x="614293" y="269627"/>
                    <a:pt x="625851" y="254646"/>
                    <a:pt x="639570" y="242887"/>
                  </a:cubicBezTo>
                  <a:cubicBezTo>
                    <a:pt x="642587" y="240301"/>
                    <a:pt x="666879" y="222089"/>
                    <a:pt x="672907" y="219075"/>
                  </a:cubicBezTo>
                  <a:cubicBezTo>
                    <a:pt x="677397" y="216830"/>
                    <a:pt x="682494" y="216075"/>
                    <a:pt x="687195" y="214312"/>
                  </a:cubicBezTo>
                  <a:cubicBezTo>
                    <a:pt x="695199" y="211310"/>
                    <a:pt x="703502" y="208881"/>
                    <a:pt x="711007" y="204787"/>
                  </a:cubicBezTo>
                  <a:cubicBezTo>
                    <a:pt x="721057" y="199305"/>
                    <a:pt x="739582" y="185737"/>
                    <a:pt x="739582" y="185737"/>
                  </a:cubicBezTo>
                  <a:cubicBezTo>
                    <a:pt x="749393" y="156308"/>
                    <a:pt x="746538" y="171234"/>
                    <a:pt x="739582" y="119062"/>
                  </a:cubicBezTo>
                  <a:cubicBezTo>
                    <a:pt x="738717" y="112574"/>
                    <a:pt x="738451" y="105458"/>
                    <a:pt x="734820" y="100012"/>
                  </a:cubicBezTo>
                  <a:cubicBezTo>
                    <a:pt x="731645" y="95249"/>
                    <a:pt x="725295" y="93662"/>
                    <a:pt x="720532" y="90487"/>
                  </a:cubicBezTo>
                  <a:cubicBezTo>
                    <a:pt x="717357" y="85725"/>
                    <a:pt x="715054" y="80247"/>
                    <a:pt x="711007" y="76200"/>
                  </a:cubicBezTo>
                  <a:cubicBezTo>
                    <a:pt x="701775" y="66968"/>
                    <a:pt x="694053" y="65786"/>
                    <a:pt x="682432" y="61912"/>
                  </a:cubicBezTo>
                  <a:cubicBezTo>
                    <a:pt x="676082" y="65087"/>
                    <a:pt x="669546" y="67915"/>
                    <a:pt x="663382" y="71437"/>
                  </a:cubicBezTo>
                  <a:cubicBezTo>
                    <a:pt x="658412" y="74277"/>
                    <a:pt x="654356" y="78707"/>
                    <a:pt x="649095" y="80962"/>
                  </a:cubicBezTo>
                  <a:cubicBezTo>
                    <a:pt x="643079" y="83540"/>
                    <a:pt x="636395" y="84137"/>
                    <a:pt x="630045" y="85725"/>
                  </a:cubicBezTo>
                  <a:cubicBezTo>
                    <a:pt x="583611" y="116680"/>
                    <a:pt x="655755" y="68204"/>
                    <a:pt x="596707" y="109537"/>
                  </a:cubicBezTo>
                  <a:cubicBezTo>
                    <a:pt x="587329" y="116102"/>
                    <a:pt x="577657" y="122237"/>
                    <a:pt x="568132" y="128587"/>
                  </a:cubicBezTo>
                  <a:cubicBezTo>
                    <a:pt x="563370" y="131762"/>
                    <a:pt x="559275" y="136302"/>
                    <a:pt x="553845" y="138112"/>
                  </a:cubicBezTo>
                  <a:cubicBezTo>
                    <a:pt x="518535" y="149882"/>
                    <a:pt x="534250" y="143147"/>
                    <a:pt x="506220" y="157162"/>
                  </a:cubicBezTo>
                  <a:cubicBezTo>
                    <a:pt x="490345" y="155575"/>
                    <a:pt x="474141" y="155987"/>
                    <a:pt x="458595" y="152400"/>
                  </a:cubicBezTo>
                  <a:cubicBezTo>
                    <a:pt x="453018" y="151113"/>
                    <a:pt x="449538" y="145200"/>
                    <a:pt x="444307" y="142875"/>
                  </a:cubicBezTo>
                  <a:cubicBezTo>
                    <a:pt x="435132" y="138797"/>
                    <a:pt x="424712" y="137840"/>
                    <a:pt x="415732" y="133350"/>
                  </a:cubicBezTo>
                  <a:cubicBezTo>
                    <a:pt x="409382" y="130175"/>
                    <a:pt x="403207" y="126622"/>
                    <a:pt x="396682" y="123825"/>
                  </a:cubicBezTo>
                  <a:cubicBezTo>
                    <a:pt x="392068" y="121847"/>
                    <a:pt x="386783" y="121500"/>
                    <a:pt x="382395" y="119062"/>
                  </a:cubicBezTo>
                  <a:cubicBezTo>
                    <a:pt x="372388" y="113502"/>
                    <a:pt x="353820" y="100012"/>
                    <a:pt x="353820" y="100012"/>
                  </a:cubicBezTo>
                  <a:cubicBezTo>
                    <a:pt x="352232" y="95250"/>
                    <a:pt x="351548" y="90084"/>
                    <a:pt x="349057" y="85725"/>
                  </a:cubicBezTo>
                  <a:cubicBezTo>
                    <a:pt x="332743" y="57175"/>
                    <a:pt x="338674" y="75776"/>
                    <a:pt x="320482" y="52387"/>
                  </a:cubicBezTo>
                  <a:cubicBezTo>
                    <a:pt x="313454" y="43351"/>
                    <a:pt x="307782" y="33337"/>
                    <a:pt x="301432" y="23812"/>
                  </a:cubicBezTo>
                  <a:cubicBezTo>
                    <a:pt x="298257" y="19050"/>
                    <a:pt x="297337" y="11335"/>
                    <a:pt x="291907" y="9525"/>
                  </a:cubicBezTo>
                  <a:lnTo>
                    <a:pt x="263332" y="0"/>
                  </a:lnTo>
                  <a:cubicBezTo>
                    <a:pt x="255997" y="1048"/>
                    <a:pt x="226792" y="3191"/>
                    <a:pt x="215707" y="9525"/>
                  </a:cubicBezTo>
                  <a:cubicBezTo>
                    <a:pt x="208815" y="13463"/>
                    <a:pt x="203116" y="19198"/>
                    <a:pt x="196657" y="23812"/>
                  </a:cubicBezTo>
                  <a:cubicBezTo>
                    <a:pt x="191999" y="27139"/>
                    <a:pt x="187027" y="30010"/>
                    <a:pt x="182370" y="33337"/>
                  </a:cubicBezTo>
                  <a:cubicBezTo>
                    <a:pt x="175911" y="37951"/>
                    <a:pt x="169779" y="43011"/>
                    <a:pt x="163320" y="47625"/>
                  </a:cubicBezTo>
                  <a:cubicBezTo>
                    <a:pt x="158662" y="50952"/>
                    <a:pt x="154263" y="54825"/>
                    <a:pt x="149032" y="57150"/>
                  </a:cubicBezTo>
                  <a:cubicBezTo>
                    <a:pt x="149022" y="57154"/>
                    <a:pt x="113319" y="69054"/>
                    <a:pt x="106170" y="71437"/>
                  </a:cubicBezTo>
                  <a:lnTo>
                    <a:pt x="91882" y="76200"/>
                  </a:lnTo>
                  <a:lnTo>
                    <a:pt x="77595" y="80962"/>
                  </a:lnTo>
                  <a:cubicBezTo>
                    <a:pt x="72832" y="84137"/>
                    <a:pt x="68538" y="88162"/>
                    <a:pt x="63307" y="90487"/>
                  </a:cubicBezTo>
                  <a:cubicBezTo>
                    <a:pt x="54132" y="94565"/>
                    <a:pt x="44257" y="96837"/>
                    <a:pt x="34732" y="100012"/>
                  </a:cubicBezTo>
                  <a:cubicBezTo>
                    <a:pt x="29970" y="101600"/>
                    <a:pt x="23995" y="101225"/>
                    <a:pt x="20445" y="104775"/>
                  </a:cubicBezTo>
                  <a:lnTo>
                    <a:pt x="39495" y="104775"/>
                  </a:ln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/>
            <p:cNvSpPr/>
            <p:nvPr/>
          </p:nvSpPr>
          <p:spPr>
            <a:xfrm>
              <a:off x="5681663" y="3334821"/>
              <a:ext cx="766762" cy="1018104"/>
            </a:xfrm>
            <a:custGeom>
              <a:avLst/>
              <a:gdLst>
                <a:gd name="connsiteX0" fmla="*/ 638175 w 766762"/>
                <a:gd name="connsiteY0" fmla="*/ 1003817 h 1018104"/>
                <a:gd name="connsiteX1" fmla="*/ 638175 w 766762"/>
                <a:gd name="connsiteY1" fmla="*/ 1003817 h 1018104"/>
                <a:gd name="connsiteX2" fmla="*/ 671512 w 766762"/>
                <a:gd name="connsiteY2" fmla="*/ 970479 h 1018104"/>
                <a:gd name="connsiteX3" fmla="*/ 690562 w 766762"/>
                <a:gd name="connsiteY3" fmla="*/ 941904 h 1018104"/>
                <a:gd name="connsiteX4" fmla="*/ 719137 w 766762"/>
                <a:gd name="connsiteY4" fmla="*/ 899042 h 1018104"/>
                <a:gd name="connsiteX5" fmla="*/ 733425 w 766762"/>
                <a:gd name="connsiteY5" fmla="*/ 870467 h 1018104"/>
                <a:gd name="connsiteX6" fmla="*/ 752475 w 766762"/>
                <a:gd name="connsiteY6" fmla="*/ 841892 h 1018104"/>
                <a:gd name="connsiteX7" fmla="*/ 762000 w 766762"/>
                <a:gd name="connsiteY7" fmla="*/ 813317 h 1018104"/>
                <a:gd name="connsiteX8" fmla="*/ 766762 w 766762"/>
                <a:gd name="connsiteY8" fmla="*/ 799029 h 1018104"/>
                <a:gd name="connsiteX9" fmla="*/ 762000 w 766762"/>
                <a:gd name="connsiteY9" fmla="*/ 775217 h 1018104"/>
                <a:gd name="connsiteX10" fmla="*/ 752475 w 766762"/>
                <a:gd name="connsiteY10" fmla="*/ 746642 h 1018104"/>
                <a:gd name="connsiteX11" fmla="*/ 728662 w 766762"/>
                <a:gd name="connsiteY11" fmla="*/ 675204 h 1018104"/>
                <a:gd name="connsiteX12" fmla="*/ 719137 w 766762"/>
                <a:gd name="connsiteY12" fmla="*/ 646629 h 1018104"/>
                <a:gd name="connsiteX13" fmla="*/ 714375 w 766762"/>
                <a:gd name="connsiteY13" fmla="*/ 632342 h 1018104"/>
                <a:gd name="connsiteX14" fmla="*/ 704850 w 766762"/>
                <a:gd name="connsiteY14" fmla="*/ 579954 h 1018104"/>
                <a:gd name="connsiteX15" fmla="*/ 700087 w 766762"/>
                <a:gd name="connsiteY15" fmla="*/ 541854 h 1018104"/>
                <a:gd name="connsiteX16" fmla="*/ 714375 w 766762"/>
                <a:gd name="connsiteY16" fmla="*/ 451367 h 1018104"/>
                <a:gd name="connsiteX17" fmla="*/ 719137 w 766762"/>
                <a:gd name="connsiteY17" fmla="*/ 437079 h 1018104"/>
                <a:gd name="connsiteX18" fmla="*/ 723900 w 766762"/>
                <a:gd name="connsiteY18" fmla="*/ 422792 h 1018104"/>
                <a:gd name="connsiteX19" fmla="*/ 714375 w 766762"/>
                <a:gd name="connsiteY19" fmla="*/ 408504 h 1018104"/>
                <a:gd name="connsiteX20" fmla="*/ 671512 w 766762"/>
                <a:gd name="connsiteY20" fmla="*/ 375167 h 1018104"/>
                <a:gd name="connsiteX21" fmla="*/ 657225 w 766762"/>
                <a:gd name="connsiteY21" fmla="*/ 370404 h 1018104"/>
                <a:gd name="connsiteX22" fmla="*/ 647700 w 766762"/>
                <a:gd name="connsiteY22" fmla="*/ 356117 h 1018104"/>
                <a:gd name="connsiteX23" fmla="*/ 623887 w 766762"/>
                <a:gd name="connsiteY23" fmla="*/ 327542 h 1018104"/>
                <a:gd name="connsiteX24" fmla="*/ 604837 w 766762"/>
                <a:gd name="connsiteY24" fmla="*/ 284679 h 1018104"/>
                <a:gd name="connsiteX25" fmla="*/ 600075 w 766762"/>
                <a:gd name="connsiteY25" fmla="*/ 270392 h 1018104"/>
                <a:gd name="connsiteX26" fmla="*/ 590550 w 766762"/>
                <a:gd name="connsiteY26" fmla="*/ 251342 h 1018104"/>
                <a:gd name="connsiteX27" fmla="*/ 585787 w 766762"/>
                <a:gd name="connsiteY27" fmla="*/ 227529 h 1018104"/>
                <a:gd name="connsiteX28" fmla="*/ 581025 w 766762"/>
                <a:gd name="connsiteY28" fmla="*/ 213242 h 1018104"/>
                <a:gd name="connsiteX29" fmla="*/ 576262 w 766762"/>
                <a:gd name="connsiteY29" fmla="*/ 189429 h 1018104"/>
                <a:gd name="connsiteX30" fmla="*/ 566737 w 766762"/>
                <a:gd name="connsiteY30" fmla="*/ 175142 h 1018104"/>
                <a:gd name="connsiteX31" fmla="*/ 552450 w 766762"/>
                <a:gd name="connsiteY31" fmla="*/ 127517 h 1018104"/>
                <a:gd name="connsiteX32" fmla="*/ 542925 w 766762"/>
                <a:gd name="connsiteY32" fmla="*/ 108467 h 1018104"/>
                <a:gd name="connsiteX33" fmla="*/ 533400 w 766762"/>
                <a:gd name="connsiteY33" fmla="*/ 79892 h 1018104"/>
                <a:gd name="connsiteX34" fmla="*/ 528637 w 766762"/>
                <a:gd name="connsiteY34" fmla="*/ 65604 h 1018104"/>
                <a:gd name="connsiteX35" fmla="*/ 519112 w 766762"/>
                <a:gd name="connsiteY35" fmla="*/ 46554 h 1018104"/>
                <a:gd name="connsiteX36" fmla="*/ 490537 w 766762"/>
                <a:gd name="connsiteY36" fmla="*/ 27504 h 1018104"/>
                <a:gd name="connsiteX37" fmla="*/ 423862 w 766762"/>
                <a:gd name="connsiteY37" fmla="*/ 17979 h 1018104"/>
                <a:gd name="connsiteX38" fmla="*/ 385762 w 766762"/>
                <a:gd name="connsiteY38" fmla="*/ 37029 h 1018104"/>
                <a:gd name="connsiteX39" fmla="*/ 342900 w 766762"/>
                <a:gd name="connsiteY39" fmla="*/ 51317 h 1018104"/>
                <a:gd name="connsiteX40" fmla="*/ 328612 w 766762"/>
                <a:gd name="connsiteY40" fmla="*/ 56079 h 1018104"/>
                <a:gd name="connsiteX41" fmla="*/ 309562 w 766762"/>
                <a:gd name="connsiteY41" fmla="*/ 65604 h 1018104"/>
                <a:gd name="connsiteX42" fmla="*/ 290512 w 766762"/>
                <a:gd name="connsiteY42" fmla="*/ 70367 h 1018104"/>
                <a:gd name="connsiteX43" fmla="*/ 271462 w 766762"/>
                <a:gd name="connsiteY43" fmla="*/ 79892 h 1018104"/>
                <a:gd name="connsiteX44" fmla="*/ 242887 w 766762"/>
                <a:gd name="connsiteY44" fmla="*/ 89417 h 1018104"/>
                <a:gd name="connsiteX45" fmla="*/ 228600 w 766762"/>
                <a:gd name="connsiteY45" fmla="*/ 94179 h 1018104"/>
                <a:gd name="connsiteX46" fmla="*/ 223837 w 766762"/>
                <a:gd name="connsiteY46" fmla="*/ 156092 h 1018104"/>
                <a:gd name="connsiteX47" fmla="*/ 219075 w 766762"/>
                <a:gd name="connsiteY47" fmla="*/ 170379 h 1018104"/>
                <a:gd name="connsiteX48" fmla="*/ 209550 w 766762"/>
                <a:gd name="connsiteY48" fmla="*/ 208479 h 1018104"/>
                <a:gd name="connsiteX49" fmla="*/ 204787 w 766762"/>
                <a:gd name="connsiteY49" fmla="*/ 222767 h 1018104"/>
                <a:gd name="connsiteX50" fmla="*/ 200025 w 766762"/>
                <a:gd name="connsiteY50" fmla="*/ 246579 h 1018104"/>
                <a:gd name="connsiteX51" fmla="*/ 190500 w 766762"/>
                <a:gd name="connsiteY51" fmla="*/ 313254 h 1018104"/>
                <a:gd name="connsiteX52" fmla="*/ 195262 w 766762"/>
                <a:gd name="connsiteY52" fmla="*/ 341829 h 1018104"/>
                <a:gd name="connsiteX53" fmla="*/ 257175 w 766762"/>
                <a:gd name="connsiteY53" fmla="*/ 356117 h 1018104"/>
                <a:gd name="connsiteX54" fmla="*/ 304800 w 766762"/>
                <a:gd name="connsiteY54" fmla="*/ 394217 h 1018104"/>
                <a:gd name="connsiteX55" fmla="*/ 314325 w 766762"/>
                <a:gd name="connsiteY55" fmla="*/ 408504 h 1018104"/>
                <a:gd name="connsiteX56" fmla="*/ 319087 w 766762"/>
                <a:gd name="connsiteY56" fmla="*/ 422792 h 1018104"/>
                <a:gd name="connsiteX57" fmla="*/ 319087 w 766762"/>
                <a:gd name="connsiteY57" fmla="*/ 589479 h 1018104"/>
                <a:gd name="connsiteX58" fmla="*/ 290512 w 766762"/>
                <a:gd name="connsiteY58" fmla="*/ 599004 h 1018104"/>
                <a:gd name="connsiteX59" fmla="*/ 276225 w 766762"/>
                <a:gd name="connsiteY59" fmla="*/ 603767 h 1018104"/>
                <a:gd name="connsiteX60" fmla="*/ 261937 w 766762"/>
                <a:gd name="connsiteY60" fmla="*/ 608529 h 1018104"/>
                <a:gd name="connsiteX61" fmla="*/ 190500 w 766762"/>
                <a:gd name="connsiteY61" fmla="*/ 594242 h 1018104"/>
                <a:gd name="connsiteX62" fmla="*/ 176212 w 766762"/>
                <a:gd name="connsiteY62" fmla="*/ 589479 h 1018104"/>
                <a:gd name="connsiteX63" fmla="*/ 147637 w 766762"/>
                <a:gd name="connsiteY63" fmla="*/ 570429 h 1018104"/>
                <a:gd name="connsiteX64" fmla="*/ 109537 w 766762"/>
                <a:gd name="connsiteY64" fmla="*/ 575192 h 1018104"/>
                <a:gd name="connsiteX65" fmla="*/ 76200 w 766762"/>
                <a:gd name="connsiteY65" fmla="*/ 613292 h 1018104"/>
                <a:gd name="connsiteX66" fmla="*/ 47625 w 766762"/>
                <a:gd name="connsiteY66" fmla="*/ 637104 h 1018104"/>
                <a:gd name="connsiteX67" fmla="*/ 38100 w 766762"/>
                <a:gd name="connsiteY67" fmla="*/ 651392 h 1018104"/>
                <a:gd name="connsiteX68" fmla="*/ 28575 w 766762"/>
                <a:gd name="connsiteY68" fmla="*/ 679967 h 1018104"/>
                <a:gd name="connsiteX69" fmla="*/ 33337 w 766762"/>
                <a:gd name="connsiteY69" fmla="*/ 732354 h 1018104"/>
                <a:gd name="connsiteX70" fmla="*/ 47625 w 766762"/>
                <a:gd name="connsiteY70" fmla="*/ 746642 h 1018104"/>
                <a:gd name="connsiteX71" fmla="*/ 66675 w 766762"/>
                <a:gd name="connsiteY71" fmla="*/ 775217 h 1018104"/>
                <a:gd name="connsiteX72" fmla="*/ 57150 w 766762"/>
                <a:gd name="connsiteY72" fmla="*/ 813317 h 1018104"/>
                <a:gd name="connsiteX73" fmla="*/ 28575 w 766762"/>
                <a:gd name="connsiteY73" fmla="*/ 827604 h 1018104"/>
                <a:gd name="connsiteX74" fmla="*/ 14287 w 766762"/>
                <a:gd name="connsiteY74" fmla="*/ 837129 h 1018104"/>
                <a:gd name="connsiteX75" fmla="*/ 0 w 766762"/>
                <a:gd name="connsiteY75" fmla="*/ 865704 h 1018104"/>
                <a:gd name="connsiteX76" fmla="*/ 14287 w 766762"/>
                <a:gd name="connsiteY76" fmla="*/ 913329 h 1018104"/>
                <a:gd name="connsiteX77" fmla="*/ 42862 w 766762"/>
                <a:gd name="connsiteY77" fmla="*/ 937142 h 1018104"/>
                <a:gd name="connsiteX78" fmla="*/ 76200 w 766762"/>
                <a:gd name="connsiteY78" fmla="*/ 946667 h 1018104"/>
                <a:gd name="connsiteX79" fmla="*/ 90487 w 766762"/>
                <a:gd name="connsiteY79" fmla="*/ 956192 h 1018104"/>
                <a:gd name="connsiteX80" fmla="*/ 119062 w 766762"/>
                <a:gd name="connsiteY80" fmla="*/ 965717 h 1018104"/>
                <a:gd name="connsiteX81" fmla="*/ 133350 w 766762"/>
                <a:gd name="connsiteY81" fmla="*/ 980004 h 1018104"/>
                <a:gd name="connsiteX82" fmla="*/ 180975 w 766762"/>
                <a:gd name="connsiteY82" fmla="*/ 980004 h 1018104"/>
                <a:gd name="connsiteX83" fmla="*/ 209550 w 766762"/>
                <a:gd name="connsiteY83" fmla="*/ 970479 h 1018104"/>
                <a:gd name="connsiteX84" fmla="*/ 223837 w 766762"/>
                <a:gd name="connsiteY84" fmla="*/ 960954 h 1018104"/>
                <a:gd name="connsiteX85" fmla="*/ 290512 w 766762"/>
                <a:gd name="connsiteY85" fmla="*/ 956192 h 1018104"/>
                <a:gd name="connsiteX86" fmla="*/ 319087 w 766762"/>
                <a:gd name="connsiteY86" fmla="*/ 946667 h 1018104"/>
                <a:gd name="connsiteX87" fmla="*/ 333375 w 766762"/>
                <a:gd name="connsiteY87" fmla="*/ 941904 h 1018104"/>
                <a:gd name="connsiteX88" fmla="*/ 371475 w 766762"/>
                <a:gd name="connsiteY88" fmla="*/ 946667 h 1018104"/>
                <a:gd name="connsiteX89" fmla="*/ 414337 w 766762"/>
                <a:gd name="connsiteY89" fmla="*/ 956192 h 1018104"/>
                <a:gd name="connsiteX90" fmla="*/ 442912 w 766762"/>
                <a:gd name="connsiteY90" fmla="*/ 975242 h 1018104"/>
                <a:gd name="connsiteX91" fmla="*/ 481012 w 766762"/>
                <a:gd name="connsiteY91" fmla="*/ 1008579 h 1018104"/>
                <a:gd name="connsiteX92" fmla="*/ 509587 w 766762"/>
                <a:gd name="connsiteY92" fmla="*/ 1018104 h 1018104"/>
                <a:gd name="connsiteX93" fmla="*/ 571500 w 766762"/>
                <a:gd name="connsiteY93" fmla="*/ 1013342 h 1018104"/>
                <a:gd name="connsiteX94" fmla="*/ 623887 w 766762"/>
                <a:gd name="connsiteY94" fmla="*/ 999054 h 1018104"/>
                <a:gd name="connsiteX95" fmla="*/ 638175 w 766762"/>
                <a:gd name="connsiteY95" fmla="*/ 994292 h 1018104"/>
                <a:gd name="connsiteX96" fmla="*/ 671512 w 766762"/>
                <a:gd name="connsiteY96" fmla="*/ 980004 h 1018104"/>
                <a:gd name="connsiteX97" fmla="*/ 676275 w 766762"/>
                <a:gd name="connsiteY97" fmla="*/ 970479 h 1018104"/>
                <a:gd name="connsiteX98" fmla="*/ 695325 w 766762"/>
                <a:gd name="connsiteY98" fmla="*/ 922854 h 101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766762" h="1018104">
                  <a:moveTo>
                    <a:pt x="638175" y="1003817"/>
                  </a:moveTo>
                  <a:lnTo>
                    <a:pt x="638175" y="1003817"/>
                  </a:lnTo>
                  <a:cubicBezTo>
                    <a:pt x="649287" y="992704"/>
                    <a:pt x="661361" y="982476"/>
                    <a:pt x="671512" y="970479"/>
                  </a:cubicBezTo>
                  <a:cubicBezTo>
                    <a:pt x="678906" y="961740"/>
                    <a:pt x="684212" y="951429"/>
                    <a:pt x="690562" y="941904"/>
                  </a:cubicBezTo>
                  <a:lnTo>
                    <a:pt x="719137" y="899042"/>
                  </a:lnTo>
                  <a:cubicBezTo>
                    <a:pt x="761421" y="835615"/>
                    <a:pt x="700563" y="929616"/>
                    <a:pt x="733425" y="870467"/>
                  </a:cubicBezTo>
                  <a:cubicBezTo>
                    <a:pt x="738985" y="860460"/>
                    <a:pt x="752475" y="841892"/>
                    <a:pt x="752475" y="841892"/>
                  </a:cubicBezTo>
                  <a:lnTo>
                    <a:pt x="762000" y="813317"/>
                  </a:lnTo>
                  <a:lnTo>
                    <a:pt x="766762" y="799029"/>
                  </a:lnTo>
                  <a:cubicBezTo>
                    <a:pt x="765175" y="791092"/>
                    <a:pt x="764130" y="783026"/>
                    <a:pt x="762000" y="775217"/>
                  </a:cubicBezTo>
                  <a:cubicBezTo>
                    <a:pt x="759358" y="765531"/>
                    <a:pt x="755650" y="756167"/>
                    <a:pt x="752475" y="746642"/>
                  </a:cubicBezTo>
                  <a:lnTo>
                    <a:pt x="728662" y="675204"/>
                  </a:lnTo>
                  <a:lnTo>
                    <a:pt x="719137" y="646629"/>
                  </a:lnTo>
                  <a:cubicBezTo>
                    <a:pt x="717550" y="641867"/>
                    <a:pt x="715360" y="637264"/>
                    <a:pt x="714375" y="632342"/>
                  </a:cubicBezTo>
                  <a:cubicBezTo>
                    <a:pt x="710270" y="611817"/>
                    <a:pt x="707899" y="601296"/>
                    <a:pt x="704850" y="579954"/>
                  </a:cubicBezTo>
                  <a:cubicBezTo>
                    <a:pt x="703040" y="567284"/>
                    <a:pt x="701675" y="554554"/>
                    <a:pt x="700087" y="541854"/>
                  </a:cubicBezTo>
                  <a:cubicBezTo>
                    <a:pt x="705621" y="469925"/>
                    <a:pt x="698304" y="499581"/>
                    <a:pt x="714375" y="451367"/>
                  </a:cubicBezTo>
                  <a:lnTo>
                    <a:pt x="719137" y="437079"/>
                  </a:lnTo>
                  <a:lnTo>
                    <a:pt x="723900" y="422792"/>
                  </a:lnTo>
                  <a:cubicBezTo>
                    <a:pt x="720725" y="418029"/>
                    <a:pt x="718039" y="412901"/>
                    <a:pt x="714375" y="408504"/>
                  </a:cubicBezTo>
                  <a:cubicBezTo>
                    <a:pt x="704893" y="397126"/>
                    <a:pt x="683764" y="379252"/>
                    <a:pt x="671512" y="375167"/>
                  </a:cubicBezTo>
                  <a:lnTo>
                    <a:pt x="657225" y="370404"/>
                  </a:lnTo>
                  <a:cubicBezTo>
                    <a:pt x="654050" y="365642"/>
                    <a:pt x="651364" y="360514"/>
                    <a:pt x="647700" y="356117"/>
                  </a:cubicBezTo>
                  <a:cubicBezTo>
                    <a:pt x="617142" y="319448"/>
                    <a:pt x="647535" y="363013"/>
                    <a:pt x="623887" y="327542"/>
                  </a:cubicBezTo>
                  <a:cubicBezTo>
                    <a:pt x="612552" y="293537"/>
                    <a:pt x="619931" y="307321"/>
                    <a:pt x="604837" y="284679"/>
                  </a:cubicBezTo>
                  <a:cubicBezTo>
                    <a:pt x="603250" y="279917"/>
                    <a:pt x="602052" y="275006"/>
                    <a:pt x="600075" y="270392"/>
                  </a:cubicBezTo>
                  <a:cubicBezTo>
                    <a:pt x="597278" y="263866"/>
                    <a:pt x="592795" y="258077"/>
                    <a:pt x="590550" y="251342"/>
                  </a:cubicBezTo>
                  <a:cubicBezTo>
                    <a:pt x="587990" y="243663"/>
                    <a:pt x="587750" y="235382"/>
                    <a:pt x="585787" y="227529"/>
                  </a:cubicBezTo>
                  <a:cubicBezTo>
                    <a:pt x="584569" y="222659"/>
                    <a:pt x="582243" y="218112"/>
                    <a:pt x="581025" y="213242"/>
                  </a:cubicBezTo>
                  <a:cubicBezTo>
                    <a:pt x="579062" y="205389"/>
                    <a:pt x="579104" y="197008"/>
                    <a:pt x="576262" y="189429"/>
                  </a:cubicBezTo>
                  <a:cubicBezTo>
                    <a:pt x="574252" y="184070"/>
                    <a:pt x="569912" y="179904"/>
                    <a:pt x="566737" y="175142"/>
                  </a:cubicBezTo>
                  <a:cubicBezTo>
                    <a:pt x="563319" y="161468"/>
                    <a:pt x="558249" y="139114"/>
                    <a:pt x="552450" y="127517"/>
                  </a:cubicBezTo>
                  <a:cubicBezTo>
                    <a:pt x="549275" y="121167"/>
                    <a:pt x="545562" y="115059"/>
                    <a:pt x="542925" y="108467"/>
                  </a:cubicBezTo>
                  <a:cubicBezTo>
                    <a:pt x="539196" y="99145"/>
                    <a:pt x="536575" y="89417"/>
                    <a:pt x="533400" y="79892"/>
                  </a:cubicBezTo>
                  <a:cubicBezTo>
                    <a:pt x="531812" y="75129"/>
                    <a:pt x="530882" y="70094"/>
                    <a:pt x="528637" y="65604"/>
                  </a:cubicBezTo>
                  <a:cubicBezTo>
                    <a:pt x="525462" y="59254"/>
                    <a:pt x="524132" y="51574"/>
                    <a:pt x="519112" y="46554"/>
                  </a:cubicBezTo>
                  <a:cubicBezTo>
                    <a:pt x="511017" y="38459"/>
                    <a:pt x="490537" y="27504"/>
                    <a:pt x="490537" y="27504"/>
                  </a:cubicBezTo>
                  <a:cubicBezTo>
                    <a:pt x="472201" y="0"/>
                    <a:pt x="480729" y="3762"/>
                    <a:pt x="423862" y="17979"/>
                  </a:cubicBezTo>
                  <a:cubicBezTo>
                    <a:pt x="410087" y="21423"/>
                    <a:pt x="399232" y="32539"/>
                    <a:pt x="385762" y="37029"/>
                  </a:cubicBezTo>
                  <a:lnTo>
                    <a:pt x="342900" y="51317"/>
                  </a:lnTo>
                  <a:cubicBezTo>
                    <a:pt x="338137" y="52905"/>
                    <a:pt x="333102" y="53834"/>
                    <a:pt x="328612" y="56079"/>
                  </a:cubicBezTo>
                  <a:cubicBezTo>
                    <a:pt x="322262" y="59254"/>
                    <a:pt x="316209" y="63111"/>
                    <a:pt x="309562" y="65604"/>
                  </a:cubicBezTo>
                  <a:cubicBezTo>
                    <a:pt x="303433" y="67902"/>
                    <a:pt x="296641" y="68069"/>
                    <a:pt x="290512" y="70367"/>
                  </a:cubicBezTo>
                  <a:cubicBezTo>
                    <a:pt x="283865" y="72860"/>
                    <a:pt x="278054" y="77255"/>
                    <a:pt x="271462" y="79892"/>
                  </a:cubicBezTo>
                  <a:cubicBezTo>
                    <a:pt x="262140" y="83621"/>
                    <a:pt x="252412" y="86242"/>
                    <a:pt x="242887" y="89417"/>
                  </a:cubicBezTo>
                  <a:lnTo>
                    <a:pt x="228600" y="94179"/>
                  </a:lnTo>
                  <a:cubicBezTo>
                    <a:pt x="208313" y="124611"/>
                    <a:pt x="223837" y="94774"/>
                    <a:pt x="223837" y="156092"/>
                  </a:cubicBezTo>
                  <a:cubicBezTo>
                    <a:pt x="223837" y="161112"/>
                    <a:pt x="220396" y="165536"/>
                    <a:pt x="219075" y="170379"/>
                  </a:cubicBezTo>
                  <a:cubicBezTo>
                    <a:pt x="215631" y="183009"/>
                    <a:pt x="213690" y="196060"/>
                    <a:pt x="209550" y="208479"/>
                  </a:cubicBezTo>
                  <a:cubicBezTo>
                    <a:pt x="207962" y="213242"/>
                    <a:pt x="206005" y="217897"/>
                    <a:pt x="204787" y="222767"/>
                  </a:cubicBezTo>
                  <a:cubicBezTo>
                    <a:pt x="202824" y="230620"/>
                    <a:pt x="201473" y="238615"/>
                    <a:pt x="200025" y="246579"/>
                  </a:cubicBezTo>
                  <a:cubicBezTo>
                    <a:pt x="194529" y="276806"/>
                    <a:pt x="194642" y="280115"/>
                    <a:pt x="190500" y="313254"/>
                  </a:cubicBezTo>
                  <a:cubicBezTo>
                    <a:pt x="192087" y="322779"/>
                    <a:pt x="188903" y="334562"/>
                    <a:pt x="195262" y="341829"/>
                  </a:cubicBezTo>
                  <a:cubicBezTo>
                    <a:pt x="202733" y="350367"/>
                    <a:pt x="249400" y="355006"/>
                    <a:pt x="257175" y="356117"/>
                  </a:cubicBezTo>
                  <a:cubicBezTo>
                    <a:pt x="296610" y="369262"/>
                    <a:pt x="280180" y="357288"/>
                    <a:pt x="304800" y="394217"/>
                  </a:cubicBezTo>
                  <a:lnTo>
                    <a:pt x="314325" y="408504"/>
                  </a:lnTo>
                  <a:cubicBezTo>
                    <a:pt x="315912" y="413267"/>
                    <a:pt x="318424" y="417816"/>
                    <a:pt x="319087" y="422792"/>
                  </a:cubicBezTo>
                  <a:cubicBezTo>
                    <a:pt x="324921" y="466545"/>
                    <a:pt x="328437" y="556088"/>
                    <a:pt x="319087" y="589479"/>
                  </a:cubicBezTo>
                  <a:cubicBezTo>
                    <a:pt x="316380" y="599147"/>
                    <a:pt x="300037" y="595829"/>
                    <a:pt x="290512" y="599004"/>
                  </a:cubicBezTo>
                  <a:lnTo>
                    <a:pt x="276225" y="603767"/>
                  </a:lnTo>
                  <a:lnTo>
                    <a:pt x="261937" y="608529"/>
                  </a:lnTo>
                  <a:cubicBezTo>
                    <a:pt x="209098" y="602659"/>
                    <a:pt x="232711" y="608313"/>
                    <a:pt x="190500" y="594242"/>
                  </a:cubicBezTo>
                  <a:cubicBezTo>
                    <a:pt x="185737" y="592654"/>
                    <a:pt x="180389" y="592264"/>
                    <a:pt x="176212" y="589479"/>
                  </a:cubicBezTo>
                  <a:lnTo>
                    <a:pt x="147637" y="570429"/>
                  </a:lnTo>
                  <a:cubicBezTo>
                    <a:pt x="134937" y="572017"/>
                    <a:pt x="121885" y="571824"/>
                    <a:pt x="109537" y="575192"/>
                  </a:cubicBezTo>
                  <a:cubicBezTo>
                    <a:pt x="90983" y="580252"/>
                    <a:pt x="87908" y="601585"/>
                    <a:pt x="76200" y="613292"/>
                  </a:cubicBezTo>
                  <a:cubicBezTo>
                    <a:pt x="57865" y="631626"/>
                    <a:pt x="67516" y="623843"/>
                    <a:pt x="47625" y="637104"/>
                  </a:cubicBezTo>
                  <a:cubicBezTo>
                    <a:pt x="44450" y="641867"/>
                    <a:pt x="40425" y="646161"/>
                    <a:pt x="38100" y="651392"/>
                  </a:cubicBezTo>
                  <a:cubicBezTo>
                    <a:pt x="34022" y="660567"/>
                    <a:pt x="28575" y="679967"/>
                    <a:pt x="28575" y="679967"/>
                  </a:cubicBezTo>
                  <a:cubicBezTo>
                    <a:pt x="30162" y="697429"/>
                    <a:pt x="28520" y="715494"/>
                    <a:pt x="33337" y="732354"/>
                  </a:cubicBezTo>
                  <a:cubicBezTo>
                    <a:pt x="35187" y="738830"/>
                    <a:pt x="43490" y="741325"/>
                    <a:pt x="47625" y="746642"/>
                  </a:cubicBezTo>
                  <a:cubicBezTo>
                    <a:pt x="54653" y="755678"/>
                    <a:pt x="66675" y="775217"/>
                    <a:pt x="66675" y="775217"/>
                  </a:cubicBezTo>
                  <a:cubicBezTo>
                    <a:pt x="66439" y="776399"/>
                    <a:pt x="61053" y="808438"/>
                    <a:pt x="57150" y="813317"/>
                  </a:cubicBezTo>
                  <a:cubicBezTo>
                    <a:pt x="50436" y="821710"/>
                    <a:pt x="37987" y="824467"/>
                    <a:pt x="28575" y="827604"/>
                  </a:cubicBezTo>
                  <a:cubicBezTo>
                    <a:pt x="23812" y="830779"/>
                    <a:pt x="18334" y="833082"/>
                    <a:pt x="14287" y="837129"/>
                  </a:cubicBezTo>
                  <a:cubicBezTo>
                    <a:pt x="5055" y="846361"/>
                    <a:pt x="3873" y="854084"/>
                    <a:pt x="0" y="865704"/>
                  </a:cubicBezTo>
                  <a:cubicBezTo>
                    <a:pt x="2158" y="874338"/>
                    <a:pt x="10421" y="909463"/>
                    <a:pt x="14287" y="913329"/>
                  </a:cubicBezTo>
                  <a:cubicBezTo>
                    <a:pt x="24818" y="923860"/>
                    <a:pt x="29603" y="930513"/>
                    <a:pt x="42862" y="937142"/>
                  </a:cubicBezTo>
                  <a:cubicBezTo>
                    <a:pt x="49690" y="940556"/>
                    <a:pt x="70103" y="945143"/>
                    <a:pt x="76200" y="946667"/>
                  </a:cubicBezTo>
                  <a:cubicBezTo>
                    <a:pt x="80962" y="949842"/>
                    <a:pt x="85257" y="953867"/>
                    <a:pt x="90487" y="956192"/>
                  </a:cubicBezTo>
                  <a:cubicBezTo>
                    <a:pt x="99662" y="960270"/>
                    <a:pt x="119062" y="965717"/>
                    <a:pt x="119062" y="965717"/>
                  </a:cubicBezTo>
                  <a:cubicBezTo>
                    <a:pt x="123825" y="970479"/>
                    <a:pt x="127746" y="976268"/>
                    <a:pt x="133350" y="980004"/>
                  </a:cubicBezTo>
                  <a:cubicBezTo>
                    <a:pt x="148020" y="989784"/>
                    <a:pt x="165624" y="982197"/>
                    <a:pt x="180975" y="980004"/>
                  </a:cubicBezTo>
                  <a:cubicBezTo>
                    <a:pt x="190500" y="976829"/>
                    <a:pt x="201196" y="976048"/>
                    <a:pt x="209550" y="970479"/>
                  </a:cubicBezTo>
                  <a:cubicBezTo>
                    <a:pt x="214312" y="967304"/>
                    <a:pt x="218200" y="961949"/>
                    <a:pt x="223837" y="960954"/>
                  </a:cubicBezTo>
                  <a:cubicBezTo>
                    <a:pt x="245780" y="957082"/>
                    <a:pt x="268287" y="957779"/>
                    <a:pt x="290512" y="956192"/>
                  </a:cubicBezTo>
                  <a:lnTo>
                    <a:pt x="319087" y="946667"/>
                  </a:lnTo>
                  <a:lnTo>
                    <a:pt x="333375" y="941904"/>
                  </a:lnTo>
                  <a:lnTo>
                    <a:pt x="371475" y="946667"/>
                  </a:lnTo>
                  <a:cubicBezTo>
                    <a:pt x="378787" y="947712"/>
                    <a:pt x="404518" y="950737"/>
                    <a:pt x="414337" y="956192"/>
                  </a:cubicBezTo>
                  <a:cubicBezTo>
                    <a:pt x="424344" y="961752"/>
                    <a:pt x="442912" y="975242"/>
                    <a:pt x="442912" y="975242"/>
                  </a:cubicBezTo>
                  <a:cubicBezTo>
                    <a:pt x="454025" y="991910"/>
                    <a:pt x="457200" y="1000642"/>
                    <a:pt x="481012" y="1008579"/>
                  </a:cubicBezTo>
                  <a:lnTo>
                    <a:pt x="509587" y="1018104"/>
                  </a:lnTo>
                  <a:cubicBezTo>
                    <a:pt x="530225" y="1016517"/>
                    <a:pt x="550928" y="1015628"/>
                    <a:pt x="571500" y="1013342"/>
                  </a:cubicBezTo>
                  <a:cubicBezTo>
                    <a:pt x="591692" y="1011098"/>
                    <a:pt x="604335" y="1005571"/>
                    <a:pt x="623887" y="999054"/>
                  </a:cubicBezTo>
                  <a:lnTo>
                    <a:pt x="638175" y="994292"/>
                  </a:lnTo>
                  <a:cubicBezTo>
                    <a:pt x="648495" y="990852"/>
                    <a:pt x="663108" y="986727"/>
                    <a:pt x="671512" y="980004"/>
                  </a:cubicBezTo>
                  <a:cubicBezTo>
                    <a:pt x="674284" y="977786"/>
                    <a:pt x="674687" y="973654"/>
                    <a:pt x="676275" y="970479"/>
                  </a:cubicBezTo>
                  <a:lnTo>
                    <a:pt x="695325" y="922854"/>
                  </a:lnTo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/>
            <p:cNvSpPr/>
            <p:nvPr/>
          </p:nvSpPr>
          <p:spPr>
            <a:xfrm>
              <a:off x="5748338" y="2728913"/>
              <a:ext cx="352425" cy="333375"/>
            </a:xfrm>
            <a:custGeom>
              <a:avLst/>
              <a:gdLst>
                <a:gd name="connsiteX0" fmla="*/ 185737 w 352425"/>
                <a:gd name="connsiteY0" fmla="*/ 0 h 333375"/>
                <a:gd name="connsiteX1" fmla="*/ 185737 w 352425"/>
                <a:gd name="connsiteY1" fmla="*/ 0 h 333375"/>
                <a:gd name="connsiteX2" fmla="*/ 119062 w 352425"/>
                <a:gd name="connsiteY2" fmla="*/ 33337 h 333375"/>
                <a:gd name="connsiteX3" fmla="*/ 104775 w 352425"/>
                <a:gd name="connsiteY3" fmla="*/ 42862 h 333375"/>
                <a:gd name="connsiteX4" fmla="*/ 95250 w 352425"/>
                <a:gd name="connsiteY4" fmla="*/ 57150 h 333375"/>
                <a:gd name="connsiteX5" fmla="*/ 80962 w 352425"/>
                <a:gd name="connsiteY5" fmla="*/ 66675 h 333375"/>
                <a:gd name="connsiteX6" fmla="*/ 76200 w 352425"/>
                <a:gd name="connsiteY6" fmla="*/ 80962 h 333375"/>
                <a:gd name="connsiteX7" fmla="*/ 47625 w 352425"/>
                <a:gd name="connsiteY7" fmla="*/ 100012 h 333375"/>
                <a:gd name="connsiteX8" fmla="*/ 38100 w 352425"/>
                <a:gd name="connsiteY8" fmla="*/ 114300 h 333375"/>
                <a:gd name="connsiteX9" fmla="*/ 14287 w 352425"/>
                <a:gd name="connsiteY9" fmla="*/ 138112 h 333375"/>
                <a:gd name="connsiteX10" fmla="*/ 4762 w 352425"/>
                <a:gd name="connsiteY10" fmla="*/ 171450 h 333375"/>
                <a:gd name="connsiteX11" fmla="*/ 0 w 352425"/>
                <a:gd name="connsiteY11" fmla="*/ 185737 h 333375"/>
                <a:gd name="connsiteX12" fmla="*/ 19050 w 352425"/>
                <a:gd name="connsiteY12" fmla="*/ 242887 h 333375"/>
                <a:gd name="connsiteX13" fmla="*/ 33337 w 352425"/>
                <a:gd name="connsiteY13" fmla="*/ 252412 h 333375"/>
                <a:gd name="connsiteX14" fmla="*/ 47625 w 352425"/>
                <a:gd name="connsiteY14" fmla="*/ 280987 h 333375"/>
                <a:gd name="connsiteX15" fmla="*/ 104775 w 352425"/>
                <a:gd name="connsiteY15" fmla="*/ 309562 h 333375"/>
                <a:gd name="connsiteX16" fmla="*/ 138112 w 352425"/>
                <a:gd name="connsiteY16" fmla="*/ 319087 h 333375"/>
                <a:gd name="connsiteX17" fmla="*/ 161925 w 352425"/>
                <a:gd name="connsiteY17" fmla="*/ 323850 h 333375"/>
                <a:gd name="connsiteX18" fmla="*/ 176212 w 352425"/>
                <a:gd name="connsiteY18" fmla="*/ 328612 h 333375"/>
                <a:gd name="connsiteX19" fmla="*/ 200025 w 352425"/>
                <a:gd name="connsiteY19" fmla="*/ 333375 h 333375"/>
                <a:gd name="connsiteX20" fmla="*/ 214312 w 352425"/>
                <a:gd name="connsiteY20" fmla="*/ 328612 h 333375"/>
                <a:gd name="connsiteX21" fmla="*/ 228600 w 352425"/>
                <a:gd name="connsiteY21" fmla="*/ 300037 h 333375"/>
                <a:gd name="connsiteX22" fmla="*/ 238125 w 352425"/>
                <a:gd name="connsiteY22" fmla="*/ 285750 h 333375"/>
                <a:gd name="connsiteX23" fmla="*/ 257175 w 352425"/>
                <a:gd name="connsiteY23" fmla="*/ 252412 h 333375"/>
                <a:gd name="connsiteX24" fmla="*/ 276225 w 352425"/>
                <a:gd name="connsiteY24" fmla="*/ 223837 h 333375"/>
                <a:gd name="connsiteX25" fmla="*/ 295275 w 352425"/>
                <a:gd name="connsiteY25" fmla="*/ 195262 h 333375"/>
                <a:gd name="connsiteX26" fmla="*/ 304800 w 352425"/>
                <a:gd name="connsiteY26" fmla="*/ 180975 h 333375"/>
                <a:gd name="connsiteX27" fmla="*/ 314325 w 352425"/>
                <a:gd name="connsiteY27" fmla="*/ 138112 h 333375"/>
                <a:gd name="connsiteX28" fmla="*/ 323850 w 352425"/>
                <a:gd name="connsiteY28" fmla="*/ 109537 h 333375"/>
                <a:gd name="connsiteX29" fmla="*/ 328612 w 352425"/>
                <a:gd name="connsiteY29" fmla="*/ 95250 h 333375"/>
                <a:gd name="connsiteX30" fmla="*/ 333375 w 352425"/>
                <a:gd name="connsiteY30" fmla="*/ 80962 h 333375"/>
                <a:gd name="connsiteX31" fmla="*/ 352425 w 352425"/>
                <a:gd name="connsiteY31" fmla="*/ 52387 h 333375"/>
                <a:gd name="connsiteX32" fmla="*/ 338137 w 352425"/>
                <a:gd name="connsiteY32" fmla="*/ 42862 h 333375"/>
                <a:gd name="connsiteX33" fmla="*/ 228600 w 352425"/>
                <a:gd name="connsiteY33" fmla="*/ 28575 h 333375"/>
                <a:gd name="connsiteX34" fmla="*/ 190500 w 352425"/>
                <a:gd name="connsiteY34" fmla="*/ 19050 h 333375"/>
                <a:gd name="connsiteX35" fmla="*/ 180975 w 352425"/>
                <a:gd name="connsiteY35" fmla="*/ 4762 h 333375"/>
                <a:gd name="connsiteX36" fmla="*/ 185737 w 352425"/>
                <a:gd name="connsiteY36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2425" h="333375">
                  <a:moveTo>
                    <a:pt x="185737" y="0"/>
                  </a:moveTo>
                  <a:lnTo>
                    <a:pt x="185737" y="0"/>
                  </a:lnTo>
                  <a:cubicBezTo>
                    <a:pt x="136919" y="18306"/>
                    <a:pt x="158921" y="6764"/>
                    <a:pt x="119062" y="33337"/>
                  </a:cubicBezTo>
                  <a:lnTo>
                    <a:pt x="104775" y="42862"/>
                  </a:lnTo>
                  <a:cubicBezTo>
                    <a:pt x="101600" y="47625"/>
                    <a:pt x="99297" y="53103"/>
                    <a:pt x="95250" y="57150"/>
                  </a:cubicBezTo>
                  <a:cubicBezTo>
                    <a:pt x="91203" y="61197"/>
                    <a:pt x="84538" y="62205"/>
                    <a:pt x="80962" y="66675"/>
                  </a:cubicBezTo>
                  <a:cubicBezTo>
                    <a:pt x="77826" y="70595"/>
                    <a:pt x="79750" y="77412"/>
                    <a:pt x="76200" y="80962"/>
                  </a:cubicBezTo>
                  <a:cubicBezTo>
                    <a:pt x="68105" y="89057"/>
                    <a:pt x="47625" y="100012"/>
                    <a:pt x="47625" y="100012"/>
                  </a:cubicBezTo>
                  <a:cubicBezTo>
                    <a:pt x="44450" y="104775"/>
                    <a:pt x="42147" y="110253"/>
                    <a:pt x="38100" y="114300"/>
                  </a:cubicBezTo>
                  <a:cubicBezTo>
                    <a:pt x="6347" y="146053"/>
                    <a:pt x="39689" y="100010"/>
                    <a:pt x="14287" y="138112"/>
                  </a:cubicBezTo>
                  <a:cubicBezTo>
                    <a:pt x="2867" y="172376"/>
                    <a:pt x="16725" y="129581"/>
                    <a:pt x="4762" y="171450"/>
                  </a:cubicBezTo>
                  <a:cubicBezTo>
                    <a:pt x="3383" y="176277"/>
                    <a:pt x="1587" y="180975"/>
                    <a:pt x="0" y="185737"/>
                  </a:cubicBezTo>
                  <a:cubicBezTo>
                    <a:pt x="3175" y="204789"/>
                    <a:pt x="4208" y="228045"/>
                    <a:pt x="19050" y="242887"/>
                  </a:cubicBezTo>
                  <a:cubicBezTo>
                    <a:pt x="23097" y="246934"/>
                    <a:pt x="28575" y="249237"/>
                    <a:pt x="33337" y="252412"/>
                  </a:cubicBezTo>
                  <a:cubicBezTo>
                    <a:pt x="36734" y="262603"/>
                    <a:pt x="38936" y="273384"/>
                    <a:pt x="47625" y="280987"/>
                  </a:cubicBezTo>
                  <a:cubicBezTo>
                    <a:pt x="70352" y="300873"/>
                    <a:pt x="77796" y="300569"/>
                    <a:pt x="104775" y="309562"/>
                  </a:cubicBezTo>
                  <a:cubicBezTo>
                    <a:pt x="120695" y="314869"/>
                    <a:pt x="120158" y="315097"/>
                    <a:pt x="138112" y="319087"/>
                  </a:cubicBezTo>
                  <a:cubicBezTo>
                    <a:pt x="146014" y="320843"/>
                    <a:pt x="154072" y="321887"/>
                    <a:pt x="161925" y="323850"/>
                  </a:cubicBezTo>
                  <a:cubicBezTo>
                    <a:pt x="166795" y="325068"/>
                    <a:pt x="171342" y="327394"/>
                    <a:pt x="176212" y="328612"/>
                  </a:cubicBezTo>
                  <a:cubicBezTo>
                    <a:pt x="184065" y="330575"/>
                    <a:pt x="192087" y="331787"/>
                    <a:pt x="200025" y="333375"/>
                  </a:cubicBezTo>
                  <a:cubicBezTo>
                    <a:pt x="204787" y="331787"/>
                    <a:pt x="210392" y="331748"/>
                    <a:pt x="214312" y="328612"/>
                  </a:cubicBezTo>
                  <a:cubicBezTo>
                    <a:pt x="225686" y="319513"/>
                    <a:pt x="222848" y="311541"/>
                    <a:pt x="228600" y="300037"/>
                  </a:cubicBezTo>
                  <a:cubicBezTo>
                    <a:pt x="231160" y="294918"/>
                    <a:pt x="235285" y="290720"/>
                    <a:pt x="238125" y="285750"/>
                  </a:cubicBezTo>
                  <a:cubicBezTo>
                    <a:pt x="262300" y="243445"/>
                    <a:pt x="233965" y="287229"/>
                    <a:pt x="257175" y="252412"/>
                  </a:cubicBezTo>
                  <a:cubicBezTo>
                    <a:pt x="266282" y="225088"/>
                    <a:pt x="255415" y="250593"/>
                    <a:pt x="276225" y="223837"/>
                  </a:cubicBezTo>
                  <a:cubicBezTo>
                    <a:pt x="283253" y="214801"/>
                    <a:pt x="288925" y="204787"/>
                    <a:pt x="295275" y="195262"/>
                  </a:cubicBezTo>
                  <a:lnTo>
                    <a:pt x="304800" y="180975"/>
                  </a:lnTo>
                  <a:cubicBezTo>
                    <a:pt x="318428" y="140086"/>
                    <a:pt x="297556" y="205185"/>
                    <a:pt x="314325" y="138112"/>
                  </a:cubicBezTo>
                  <a:cubicBezTo>
                    <a:pt x="316760" y="128372"/>
                    <a:pt x="320675" y="119062"/>
                    <a:pt x="323850" y="109537"/>
                  </a:cubicBezTo>
                  <a:lnTo>
                    <a:pt x="328612" y="95250"/>
                  </a:lnTo>
                  <a:cubicBezTo>
                    <a:pt x="330200" y="90487"/>
                    <a:pt x="330590" y="85139"/>
                    <a:pt x="333375" y="80962"/>
                  </a:cubicBezTo>
                  <a:lnTo>
                    <a:pt x="352425" y="52387"/>
                  </a:lnTo>
                  <a:cubicBezTo>
                    <a:pt x="347662" y="49212"/>
                    <a:pt x="343368" y="45187"/>
                    <a:pt x="338137" y="42862"/>
                  </a:cubicBezTo>
                  <a:cubicBezTo>
                    <a:pt x="299538" y="25707"/>
                    <a:pt x="277520" y="31452"/>
                    <a:pt x="228600" y="28575"/>
                  </a:cubicBezTo>
                  <a:cubicBezTo>
                    <a:pt x="227418" y="28339"/>
                    <a:pt x="195380" y="22954"/>
                    <a:pt x="190500" y="19050"/>
                  </a:cubicBezTo>
                  <a:cubicBezTo>
                    <a:pt x="186030" y="15474"/>
                    <a:pt x="184551" y="9232"/>
                    <a:pt x="180975" y="4762"/>
                  </a:cubicBezTo>
                  <a:cubicBezTo>
                    <a:pt x="178170" y="1256"/>
                    <a:pt x="184943" y="794"/>
                    <a:pt x="185737" y="0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5810250" y="2811401"/>
              <a:ext cx="1007017" cy="810549"/>
            </a:xfrm>
            <a:custGeom>
              <a:avLst/>
              <a:gdLst>
                <a:gd name="connsiteX0" fmla="*/ 804863 w 1007017"/>
                <a:gd name="connsiteY0" fmla="*/ 793812 h 810549"/>
                <a:gd name="connsiteX1" fmla="*/ 804863 w 1007017"/>
                <a:gd name="connsiteY1" fmla="*/ 793812 h 810549"/>
                <a:gd name="connsiteX2" fmla="*/ 762000 w 1007017"/>
                <a:gd name="connsiteY2" fmla="*/ 798574 h 810549"/>
                <a:gd name="connsiteX3" fmla="*/ 733425 w 1007017"/>
                <a:gd name="connsiteY3" fmla="*/ 789049 h 810549"/>
                <a:gd name="connsiteX4" fmla="*/ 719138 w 1007017"/>
                <a:gd name="connsiteY4" fmla="*/ 784287 h 810549"/>
                <a:gd name="connsiteX5" fmla="*/ 704850 w 1007017"/>
                <a:gd name="connsiteY5" fmla="*/ 779524 h 810549"/>
                <a:gd name="connsiteX6" fmla="*/ 690563 w 1007017"/>
                <a:gd name="connsiteY6" fmla="*/ 769999 h 810549"/>
                <a:gd name="connsiteX7" fmla="*/ 666750 w 1007017"/>
                <a:gd name="connsiteY7" fmla="*/ 765237 h 810549"/>
                <a:gd name="connsiteX8" fmla="*/ 638175 w 1007017"/>
                <a:gd name="connsiteY8" fmla="*/ 755712 h 810549"/>
                <a:gd name="connsiteX9" fmla="*/ 609600 w 1007017"/>
                <a:gd name="connsiteY9" fmla="*/ 731899 h 810549"/>
                <a:gd name="connsiteX10" fmla="*/ 600075 w 1007017"/>
                <a:gd name="connsiteY10" fmla="*/ 717612 h 810549"/>
                <a:gd name="connsiteX11" fmla="*/ 571500 w 1007017"/>
                <a:gd name="connsiteY11" fmla="*/ 698562 h 810549"/>
                <a:gd name="connsiteX12" fmla="*/ 547688 w 1007017"/>
                <a:gd name="connsiteY12" fmla="*/ 674749 h 810549"/>
                <a:gd name="connsiteX13" fmla="*/ 523875 w 1007017"/>
                <a:gd name="connsiteY13" fmla="*/ 650937 h 810549"/>
                <a:gd name="connsiteX14" fmla="*/ 514350 w 1007017"/>
                <a:gd name="connsiteY14" fmla="*/ 622362 h 810549"/>
                <a:gd name="connsiteX15" fmla="*/ 509588 w 1007017"/>
                <a:gd name="connsiteY15" fmla="*/ 608074 h 810549"/>
                <a:gd name="connsiteX16" fmla="*/ 504825 w 1007017"/>
                <a:gd name="connsiteY16" fmla="*/ 569974 h 810549"/>
                <a:gd name="connsiteX17" fmla="*/ 504825 w 1007017"/>
                <a:gd name="connsiteY17" fmla="*/ 517587 h 810549"/>
                <a:gd name="connsiteX18" fmla="*/ 533400 w 1007017"/>
                <a:gd name="connsiteY18" fmla="*/ 508062 h 810549"/>
                <a:gd name="connsiteX19" fmla="*/ 633413 w 1007017"/>
                <a:gd name="connsiteY19" fmla="*/ 498537 h 810549"/>
                <a:gd name="connsiteX20" fmla="*/ 647700 w 1007017"/>
                <a:gd name="connsiteY20" fmla="*/ 493774 h 810549"/>
                <a:gd name="connsiteX21" fmla="*/ 661988 w 1007017"/>
                <a:gd name="connsiteY21" fmla="*/ 465199 h 810549"/>
                <a:gd name="connsiteX22" fmla="*/ 652463 w 1007017"/>
                <a:gd name="connsiteY22" fmla="*/ 436624 h 810549"/>
                <a:gd name="connsiteX23" fmla="*/ 623888 w 1007017"/>
                <a:gd name="connsiteY23" fmla="*/ 417574 h 810549"/>
                <a:gd name="connsiteX24" fmla="*/ 585788 w 1007017"/>
                <a:gd name="connsiteY24" fmla="*/ 422337 h 810549"/>
                <a:gd name="connsiteX25" fmla="*/ 528638 w 1007017"/>
                <a:gd name="connsiteY25" fmla="*/ 408049 h 810549"/>
                <a:gd name="connsiteX26" fmla="*/ 514350 w 1007017"/>
                <a:gd name="connsiteY26" fmla="*/ 403287 h 810549"/>
                <a:gd name="connsiteX27" fmla="*/ 485775 w 1007017"/>
                <a:gd name="connsiteY27" fmla="*/ 398524 h 810549"/>
                <a:gd name="connsiteX28" fmla="*/ 457200 w 1007017"/>
                <a:gd name="connsiteY28" fmla="*/ 388999 h 810549"/>
                <a:gd name="connsiteX29" fmla="*/ 423863 w 1007017"/>
                <a:gd name="connsiteY29" fmla="*/ 379474 h 810549"/>
                <a:gd name="connsiteX30" fmla="*/ 357188 w 1007017"/>
                <a:gd name="connsiteY30" fmla="*/ 393762 h 810549"/>
                <a:gd name="connsiteX31" fmla="*/ 342900 w 1007017"/>
                <a:gd name="connsiteY31" fmla="*/ 398524 h 810549"/>
                <a:gd name="connsiteX32" fmla="*/ 333375 w 1007017"/>
                <a:gd name="connsiteY32" fmla="*/ 412812 h 810549"/>
                <a:gd name="connsiteX33" fmla="*/ 309563 w 1007017"/>
                <a:gd name="connsiteY33" fmla="*/ 441387 h 810549"/>
                <a:gd name="connsiteX34" fmla="*/ 300038 w 1007017"/>
                <a:gd name="connsiteY34" fmla="*/ 469962 h 810549"/>
                <a:gd name="connsiteX35" fmla="*/ 266700 w 1007017"/>
                <a:gd name="connsiteY35" fmla="*/ 512824 h 810549"/>
                <a:gd name="connsiteX36" fmla="*/ 252413 w 1007017"/>
                <a:gd name="connsiteY36" fmla="*/ 517587 h 810549"/>
                <a:gd name="connsiteX37" fmla="*/ 238125 w 1007017"/>
                <a:gd name="connsiteY37" fmla="*/ 527112 h 810549"/>
                <a:gd name="connsiteX38" fmla="*/ 209550 w 1007017"/>
                <a:gd name="connsiteY38" fmla="*/ 536637 h 810549"/>
                <a:gd name="connsiteX39" fmla="*/ 166688 w 1007017"/>
                <a:gd name="connsiteY39" fmla="*/ 550924 h 810549"/>
                <a:gd name="connsiteX40" fmla="*/ 80963 w 1007017"/>
                <a:gd name="connsiteY40" fmla="*/ 579499 h 810549"/>
                <a:gd name="connsiteX41" fmla="*/ 52388 w 1007017"/>
                <a:gd name="connsiteY41" fmla="*/ 589024 h 810549"/>
                <a:gd name="connsiteX42" fmla="*/ 38100 w 1007017"/>
                <a:gd name="connsiteY42" fmla="*/ 593787 h 810549"/>
                <a:gd name="connsiteX43" fmla="*/ 9525 w 1007017"/>
                <a:gd name="connsiteY43" fmla="*/ 574737 h 810549"/>
                <a:gd name="connsiteX44" fmla="*/ 0 w 1007017"/>
                <a:gd name="connsiteY44" fmla="*/ 536637 h 810549"/>
                <a:gd name="connsiteX45" fmla="*/ 4763 w 1007017"/>
                <a:gd name="connsiteY45" fmla="*/ 493774 h 810549"/>
                <a:gd name="connsiteX46" fmla="*/ 9525 w 1007017"/>
                <a:gd name="connsiteY46" fmla="*/ 479487 h 810549"/>
                <a:gd name="connsiteX47" fmla="*/ 38100 w 1007017"/>
                <a:gd name="connsiteY47" fmla="*/ 450912 h 810549"/>
                <a:gd name="connsiteX48" fmla="*/ 47625 w 1007017"/>
                <a:gd name="connsiteY48" fmla="*/ 436624 h 810549"/>
                <a:gd name="connsiteX49" fmla="*/ 90488 w 1007017"/>
                <a:gd name="connsiteY49" fmla="*/ 403287 h 810549"/>
                <a:gd name="connsiteX50" fmla="*/ 104775 w 1007017"/>
                <a:gd name="connsiteY50" fmla="*/ 393762 h 810549"/>
                <a:gd name="connsiteX51" fmla="*/ 128588 w 1007017"/>
                <a:gd name="connsiteY51" fmla="*/ 374712 h 810549"/>
                <a:gd name="connsiteX52" fmla="*/ 138113 w 1007017"/>
                <a:gd name="connsiteY52" fmla="*/ 360424 h 810549"/>
                <a:gd name="connsiteX53" fmla="*/ 152400 w 1007017"/>
                <a:gd name="connsiteY53" fmla="*/ 331849 h 810549"/>
                <a:gd name="connsiteX54" fmla="*/ 161925 w 1007017"/>
                <a:gd name="connsiteY54" fmla="*/ 303274 h 810549"/>
                <a:gd name="connsiteX55" fmla="*/ 166688 w 1007017"/>
                <a:gd name="connsiteY55" fmla="*/ 288987 h 810549"/>
                <a:gd name="connsiteX56" fmla="*/ 171450 w 1007017"/>
                <a:gd name="connsiteY56" fmla="*/ 274699 h 810549"/>
                <a:gd name="connsiteX57" fmla="*/ 190500 w 1007017"/>
                <a:gd name="connsiteY57" fmla="*/ 241362 h 810549"/>
                <a:gd name="connsiteX58" fmla="*/ 200025 w 1007017"/>
                <a:gd name="connsiteY58" fmla="*/ 227074 h 810549"/>
                <a:gd name="connsiteX59" fmla="*/ 204788 w 1007017"/>
                <a:gd name="connsiteY59" fmla="*/ 212787 h 810549"/>
                <a:gd name="connsiteX60" fmla="*/ 219075 w 1007017"/>
                <a:gd name="connsiteY60" fmla="*/ 193737 h 810549"/>
                <a:gd name="connsiteX61" fmla="*/ 228600 w 1007017"/>
                <a:gd name="connsiteY61" fmla="*/ 179449 h 810549"/>
                <a:gd name="connsiteX62" fmla="*/ 257175 w 1007017"/>
                <a:gd name="connsiteY62" fmla="*/ 160399 h 810549"/>
                <a:gd name="connsiteX63" fmla="*/ 280988 w 1007017"/>
                <a:gd name="connsiteY63" fmla="*/ 136587 h 810549"/>
                <a:gd name="connsiteX64" fmla="*/ 300038 w 1007017"/>
                <a:gd name="connsiteY64" fmla="*/ 141349 h 810549"/>
                <a:gd name="connsiteX65" fmla="*/ 338138 w 1007017"/>
                <a:gd name="connsiteY65" fmla="*/ 136587 h 810549"/>
                <a:gd name="connsiteX66" fmla="*/ 357188 w 1007017"/>
                <a:gd name="connsiteY66" fmla="*/ 108012 h 810549"/>
                <a:gd name="connsiteX67" fmla="*/ 376238 w 1007017"/>
                <a:gd name="connsiteY67" fmla="*/ 93724 h 810549"/>
                <a:gd name="connsiteX68" fmla="*/ 385763 w 1007017"/>
                <a:gd name="connsiteY68" fmla="*/ 79437 h 810549"/>
                <a:gd name="connsiteX69" fmla="*/ 400050 w 1007017"/>
                <a:gd name="connsiteY69" fmla="*/ 65149 h 810549"/>
                <a:gd name="connsiteX70" fmla="*/ 476250 w 1007017"/>
                <a:gd name="connsiteY70" fmla="*/ 74674 h 810549"/>
                <a:gd name="connsiteX71" fmla="*/ 490538 w 1007017"/>
                <a:gd name="connsiteY71" fmla="*/ 84199 h 810549"/>
                <a:gd name="connsiteX72" fmla="*/ 504825 w 1007017"/>
                <a:gd name="connsiteY72" fmla="*/ 88962 h 810549"/>
                <a:gd name="connsiteX73" fmla="*/ 533400 w 1007017"/>
                <a:gd name="connsiteY73" fmla="*/ 112774 h 810549"/>
                <a:gd name="connsiteX74" fmla="*/ 571500 w 1007017"/>
                <a:gd name="connsiteY74" fmla="*/ 146112 h 810549"/>
                <a:gd name="connsiteX75" fmla="*/ 585788 w 1007017"/>
                <a:gd name="connsiteY75" fmla="*/ 155637 h 810549"/>
                <a:gd name="connsiteX76" fmla="*/ 609600 w 1007017"/>
                <a:gd name="connsiteY76" fmla="*/ 179449 h 810549"/>
                <a:gd name="connsiteX77" fmla="*/ 633413 w 1007017"/>
                <a:gd name="connsiteY77" fmla="*/ 198499 h 810549"/>
                <a:gd name="connsiteX78" fmla="*/ 657225 w 1007017"/>
                <a:gd name="connsiteY78" fmla="*/ 193737 h 810549"/>
                <a:gd name="connsiteX79" fmla="*/ 666750 w 1007017"/>
                <a:gd name="connsiteY79" fmla="*/ 179449 h 810549"/>
                <a:gd name="connsiteX80" fmla="*/ 681038 w 1007017"/>
                <a:gd name="connsiteY80" fmla="*/ 165162 h 810549"/>
                <a:gd name="connsiteX81" fmla="*/ 690563 w 1007017"/>
                <a:gd name="connsiteY81" fmla="*/ 150874 h 810549"/>
                <a:gd name="connsiteX82" fmla="*/ 704850 w 1007017"/>
                <a:gd name="connsiteY82" fmla="*/ 136587 h 810549"/>
                <a:gd name="connsiteX83" fmla="*/ 733425 w 1007017"/>
                <a:gd name="connsiteY83" fmla="*/ 117537 h 810549"/>
                <a:gd name="connsiteX84" fmla="*/ 757238 w 1007017"/>
                <a:gd name="connsiteY84" fmla="*/ 98487 h 810549"/>
                <a:gd name="connsiteX85" fmla="*/ 771525 w 1007017"/>
                <a:gd name="connsiteY85" fmla="*/ 84199 h 810549"/>
                <a:gd name="connsiteX86" fmla="*/ 800100 w 1007017"/>
                <a:gd name="connsiteY86" fmla="*/ 69912 h 810549"/>
                <a:gd name="connsiteX87" fmla="*/ 814388 w 1007017"/>
                <a:gd name="connsiteY87" fmla="*/ 60387 h 810549"/>
                <a:gd name="connsiteX88" fmla="*/ 857250 w 1007017"/>
                <a:gd name="connsiteY88" fmla="*/ 36574 h 810549"/>
                <a:gd name="connsiteX89" fmla="*/ 871538 w 1007017"/>
                <a:gd name="connsiteY89" fmla="*/ 22287 h 810549"/>
                <a:gd name="connsiteX90" fmla="*/ 900113 w 1007017"/>
                <a:gd name="connsiteY90" fmla="*/ 12762 h 810549"/>
                <a:gd name="connsiteX91" fmla="*/ 914400 w 1007017"/>
                <a:gd name="connsiteY91" fmla="*/ 3237 h 810549"/>
                <a:gd name="connsiteX92" fmla="*/ 981075 w 1007017"/>
                <a:gd name="connsiteY92" fmla="*/ 17524 h 810549"/>
                <a:gd name="connsiteX93" fmla="*/ 985838 w 1007017"/>
                <a:gd name="connsiteY93" fmla="*/ 31812 h 810549"/>
                <a:gd name="connsiteX94" fmla="*/ 976313 w 1007017"/>
                <a:gd name="connsiteY94" fmla="*/ 84199 h 810549"/>
                <a:gd name="connsiteX95" fmla="*/ 957263 w 1007017"/>
                <a:gd name="connsiteY95" fmla="*/ 112774 h 810549"/>
                <a:gd name="connsiteX96" fmla="*/ 942975 w 1007017"/>
                <a:gd name="connsiteY96" fmla="*/ 160399 h 810549"/>
                <a:gd name="connsiteX97" fmla="*/ 938213 w 1007017"/>
                <a:gd name="connsiteY97" fmla="*/ 174687 h 810549"/>
                <a:gd name="connsiteX98" fmla="*/ 909638 w 1007017"/>
                <a:gd name="connsiteY98" fmla="*/ 188974 h 810549"/>
                <a:gd name="connsiteX99" fmla="*/ 881063 w 1007017"/>
                <a:gd name="connsiteY99" fmla="*/ 179449 h 810549"/>
                <a:gd name="connsiteX100" fmla="*/ 852488 w 1007017"/>
                <a:gd name="connsiteY100" fmla="*/ 160399 h 810549"/>
                <a:gd name="connsiteX101" fmla="*/ 823913 w 1007017"/>
                <a:gd name="connsiteY101" fmla="*/ 174687 h 810549"/>
                <a:gd name="connsiteX102" fmla="*/ 804863 w 1007017"/>
                <a:gd name="connsiteY102" fmla="*/ 208024 h 810549"/>
                <a:gd name="connsiteX103" fmla="*/ 795338 w 1007017"/>
                <a:gd name="connsiteY103" fmla="*/ 236599 h 810549"/>
                <a:gd name="connsiteX104" fmla="*/ 800100 w 1007017"/>
                <a:gd name="connsiteY104" fmla="*/ 260412 h 810549"/>
                <a:gd name="connsiteX105" fmla="*/ 828675 w 1007017"/>
                <a:gd name="connsiteY105" fmla="*/ 274699 h 810549"/>
                <a:gd name="connsiteX106" fmla="*/ 914400 w 1007017"/>
                <a:gd name="connsiteY106" fmla="*/ 279462 h 810549"/>
                <a:gd name="connsiteX107" fmla="*/ 947738 w 1007017"/>
                <a:gd name="connsiteY107" fmla="*/ 317562 h 810549"/>
                <a:gd name="connsiteX108" fmla="*/ 957263 w 1007017"/>
                <a:gd name="connsiteY108" fmla="*/ 331849 h 810549"/>
                <a:gd name="connsiteX109" fmla="*/ 962025 w 1007017"/>
                <a:gd name="connsiteY109" fmla="*/ 346137 h 810549"/>
                <a:gd name="connsiteX110" fmla="*/ 981075 w 1007017"/>
                <a:gd name="connsiteY110" fmla="*/ 374712 h 810549"/>
                <a:gd name="connsiteX111" fmla="*/ 995363 w 1007017"/>
                <a:gd name="connsiteY111" fmla="*/ 369949 h 810549"/>
                <a:gd name="connsiteX112" fmla="*/ 1000125 w 1007017"/>
                <a:gd name="connsiteY112" fmla="*/ 384237 h 810549"/>
                <a:gd name="connsiteX113" fmla="*/ 1004888 w 1007017"/>
                <a:gd name="connsiteY113" fmla="*/ 469962 h 810549"/>
                <a:gd name="connsiteX114" fmla="*/ 1000125 w 1007017"/>
                <a:gd name="connsiteY114" fmla="*/ 503299 h 810549"/>
                <a:gd name="connsiteX115" fmla="*/ 971550 w 1007017"/>
                <a:gd name="connsiteY115" fmla="*/ 512824 h 810549"/>
                <a:gd name="connsiteX116" fmla="*/ 957263 w 1007017"/>
                <a:gd name="connsiteY116" fmla="*/ 522349 h 810549"/>
                <a:gd name="connsiteX117" fmla="*/ 938213 w 1007017"/>
                <a:gd name="connsiteY117" fmla="*/ 541399 h 810549"/>
                <a:gd name="connsiteX118" fmla="*/ 923925 w 1007017"/>
                <a:gd name="connsiteY118" fmla="*/ 531874 h 810549"/>
                <a:gd name="connsiteX119" fmla="*/ 890588 w 1007017"/>
                <a:gd name="connsiteY119" fmla="*/ 536637 h 810549"/>
                <a:gd name="connsiteX120" fmla="*/ 866775 w 1007017"/>
                <a:gd name="connsiteY120" fmla="*/ 565212 h 810549"/>
                <a:gd name="connsiteX121" fmla="*/ 862013 w 1007017"/>
                <a:gd name="connsiteY121" fmla="*/ 584262 h 810549"/>
                <a:gd name="connsiteX122" fmla="*/ 857250 w 1007017"/>
                <a:gd name="connsiteY122" fmla="*/ 631887 h 810549"/>
                <a:gd name="connsiteX123" fmla="*/ 838200 w 1007017"/>
                <a:gd name="connsiteY123" fmla="*/ 660462 h 810549"/>
                <a:gd name="connsiteX124" fmla="*/ 828675 w 1007017"/>
                <a:gd name="connsiteY124" fmla="*/ 674749 h 810549"/>
                <a:gd name="connsiteX125" fmla="*/ 819150 w 1007017"/>
                <a:gd name="connsiteY125" fmla="*/ 717612 h 810549"/>
                <a:gd name="connsiteX126" fmla="*/ 814388 w 1007017"/>
                <a:gd name="connsiteY126" fmla="*/ 793812 h 810549"/>
                <a:gd name="connsiteX127" fmla="*/ 804863 w 1007017"/>
                <a:gd name="connsiteY127" fmla="*/ 808099 h 810549"/>
                <a:gd name="connsiteX128" fmla="*/ 804863 w 1007017"/>
                <a:gd name="connsiteY128" fmla="*/ 793812 h 81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1007017" h="810549">
                  <a:moveTo>
                    <a:pt x="804863" y="793812"/>
                  </a:moveTo>
                  <a:lnTo>
                    <a:pt x="804863" y="793812"/>
                  </a:lnTo>
                  <a:cubicBezTo>
                    <a:pt x="790575" y="795399"/>
                    <a:pt x="776344" y="799530"/>
                    <a:pt x="762000" y="798574"/>
                  </a:cubicBezTo>
                  <a:cubicBezTo>
                    <a:pt x="751982" y="797906"/>
                    <a:pt x="742950" y="792224"/>
                    <a:pt x="733425" y="789049"/>
                  </a:cubicBezTo>
                  <a:lnTo>
                    <a:pt x="719138" y="784287"/>
                  </a:lnTo>
                  <a:cubicBezTo>
                    <a:pt x="714375" y="782699"/>
                    <a:pt x="709027" y="782309"/>
                    <a:pt x="704850" y="779524"/>
                  </a:cubicBezTo>
                  <a:cubicBezTo>
                    <a:pt x="700088" y="776349"/>
                    <a:pt x="695922" y="772009"/>
                    <a:pt x="690563" y="769999"/>
                  </a:cubicBezTo>
                  <a:cubicBezTo>
                    <a:pt x="682984" y="767157"/>
                    <a:pt x="674560" y="767367"/>
                    <a:pt x="666750" y="765237"/>
                  </a:cubicBezTo>
                  <a:cubicBezTo>
                    <a:pt x="657064" y="762595"/>
                    <a:pt x="638175" y="755712"/>
                    <a:pt x="638175" y="755712"/>
                  </a:cubicBezTo>
                  <a:cubicBezTo>
                    <a:pt x="624127" y="746346"/>
                    <a:pt x="621060" y="745650"/>
                    <a:pt x="609600" y="731899"/>
                  </a:cubicBezTo>
                  <a:cubicBezTo>
                    <a:pt x="605936" y="727502"/>
                    <a:pt x="604383" y="721381"/>
                    <a:pt x="600075" y="717612"/>
                  </a:cubicBezTo>
                  <a:cubicBezTo>
                    <a:pt x="591460" y="710074"/>
                    <a:pt x="571500" y="698562"/>
                    <a:pt x="571500" y="698562"/>
                  </a:cubicBezTo>
                  <a:cubicBezTo>
                    <a:pt x="546102" y="660464"/>
                    <a:pt x="579435" y="706496"/>
                    <a:pt x="547688" y="674749"/>
                  </a:cubicBezTo>
                  <a:cubicBezTo>
                    <a:pt x="515941" y="643002"/>
                    <a:pt x="561973" y="676335"/>
                    <a:pt x="523875" y="650937"/>
                  </a:cubicBezTo>
                  <a:lnTo>
                    <a:pt x="514350" y="622362"/>
                  </a:lnTo>
                  <a:lnTo>
                    <a:pt x="509588" y="608074"/>
                  </a:lnTo>
                  <a:cubicBezTo>
                    <a:pt x="508000" y="595374"/>
                    <a:pt x="507115" y="582566"/>
                    <a:pt x="504825" y="569974"/>
                  </a:cubicBezTo>
                  <a:cubicBezTo>
                    <a:pt x="501197" y="550023"/>
                    <a:pt x="486230" y="544152"/>
                    <a:pt x="504825" y="517587"/>
                  </a:cubicBezTo>
                  <a:cubicBezTo>
                    <a:pt x="510583" y="509362"/>
                    <a:pt x="523875" y="511237"/>
                    <a:pt x="533400" y="508062"/>
                  </a:cubicBezTo>
                  <a:cubicBezTo>
                    <a:pt x="574841" y="494248"/>
                    <a:pt x="542662" y="503578"/>
                    <a:pt x="633413" y="498537"/>
                  </a:cubicBezTo>
                  <a:cubicBezTo>
                    <a:pt x="638175" y="496949"/>
                    <a:pt x="643780" y="496910"/>
                    <a:pt x="647700" y="493774"/>
                  </a:cubicBezTo>
                  <a:cubicBezTo>
                    <a:pt x="656093" y="487059"/>
                    <a:pt x="658850" y="474611"/>
                    <a:pt x="661988" y="465199"/>
                  </a:cubicBezTo>
                  <a:cubicBezTo>
                    <a:pt x="658813" y="455674"/>
                    <a:pt x="660817" y="442193"/>
                    <a:pt x="652463" y="436624"/>
                  </a:cubicBezTo>
                  <a:lnTo>
                    <a:pt x="623888" y="417574"/>
                  </a:lnTo>
                  <a:cubicBezTo>
                    <a:pt x="611188" y="419162"/>
                    <a:pt x="598587" y="422337"/>
                    <a:pt x="585788" y="422337"/>
                  </a:cubicBezTo>
                  <a:cubicBezTo>
                    <a:pt x="566550" y="422337"/>
                    <a:pt x="546369" y="413959"/>
                    <a:pt x="528638" y="408049"/>
                  </a:cubicBezTo>
                  <a:cubicBezTo>
                    <a:pt x="523875" y="406462"/>
                    <a:pt x="519302" y="404112"/>
                    <a:pt x="514350" y="403287"/>
                  </a:cubicBezTo>
                  <a:cubicBezTo>
                    <a:pt x="504825" y="401699"/>
                    <a:pt x="495143" y="400866"/>
                    <a:pt x="485775" y="398524"/>
                  </a:cubicBezTo>
                  <a:cubicBezTo>
                    <a:pt x="476035" y="396089"/>
                    <a:pt x="466941" y="391434"/>
                    <a:pt x="457200" y="388999"/>
                  </a:cubicBezTo>
                  <a:cubicBezTo>
                    <a:pt x="433280" y="383020"/>
                    <a:pt x="444359" y="386307"/>
                    <a:pt x="423863" y="379474"/>
                  </a:cubicBezTo>
                  <a:cubicBezTo>
                    <a:pt x="375796" y="385483"/>
                    <a:pt x="397908" y="380189"/>
                    <a:pt x="357188" y="393762"/>
                  </a:cubicBezTo>
                  <a:lnTo>
                    <a:pt x="342900" y="398524"/>
                  </a:lnTo>
                  <a:cubicBezTo>
                    <a:pt x="339725" y="403287"/>
                    <a:pt x="337039" y="408415"/>
                    <a:pt x="333375" y="412812"/>
                  </a:cubicBezTo>
                  <a:cubicBezTo>
                    <a:pt x="322692" y="425631"/>
                    <a:pt x="316321" y="426182"/>
                    <a:pt x="309563" y="441387"/>
                  </a:cubicBezTo>
                  <a:cubicBezTo>
                    <a:pt x="305485" y="450562"/>
                    <a:pt x="305607" y="461608"/>
                    <a:pt x="300038" y="469962"/>
                  </a:cubicBezTo>
                  <a:cubicBezTo>
                    <a:pt x="292466" y="481320"/>
                    <a:pt x="280132" y="503870"/>
                    <a:pt x="266700" y="512824"/>
                  </a:cubicBezTo>
                  <a:cubicBezTo>
                    <a:pt x="262523" y="515609"/>
                    <a:pt x="256903" y="515342"/>
                    <a:pt x="252413" y="517587"/>
                  </a:cubicBezTo>
                  <a:cubicBezTo>
                    <a:pt x="247293" y="520147"/>
                    <a:pt x="243356" y="524787"/>
                    <a:pt x="238125" y="527112"/>
                  </a:cubicBezTo>
                  <a:cubicBezTo>
                    <a:pt x="228950" y="531190"/>
                    <a:pt x="219075" y="533462"/>
                    <a:pt x="209550" y="536637"/>
                  </a:cubicBezTo>
                  <a:lnTo>
                    <a:pt x="166688" y="550924"/>
                  </a:lnTo>
                  <a:lnTo>
                    <a:pt x="80963" y="579499"/>
                  </a:lnTo>
                  <a:lnTo>
                    <a:pt x="52388" y="589024"/>
                  </a:lnTo>
                  <a:lnTo>
                    <a:pt x="38100" y="593787"/>
                  </a:lnTo>
                  <a:cubicBezTo>
                    <a:pt x="21020" y="589517"/>
                    <a:pt x="16103" y="592825"/>
                    <a:pt x="9525" y="574737"/>
                  </a:cubicBezTo>
                  <a:cubicBezTo>
                    <a:pt x="5051" y="562434"/>
                    <a:pt x="0" y="536637"/>
                    <a:pt x="0" y="536637"/>
                  </a:cubicBezTo>
                  <a:cubicBezTo>
                    <a:pt x="1588" y="522349"/>
                    <a:pt x="2400" y="507954"/>
                    <a:pt x="4763" y="493774"/>
                  </a:cubicBezTo>
                  <a:cubicBezTo>
                    <a:pt x="5588" y="488822"/>
                    <a:pt x="6443" y="483449"/>
                    <a:pt x="9525" y="479487"/>
                  </a:cubicBezTo>
                  <a:cubicBezTo>
                    <a:pt x="17795" y="468854"/>
                    <a:pt x="30628" y="462120"/>
                    <a:pt x="38100" y="450912"/>
                  </a:cubicBezTo>
                  <a:cubicBezTo>
                    <a:pt x="41275" y="446149"/>
                    <a:pt x="43961" y="441021"/>
                    <a:pt x="47625" y="436624"/>
                  </a:cubicBezTo>
                  <a:cubicBezTo>
                    <a:pt x="61612" y="419840"/>
                    <a:pt x="70579" y="416560"/>
                    <a:pt x="90488" y="403287"/>
                  </a:cubicBezTo>
                  <a:lnTo>
                    <a:pt x="104775" y="393762"/>
                  </a:lnTo>
                  <a:cubicBezTo>
                    <a:pt x="132072" y="352814"/>
                    <a:pt x="95725" y="401002"/>
                    <a:pt x="128588" y="374712"/>
                  </a:cubicBezTo>
                  <a:cubicBezTo>
                    <a:pt x="133058" y="371136"/>
                    <a:pt x="134938" y="365187"/>
                    <a:pt x="138113" y="360424"/>
                  </a:cubicBezTo>
                  <a:cubicBezTo>
                    <a:pt x="155477" y="308327"/>
                    <a:pt x="127784" y="387235"/>
                    <a:pt x="152400" y="331849"/>
                  </a:cubicBezTo>
                  <a:cubicBezTo>
                    <a:pt x="156478" y="322674"/>
                    <a:pt x="158750" y="312799"/>
                    <a:pt x="161925" y="303274"/>
                  </a:cubicBezTo>
                  <a:lnTo>
                    <a:pt x="166688" y="288987"/>
                  </a:lnTo>
                  <a:cubicBezTo>
                    <a:pt x="168276" y="284224"/>
                    <a:pt x="168665" y="278876"/>
                    <a:pt x="171450" y="274699"/>
                  </a:cubicBezTo>
                  <a:cubicBezTo>
                    <a:pt x="194652" y="239897"/>
                    <a:pt x="166336" y="283650"/>
                    <a:pt x="190500" y="241362"/>
                  </a:cubicBezTo>
                  <a:cubicBezTo>
                    <a:pt x="193340" y="236392"/>
                    <a:pt x="197465" y="232194"/>
                    <a:pt x="200025" y="227074"/>
                  </a:cubicBezTo>
                  <a:cubicBezTo>
                    <a:pt x="202270" y="222584"/>
                    <a:pt x="202297" y="217146"/>
                    <a:pt x="204788" y="212787"/>
                  </a:cubicBezTo>
                  <a:cubicBezTo>
                    <a:pt x="208726" y="205895"/>
                    <a:pt x="214462" y="200196"/>
                    <a:pt x="219075" y="193737"/>
                  </a:cubicBezTo>
                  <a:cubicBezTo>
                    <a:pt x="222402" y="189079"/>
                    <a:pt x="224292" y="183218"/>
                    <a:pt x="228600" y="179449"/>
                  </a:cubicBezTo>
                  <a:cubicBezTo>
                    <a:pt x="237215" y="171911"/>
                    <a:pt x="257175" y="160399"/>
                    <a:pt x="257175" y="160399"/>
                  </a:cubicBezTo>
                  <a:cubicBezTo>
                    <a:pt x="262523" y="152377"/>
                    <a:pt x="269290" y="138258"/>
                    <a:pt x="280988" y="136587"/>
                  </a:cubicBezTo>
                  <a:cubicBezTo>
                    <a:pt x="287468" y="135661"/>
                    <a:pt x="293688" y="139762"/>
                    <a:pt x="300038" y="141349"/>
                  </a:cubicBezTo>
                  <a:cubicBezTo>
                    <a:pt x="312738" y="139762"/>
                    <a:pt x="327083" y="143036"/>
                    <a:pt x="338138" y="136587"/>
                  </a:cubicBezTo>
                  <a:cubicBezTo>
                    <a:pt x="348026" y="130819"/>
                    <a:pt x="348030" y="114881"/>
                    <a:pt x="357188" y="108012"/>
                  </a:cubicBezTo>
                  <a:cubicBezTo>
                    <a:pt x="363538" y="103249"/>
                    <a:pt x="370625" y="99337"/>
                    <a:pt x="376238" y="93724"/>
                  </a:cubicBezTo>
                  <a:cubicBezTo>
                    <a:pt x="380285" y="89677"/>
                    <a:pt x="382099" y="83834"/>
                    <a:pt x="385763" y="79437"/>
                  </a:cubicBezTo>
                  <a:cubicBezTo>
                    <a:pt x="390075" y="74263"/>
                    <a:pt x="395288" y="69912"/>
                    <a:pt x="400050" y="65149"/>
                  </a:cubicBezTo>
                  <a:cubicBezTo>
                    <a:pt x="406924" y="65722"/>
                    <a:pt x="458103" y="66897"/>
                    <a:pt x="476250" y="74674"/>
                  </a:cubicBezTo>
                  <a:cubicBezTo>
                    <a:pt x="481511" y="76929"/>
                    <a:pt x="485418" y="81639"/>
                    <a:pt x="490538" y="84199"/>
                  </a:cubicBezTo>
                  <a:cubicBezTo>
                    <a:pt x="495028" y="86444"/>
                    <a:pt x="500335" y="86717"/>
                    <a:pt x="504825" y="88962"/>
                  </a:cubicBezTo>
                  <a:cubicBezTo>
                    <a:pt x="515529" y="94314"/>
                    <a:pt x="525876" y="103745"/>
                    <a:pt x="533400" y="112774"/>
                  </a:cubicBezTo>
                  <a:cubicBezTo>
                    <a:pt x="558204" y="142540"/>
                    <a:pt x="520304" y="111981"/>
                    <a:pt x="571500" y="146112"/>
                  </a:cubicBezTo>
                  <a:lnTo>
                    <a:pt x="585788" y="155637"/>
                  </a:lnTo>
                  <a:cubicBezTo>
                    <a:pt x="611191" y="193740"/>
                    <a:pt x="577848" y="147696"/>
                    <a:pt x="609600" y="179449"/>
                  </a:cubicBezTo>
                  <a:cubicBezTo>
                    <a:pt x="631141" y="200991"/>
                    <a:pt x="605598" y="189229"/>
                    <a:pt x="633413" y="198499"/>
                  </a:cubicBezTo>
                  <a:cubicBezTo>
                    <a:pt x="641350" y="196912"/>
                    <a:pt x="650197" y="197753"/>
                    <a:pt x="657225" y="193737"/>
                  </a:cubicBezTo>
                  <a:cubicBezTo>
                    <a:pt x="662195" y="190897"/>
                    <a:pt x="663086" y="183846"/>
                    <a:pt x="666750" y="179449"/>
                  </a:cubicBezTo>
                  <a:cubicBezTo>
                    <a:pt x="671062" y="174275"/>
                    <a:pt x="676726" y="170336"/>
                    <a:pt x="681038" y="165162"/>
                  </a:cubicBezTo>
                  <a:cubicBezTo>
                    <a:pt x="684702" y="160765"/>
                    <a:pt x="686899" y="155271"/>
                    <a:pt x="690563" y="150874"/>
                  </a:cubicBezTo>
                  <a:cubicBezTo>
                    <a:pt x="694875" y="145700"/>
                    <a:pt x="699534" y="140722"/>
                    <a:pt x="704850" y="136587"/>
                  </a:cubicBezTo>
                  <a:cubicBezTo>
                    <a:pt x="713886" y="129559"/>
                    <a:pt x="733425" y="117537"/>
                    <a:pt x="733425" y="117537"/>
                  </a:cubicBezTo>
                  <a:cubicBezTo>
                    <a:pt x="754728" y="85581"/>
                    <a:pt x="729632" y="116891"/>
                    <a:pt x="757238" y="98487"/>
                  </a:cubicBezTo>
                  <a:cubicBezTo>
                    <a:pt x="762842" y="94751"/>
                    <a:pt x="766351" y="88511"/>
                    <a:pt x="771525" y="84199"/>
                  </a:cubicBezTo>
                  <a:cubicBezTo>
                    <a:pt x="783834" y="73941"/>
                    <a:pt x="785782" y="74684"/>
                    <a:pt x="800100" y="69912"/>
                  </a:cubicBezTo>
                  <a:cubicBezTo>
                    <a:pt x="804863" y="66737"/>
                    <a:pt x="809268" y="62947"/>
                    <a:pt x="814388" y="60387"/>
                  </a:cubicBezTo>
                  <a:cubicBezTo>
                    <a:pt x="838343" y="48409"/>
                    <a:pt x="827217" y="66605"/>
                    <a:pt x="857250" y="36574"/>
                  </a:cubicBezTo>
                  <a:cubicBezTo>
                    <a:pt x="862013" y="31812"/>
                    <a:pt x="865650" y="25558"/>
                    <a:pt x="871538" y="22287"/>
                  </a:cubicBezTo>
                  <a:cubicBezTo>
                    <a:pt x="880315" y="17411"/>
                    <a:pt x="900113" y="12762"/>
                    <a:pt x="900113" y="12762"/>
                  </a:cubicBezTo>
                  <a:cubicBezTo>
                    <a:pt x="904875" y="9587"/>
                    <a:pt x="908691" y="3645"/>
                    <a:pt x="914400" y="3237"/>
                  </a:cubicBezTo>
                  <a:cubicBezTo>
                    <a:pt x="959713" y="0"/>
                    <a:pt x="956369" y="1052"/>
                    <a:pt x="981075" y="17524"/>
                  </a:cubicBezTo>
                  <a:cubicBezTo>
                    <a:pt x="982663" y="22287"/>
                    <a:pt x="985838" y="26792"/>
                    <a:pt x="985838" y="31812"/>
                  </a:cubicBezTo>
                  <a:cubicBezTo>
                    <a:pt x="985838" y="38243"/>
                    <a:pt x="983010" y="72145"/>
                    <a:pt x="976313" y="84199"/>
                  </a:cubicBezTo>
                  <a:cubicBezTo>
                    <a:pt x="970754" y="94206"/>
                    <a:pt x="960883" y="101914"/>
                    <a:pt x="957263" y="112774"/>
                  </a:cubicBezTo>
                  <a:cubicBezTo>
                    <a:pt x="934638" y="180649"/>
                    <a:pt x="957364" y="110036"/>
                    <a:pt x="942975" y="160399"/>
                  </a:cubicBezTo>
                  <a:cubicBezTo>
                    <a:pt x="941596" y="165226"/>
                    <a:pt x="941349" y="170767"/>
                    <a:pt x="938213" y="174687"/>
                  </a:cubicBezTo>
                  <a:cubicBezTo>
                    <a:pt x="931499" y="183080"/>
                    <a:pt x="919050" y="185837"/>
                    <a:pt x="909638" y="188974"/>
                  </a:cubicBezTo>
                  <a:cubicBezTo>
                    <a:pt x="900113" y="185799"/>
                    <a:pt x="889417" y="185018"/>
                    <a:pt x="881063" y="179449"/>
                  </a:cubicBezTo>
                  <a:lnTo>
                    <a:pt x="852488" y="160399"/>
                  </a:lnTo>
                  <a:cubicBezTo>
                    <a:pt x="840867" y="164273"/>
                    <a:pt x="833145" y="165455"/>
                    <a:pt x="823913" y="174687"/>
                  </a:cubicBezTo>
                  <a:cubicBezTo>
                    <a:pt x="818185" y="180415"/>
                    <a:pt x="807354" y="201798"/>
                    <a:pt x="804863" y="208024"/>
                  </a:cubicBezTo>
                  <a:cubicBezTo>
                    <a:pt x="801134" y="217346"/>
                    <a:pt x="795338" y="236599"/>
                    <a:pt x="795338" y="236599"/>
                  </a:cubicBezTo>
                  <a:cubicBezTo>
                    <a:pt x="796925" y="244537"/>
                    <a:pt x="796084" y="253384"/>
                    <a:pt x="800100" y="260412"/>
                  </a:cubicBezTo>
                  <a:cubicBezTo>
                    <a:pt x="803241" y="265910"/>
                    <a:pt x="822396" y="274101"/>
                    <a:pt x="828675" y="274699"/>
                  </a:cubicBezTo>
                  <a:cubicBezTo>
                    <a:pt x="857165" y="277412"/>
                    <a:pt x="885825" y="277874"/>
                    <a:pt x="914400" y="279462"/>
                  </a:cubicBezTo>
                  <a:cubicBezTo>
                    <a:pt x="936625" y="312800"/>
                    <a:pt x="923925" y="301687"/>
                    <a:pt x="947738" y="317562"/>
                  </a:cubicBezTo>
                  <a:cubicBezTo>
                    <a:pt x="950913" y="322324"/>
                    <a:pt x="954703" y="326730"/>
                    <a:pt x="957263" y="331849"/>
                  </a:cubicBezTo>
                  <a:cubicBezTo>
                    <a:pt x="959508" y="336339"/>
                    <a:pt x="959587" y="341749"/>
                    <a:pt x="962025" y="346137"/>
                  </a:cubicBezTo>
                  <a:cubicBezTo>
                    <a:pt x="967584" y="356144"/>
                    <a:pt x="981075" y="374712"/>
                    <a:pt x="981075" y="374712"/>
                  </a:cubicBezTo>
                  <a:cubicBezTo>
                    <a:pt x="985838" y="373124"/>
                    <a:pt x="990873" y="367704"/>
                    <a:pt x="995363" y="369949"/>
                  </a:cubicBezTo>
                  <a:cubicBezTo>
                    <a:pt x="999853" y="372194"/>
                    <a:pt x="999649" y="379239"/>
                    <a:pt x="1000125" y="384237"/>
                  </a:cubicBezTo>
                  <a:cubicBezTo>
                    <a:pt x="1002838" y="412727"/>
                    <a:pt x="1003300" y="441387"/>
                    <a:pt x="1004888" y="469962"/>
                  </a:cubicBezTo>
                  <a:cubicBezTo>
                    <a:pt x="1003300" y="481074"/>
                    <a:pt x="1007017" y="494438"/>
                    <a:pt x="1000125" y="503299"/>
                  </a:cubicBezTo>
                  <a:cubicBezTo>
                    <a:pt x="993961" y="511224"/>
                    <a:pt x="971550" y="512824"/>
                    <a:pt x="971550" y="512824"/>
                  </a:cubicBezTo>
                  <a:cubicBezTo>
                    <a:pt x="966788" y="515999"/>
                    <a:pt x="960839" y="517880"/>
                    <a:pt x="957263" y="522349"/>
                  </a:cubicBezTo>
                  <a:cubicBezTo>
                    <a:pt x="938791" y="545439"/>
                    <a:pt x="969383" y="531010"/>
                    <a:pt x="938213" y="541399"/>
                  </a:cubicBezTo>
                  <a:cubicBezTo>
                    <a:pt x="933450" y="538224"/>
                    <a:pt x="929621" y="532443"/>
                    <a:pt x="923925" y="531874"/>
                  </a:cubicBezTo>
                  <a:cubicBezTo>
                    <a:pt x="912756" y="530757"/>
                    <a:pt x="901010" y="532468"/>
                    <a:pt x="890588" y="536637"/>
                  </a:cubicBezTo>
                  <a:cubicBezTo>
                    <a:pt x="882252" y="539971"/>
                    <a:pt x="871538" y="558068"/>
                    <a:pt x="866775" y="565212"/>
                  </a:cubicBezTo>
                  <a:cubicBezTo>
                    <a:pt x="865188" y="571562"/>
                    <a:pt x="862939" y="577782"/>
                    <a:pt x="862013" y="584262"/>
                  </a:cubicBezTo>
                  <a:cubicBezTo>
                    <a:pt x="859757" y="600056"/>
                    <a:pt x="862009" y="616659"/>
                    <a:pt x="857250" y="631887"/>
                  </a:cubicBezTo>
                  <a:cubicBezTo>
                    <a:pt x="853835" y="642814"/>
                    <a:pt x="844550" y="650937"/>
                    <a:pt x="838200" y="660462"/>
                  </a:cubicBezTo>
                  <a:lnTo>
                    <a:pt x="828675" y="674749"/>
                  </a:lnTo>
                  <a:cubicBezTo>
                    <a:pt x="822676" y="692749"/>
                    <a:pt x="821245" y="694567"/>
                    <a:pt x="819150" y="717612"/>
                  </a:cubicBezTo>
                  <a:cubicBezTo>
                    <a:pt x="816846" y="742957"/>
                    <a:pt x="818357" y="768674"/>
                    <a:pt x="814388" y="793812"/>
                  </a:cubicBezTo>
                  <a:cubicBezTo>
                    <a:pt x="813495" y="799466"/>
                    <a:pt x="809771" y="805154"/>
                    <a:pt x="804863" y="808099"/>
                  </a:cubicBezTo>
                  <a:cubicBezTo>
                    <a:pt x="800779" y="810549"/>
                    <a:pt x="804863" y="796193"/>
                    <a:pt x="804863" y="793812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/>
            <p:cNvSpPr/>
            <p:nvPr/>
          </p:nvSpPr>
          <p:spPr>
            <a:xfrm>
              <a:off x="6815456" y="2794474"/>
              <a:ext cx="714057" cy="877414"/>
            </a:xfrm>
            <a:custGeom>
              <a:avLst/>
              <a:gdLst>
                <a:gd name="connsiteX0" fmla="*/ 113982 w 714057"/>
                <a:gd name="connsiteY0" fmla="*/ 10639 h 877414"/>
                <a:gd name="connsiteX1" fmla="*/ 113982 w 714057"/>
                <a:gd name="connsiteY1" fmla="*/ 10639 h 877414"/>
                <a:gd name="connsiteX2" fmla="*/ 56832 w 714057"/>
                <a:gd name="connsiteY2" fmla="*/ 10639 h 877414"/>
                <a:gd name="connsiteX3" fmla="*/ 42544 w 714057"/>
                <a:gd name="connsiteY3" fmla="*/ 24926 h 877414"/>
                <a:gd name="connsiteX4" fmla="*/ 37782 w 714057"/>
                <a:gd name="connsiteY4" fmla="*/ 39214 h 877414"/>
                <a:gd name="connsiteX5" fmla="*/ 47307 w 714057"/>
                <a:gd name="connsiteY5" fmla="*/ 82076 h 877414"/>
                <a:gd name="connsiteX6" fmla="*/ 71119 w 714057"/>
                <a:gd name="connsiteY6" fmla="*/ 115414 h 877414"/>
                <a:gd name="connsiteX7" fmla="*/ 90169 w 714057"/>
                <a:gd name="connsiteY7" fmla="*/ 143989 h 877414"/>
                <a:gd name="connsiteX8" fmla="*/ 99694 w 714057"/>
                <a:gd name="connsiteY8" fmla="*/ 172564 h 877414"/>
                <a:gd name="connsiteX9" fmla="*/ 94932 w 714057"/>
                <a:gd name="connsiteY9" fmla="*/ 220189 h 877414"/>
                <a:gd name="connsiteX10" fmla="*/ 90169 w 714057"/>
                <a:gd name="connsiteY10" fmla="*/ 239239 h 877414"/>
                <a:gd name="connsiteX11" fmla="*/ 85407 w 714057"/>
                <a:gd name="connsiteY11" fmla="*/ 277339 h 877414"/>
                <a:gd name="connsiteX12" fmla="*/ 80644 w 714057"/>
                <a:gd name="connsiteY12" fmla="*/ 291626 h 877414"/>
                <a:gd name="connsiteX13" fmla="*/ 71119 w 714057"/>
                <a:gd name="connsiteY13" fmla="*/ 339251 h 877414"/>
                <a:gd name="connsiteX14" fmla="*/ 66357 w 714057"/>
                <a:gd name="connsiteY14" fmla="*/ 372589 h 877414"/>
                <a:gd name="connsiteX15" fmla="*/ 61594 w 714057"/>
                <a:gd name="connsiteY15" fmla="*/ 386876 h 877414"/>
                <a:gd name="connsiteX16" fmla="*/ 47307 w 714057"/>
                <a:gd name="connsiteY16" fmla="*/ 396401 h 877414"/>
                <a:gd name="connsiteX17" fmla="*/ 33019 w 714057"/>
                <a:gd name="connsiteY17" fmla="*/ 401164 h 877414"/>
                <a:gd name="connsiteX18" fmla="*/ 18732 w 714057"/>
                <a:gd name="connsiteY18" fmla="*/ 396401 h 877414"/>
                <a:gd name="connsiteX19" fmla="*/ 18732 w 714057"/>
                <a:gd name="connsiteY19" fmla="*/ 439264 h 877414"/>
                <a:gd name="connsiteX20" fmla="*/ 52069 w 714057"/>
                <a:gd name="connsiteY20" fmla="*/ 477364 h 877414"/>
                <a:gd name="connsiteX21" fmla="*/ 85407 w 714057"/>
                <a:gd name="connsiteY21" fmla="*/ 501176 h 877414"/>
                <a:gd name="connsiteX22" fmla="*/ 109219 w 714057"/>
                <a:gd name="connsiteY22" fmla="*/ 529751 h 877414"/>
                <a:gd name="connsiteX23" fmla="*/ 113982 w 714057"/>
                <a:gd name="connsiteY23" fmla="*/ 544039 h 877414"/>
                <a:gd name="connsiteX24" fmla="*/ 133032 w 714057"/>
                <a:gd name="connsiteY24" fmla="*/ 572614 h 877414"/>
                <a:gd name="connsiteX25" fmla="*/ 142557 w 714057"/>
                <a:gd name="connsiteY25" fmla="*/ 586901 h 877414"/>
                <a:gd name="connsiteX26" fmla="*/ 152082 w 714057"/>
                <a:gd name="connsiteY26" fmla="*/ 615476 h 877414"/>
                <a:gd name="connsiteX27" fmla="*/ 142557 w 714057"/>
                <a:gd name="connsiteY27" fmla="*/ 653576 h 877414"/>
                <a:gd name="connsiteX28" fmla="*/ 123507 w 714057"/>
                <a:gd name="connsiteY28" fmla="*/ 682151 h 877414"/>
                <a:gd name="connsiteX29" fmla="*/ 113982 w 714057"/>
                <a:gd name="connsiteY29" fmla="*/ 696439 h 877414"/>
                <a:gd name="connsiteX30" fmla="*/ 99694 w 714057"/>
                <a:gd name="connsiteY30" fmla="*/ 725014 h 877414"/>
                <a:gd name="connsiteX31" fmla="*/ 85407 w 714057"/>
                <a:gd name="connsiteY31" fmla="*/ 753589 h 877414"/>
                <a:gd name="connsiteX32" fmla="*/ 71119 w 714057"/>
                <a:gd name="connsiteY32" fmla="*/ 801214 h 877414"/>
                <a:gd name="connsiteX33" fmla="*/ 75882 w 714057"/>
                <a:gd name="connsiteY33" fmla="*/ 834551 h 877414"/>
                <a:gd name="connsiteX34" fmla="*/ 152082 w 714057"/>
                <a:gd name="connsiteY34" fmla="*/ 853601 h 877414"/>
                <a:gd name="connsiteX35" fmla="*/ 171132 w 714057"/>
                <a:gd name="connsiteY35" fmla="*/ 858364 h 877414"/>
                <a:gd name="connsiteX36" fmla="*/ 247332 w 714057"/>
                <a:gd name="connsiteY36" fmla="*/ 867889 h 877414"/>
                <a:gd name="connsiteX37" fmla="*/ 294957 w 714057"/>
                <a:gd name="connsiteY37" fmla="*/ 877414 h 877414"/>
                <a:gd name="connsiteX38" fmla="*/ 342582 w 714057"/>
                <a:gd name="connsiteY38" fmla="*/ 872651 h 877414"/>
                <a:gd name="connsiteX39" fmla="*/ 404494 w 714057"/>
                <a:gd name="connsiteY39" fmla="*/ 867889 h 877414"/>
                <a:gd name="connsiteX40" fmla="*/ 433069 w 714057"/>
                <a:gd name="connsiteY40" fmla="*/ 858364 h 877414"/>
                <a:gd name="connsiteX41" fmla="*/ 442594 w 714057"/>
                <a:gd name="connsiteY41" fmla="*/ 839314 h 877414"/>
                <a:gd name="connsiteX42" fmla="*/ 452119 w 714057"/>
                <a:gd name="connsiteY42" fmla="*/ 805976 h 877414"/>
                <a:gd name="connsiteX43" fmla="*/ 447357 w 714057"/>
                <a:gd name="connsiteY43" fmla="*/ 763114 h 877414"/>
                <a:gd name="connsiteX44" fmla="*/ 437832 w 714057"/>
                <a:gd name="connsiteY44" fmla="*/ 734539 h 877414"/>
                <a:gd name="connsiteX45" fmla="*/ 423544 w 714057"/>
                <a:gd name="connsiteY45" fmla="*/ 705964 h 877414"/>
                <a:gd name="connsiteX46" fmla="*/ 418782 w 714057"/>
                <a:gd name="connsiteY46" fmla="*/ 691676 h 877414"/>
                <a:gd name="connsiteX47" fmla="*/ 380682 w 714057"/>
                <a:gd name="connsiteY47" fmla="*/ 658339 h 877414"/>
                <a:gd name="connsiteX48" fmla="*/ 366394 w 714057"/>
                <a:gd name="connsiteY48" fmla="*/ 648814 h 877414"/>
                <a:gd name="connsiteX49" fmla="*/ 356869 w 714057"/>
                <a:gd name="connsiteY49" fmla="*/ 634526 h 877414"/>
                <a:gd name="connsiteX50" fmla="*/ 361632 w 714057"/>
                <a:gd name="connsiteY50" fmla="*/ 615476 h 877414"/>
                <a:gd name="connsiteX51" fmla="*/ 385444 w 714057"/>
                <a:gd name="connsiteY51" fmla="*/ 586901 h 877414"/>
                <a:gd name="connsiteX52" fmla="*/ 404494 w 714057"/>
                <a:gd name="connsiteY52" fmla="*/ 577376 h 877414"/>
                <a:gd name="connsiteX53" fmla="*/ 433069 w 714057"/>
                <a:gd name="connsiteY53" fmla="*/ 558326 h 877414"/>
                <a:gd name="connsiteX54" fmla="*/ 461644 w 714057"/>
                <a:gd name="connsiteY54" fmla="*/ 548801 h 877414"/>
                <a:gd name="connsiteX55" fmla="*/ 475932 w 714057"/>
                <a:gd name="connsiteY55" fmla="*/ 544039 h 877414"/>
                <a:gd name="connsiteX56" fmla="*/ 494982 w 714057"/>
                <a:gd name="connsiteY56" fmla="*/ 548801 h 877414"/>
                <a:gd name="connsiteX57" fmla="*/ 566419 w 714057"/>
                <a:gd name="connsiteY57" fmla="*/ 553564 h 877414"/>
                <a:gd name="connsiteX58" fmla="*/ 580707 w 714057"/>
                <a:gd name="connsiteY58" fmla="*/ 563089 h 877414"/>
                <a:gd name="connsiteX59" fmla="*/ 623569 w 714057"/>
                <a:gd name="connsiteY59" fmla="*/ 558326 h 877414"/>
                <a:gd name="connsiteX60" fmla="*/ 652144 w 714057"/>
                <a:gd name="connsiteY60" fmla="*/ 548801 h 877414"/>
                <a:gd name="connsiteX61" fmla="*/ 671194 w 714057"/>
                <a:gd name="connsiteY61" fmla="*/ 520226 h 877414"/>
                <a:gd name="connsiteX62" fmla="*/ 690244 w 714057"/>
                <a:gd name="connsiteY62" fmla="*/ 491651 h 877414"/>
                <a:gd name="connsiteX63" fmla="*/ 699769 w 714057"/>
                <a:gd name="connsiteY63" fmla="*/ 477364 h 877414"/>
                <a:gd name="connsiteX64" fmla="*/ 714057 w 714057"/>
                <a:gd name="connsiteY64" fmla="*/ 448789 h 877414"/>
                <a:gd name="connsiteX65" fmla="*/ 709294 w 714057"/>
                <a:gd name="connsiteY65" fmla="*/ 363064 h 877414"/>
                <a:gd name="connsiteX66" fmla="*/ 699769 w 714057"/>
                <a:gd name="connsiteY66" fmla="*/ 344014 h 877414"/>
                <a:gd name="connsiteX67" fmla="*/ 695007 w 714057"/>
                <a:gd name="connsiteY67" fmla="*/ 329726 h 877414"/>
                <a:gd name="connsiteX68" fmla="*/ 661669 w 714057"/>
                <a:gd name="connsiteY68" fmla="*/ 286864 h 877414"/>
                <a:gd name="connsiteX69" fmla="*/ 652144 w 714057"/>
                <a:gd name="connsiteY69" fmla="*/ 272576 h 877414"/>
                <a:gd name="connsiteX70" fmla="*/ 637857 w 714057"/>
                <a:gd name="connsiteY70" fmla="*/ 258289 h 877414"/>
                <a:gd name="connsiteX71" fmla="*/ 614044 w 714057"/>
                <a:gd name="connsiteY71" fmla="*/ 229714 h 877414"/>
                <a:gd name="connsiteX72" fmla="*/ 599757 w 714057"/>
                <a:gd name="connsiteY72" fmla="*/ 201139 h 877414"/>
                <a:gd name="connsiteX73" fmla="*/ 590232 w 714057"/>
                <a:gd name="connsiteY73" fmla="*/ 172564 h 877414"/>
                <a:gd name="connsiteX74" fmla="*/ 571182 w 714057"/>
                <a:gd name="connsiteY74" fmla="*/ 143989 h 877414"/>
                <a:gd name="connsiteX75" fmla="*/ 547369 w 714057"/>
                <a:gd name="connsiteY75" fmla="*/ 115414 h 877414"/>
                <a:gd name="connsiteX76" fmla="*/ 533082 w 714057"/>
                <a:gd name="connsiteY76" fmla="*/ 105889 h 877414"/>
                <a:gd name="connsiteX77" fmla="*/ 494982 w 714057"/>
                <a:gd name="connsiteY77" fmla="*/ 72551 h 877414"/>
                <a:gd name="connsiteX78" fmla="*/ 466407 w 714057"/>
                <a:gd name="connsiteY78" fmla="*/ 48739 h 877414"/>
                <a:gd name="connsiteX79" fmla="*/ 452119 w 714057"/>
                <a:gd name="connsiteY79" fmla="*/ 34451 h 877414"/>
                <a:gd name="connsiteX80" fmla="*/ 418782 w 714057"/>
                <a:gd name="connsiteY80" fmla="*/ 39214 h 877414"/>
                <a:gd name="connsiteX81" fmla="*/ 404494 w 714057"/>
                <a:gd name="connsiteY81" fmla="*/ 58264 h 877414"/>
                <a:gd name="connsiteX82" fmla="*/ 390207 w 714057"/>
                <a:gd name="connsiteY82" fmla="*/ 63026 h 877414"/>
                <a:gd name="connsiteX83" fmla="*/ 375919 w 714057"/>
                <a:gd name="connsiteY83" fmla="*/ 72551 h 877414"/>
                <a:gd name="connsiteX84" fmla="*/ 347344 w 714057"/>
                <a:gd name="connsiteY84" fmla="*/ 82076 h 877414"/>
                <a:gd name="connsiteX85" fmla="*/ 285432 w 714057"/>
                <a:gd name="connsiteY85" fmla="*/ 72551 h 877414"/>
                <a:gd name="connsiteX86" fmla="*/ 271144 w 714057"/>
                <a:gd name="connsiteY86" fmla="*/ 63026 h 877414"/>
                <a:gd name="connsiteX87" fmla="*/ 242569 w 714057"/>
                <a:gd name="connsiteY87" fmla="*/ 53501 h 877414"/>
                <a:gd name="connsiteX88" fmla="*/ 228282 w 714057"/>
                <a:gd name="connsiteY88" fmla="*/ 43976 h 877414"/>
                <a:gd name="connsiteX89" fmla="*/ 199707 w 714057"/>
                <a:gd name="connsiteY89" fmla="*/ 34451 h 877414"/>
                <a:gd name="connsiteX90" fmla="*/ 185419 w 714057"/>
                <a:gd name="connsiteY90" fmla="*/ 24926 h 877414"/>
                <a:gd name="connsiteX91" fmla="*/ 156844 w 714057"/>
                <a:gd name="connsiteY91" fmla="*/ 20164 h 877414"/>
                <a:gd name="connsiteX92" fmla="*/ 113982 w 714057"/>
                <a:gd name="connsiteY92" fmla="*/ 10639 h 87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714057" h="877414">
                  <a:moveTo>
                    <a:pt x="113982" y="10639"/>
                  </a:moveTo>
                  <a:lnTo>
                    <a:pt x="113982" y="10639"/>
                  </a:lnTo>
                  <a:cubicBezTo>
                    <a:pt x="100396" y="9129"/>
                    <a:pt x="72791" y="0"/>
                    <a:pt x="56832" y="10639"/>
                  </a:cubicBezTo>
                  <a:cubicBezTo>
                    <a:pt x="51228" y="14375"/>
                    <a:pt x="47307" y="20164"/>
                    <a:pt x="42544" y="24926"/>
                  </a:cubicBezTo>
                  <a:cubicBezTo>
                    <a:pt x="40957" y="29689"/>
                    <a:pt x="37782" y="34194"/>
                    <a:pt x="37782" y="39214"/>
                  </a:cubicBezTo>
                  <a:cubicBezTo>
                    <a:pt x="37782" y="41478"/>
                    <a:pt x="45469" y="77788"/>
                    <a:pt x="47307" y="82076"/>
                  </a:cubicBezTo>
                  <a:cubicBezTo>
                    <a:pt x="49752" y="87781"/>
                    <a:pt x="69321" y="112845"/>
                    <a:pt x="71119" y="115414"/>
                  </a:cubicBezTo>
                  <a:cubicBezTo>
                    <a:pt x="77684" y="124792"/>
                    <a:pt x="86549" y="133129"/>
                    <a:pt x="90169" y="143989"/>
                  </a:cubicBezTo>
                  <a:lnTo>
                    <a:pt x="99694" y="172564"/>
                  </a:lnTo>
                  <a:cubicBezTo>
                    <a:pt x="98107" y="188439"/>
                    <a:pt x="97188" y="204395"/>
                    <a:pt x="94932" y="220189"/>
                  </a:cubicBezTo>
                  <a:cubicBezTo>
                    <a:pt x="94006" y="226669"/>
                    <a:pt x="91245" y="232783"/>
                    <a:pt x="90169" y="239239"/>
                  </a:cubicBezTo>
                  <a:cubicBezTo>
                    <a:pt x="88065" y="251864"/>
                    <a:pt x="87697" y="264747"/>
                    <a:pt x="85407" y="277339"/>
                  </a:cubicBezTo>
                  <a:cubicBezTo>
                    <a:pt x="84509" y="282278"/>
                    <a:pt x="81773" y="286735"/>
                    <a:pt x="80644" y="291626"/>
                  </a:cubicBezTo>
                  <a:cubicBezTo>
                    <a:pt x="77004" y="307401"/>
                    <a:pt x="73408" y="323224"/>
                    <a:pt x="71119" y="339251"/>
                  </a:cubicBezTo>
                  <a:cubicBezTo>
                    <a:pt x="69532" y="350364"/>
                    <a:pt x="68558" y="361582"/>
                    <a:pt x="66357" y="372589"/>
                  </a:cubicBezTo>
                  <a:cubicBezTo>
                    <a:pt x="65372" y="377512"/>
                    <a:pt x="64730" y="382956"/>
                    <a:pt x="61594" y="386876"/>
                  </a:cubicBezTo>
                  <a:cubicBezTo>
                    <a:pt x="58018" y="391345"/>
                    <a:pt x="52426" y="393841"/>
                    <a:pt x="47307" y="396401"/>
                  </a:cubicBezTo>
                  <a:cubicBezTo>
                    <a:pt x="42817" y="398646"/>
                    <a:pt x="37782" y="399576"/>
                    <a:pt x="33019" y="401164"/>
                  </a:cubicBezTo>
                  <a:cubicBezTo>
                    <a:pt x="28257" y="399576"/>
                    <a:pt x="23393" y="394537"/>
                    <a:pt x="18732" y="396401"/>
                  </a:cubicBezTo>
                  <a:cubicBezTo>
                    <a:pt x="0" y="403894"/>
                    <a:pt x="13777" y="431832"/>
                    <a:pt x="18732" y="439264"/>
                  </a:cubicBezTo>
                  <a:cubicBezTo>
                    <a:pt x="55068" y="493767"/>
                    <a:pt x="21202" y="450906"/>
                    <a:pt x="52069" y="477364"/>
                  </a:cubicBezTo>
                  <a:cubicBezTo>
                    <a:pt x="80831" y="502018"/>
                    <a:pt x="59155" y="492426"/>
                    <a:pt x="85407" y="501176"/>
                  </a:cubicBezTo>
                  <a:cubicBezTo>
                    <a:pt x="95938" y="511708"/>
                    <a:pt x="102589" y="516492"/>
                    <a:pt x="109219" y="529751"/>
                  </a:cubicBezTo>
                  <a:cubicBezTo>
                    <a:pt x="111464" y="534241"/>
                    <a:pt x="111544" y="539650"/>
                    <a:pt x="113982" y="544039"/>
                  </a:cubicBezTo>
                  <a:cubicBezTo>
                    <a:pt x="119541" y="554046"/>
                    <a:pt x="126682" y="563089"/>
                    <a:pt x="133032" y="572614"/>
                  </a:cubicBezTo>
                  <a:lnTo>
                    <a:pt x="142557" y="586901"/>
                  </a:lnTo>
                  <a:cubicBezTo>
                    <a:pt x="145732" y="596426"/>
                    <a:pt x="154051" y="605631"/>
                    <a:pt x="152082" y="615476"/>
                  </a:cubicBezTo>
                  <a:cubicBezTo>
                    <a:pt x="150763" y="622069"/>
                    <a:pt x="147132" y="645341"/>
                    <a:pt x="142557" y="653576"/>
                  </a:cubicBezTo>
                  <a:cubicBezTo>
                    <a:pt x="136998" y="663583"/>
                    <a:pt x="129857" y="672626"/>
                    <a:pt x="123507" y="682151"/>
                  </a:cubicBezTo>
                  <a:cubicBezTo>
                    <a:pt x="120332" y="686914"/>
                    <a:pt x="115792" y="691009"/>
                    <a:pt x="113982" y="696439"/>
                  </a:cubicBezTo>
                  <a:cubicBezTo>
                    <a:pt x="107409" y="716156"/>
                    <a:pt x="112004" y="706549"/>
                    <a:pt x="99694" y="725014"/>
                  </a:cubicBezTo>
                  <a:cubicBezTo>
                    <a:pt x="82330" y="777111"/>
                    <a:pt x="110023" y="698203"/>
                    <a:pt x="85407" y="753589"/>
                  </a:cubicBezTo>
                  <a:cubicBezTo>
                    <a:pt x="78782" y="768494"/>
                    <a:pt x="75077" y="785383"/>
                    <a:pt x="71119" y="801214"/>
                  </a:cubicBezTo>
                  <a:cubicBezTo>
                    <a:pt x="72707" y="812326"/>
                    <a:pt x="71713" y="824129"/>
                    <a:pt x="75882" y="834551"/>
                  </a:cubicBezTo>
                  <a:cubicBezTo>
                    <a:pt x="86901" y="862099"/>
                    <a:pt x="138475" y="852554"/>
                    <a:pt x="152082" y="853601"/>
                  </a:cubicBezTo>
                  <a:cubicBezTo>
                    <a:pt x="158432" y="855189"/>
                    <a:pt x="164692" y="857193"/>
                    <a:pt x="171132" y="858364"/>
                  </a:cubicBezTo>
                  <a:cubicBezTo>
                    <a:pt x="199786" y="863574"/>
                    <a:pt x="217536" y="863916"/>
                    <a:pt x="247332" y="867889"/>
                  </a:cubicBezTo>
                  <a:cubicBezTo>
                    <a:pt x="272362" y="871226"/>
                    <a:pt x="273319" y="872004"/>
                    <a:pt x="294957" y="877414"/>
                  </a:cubicBezTo>
                  <a:lnTo>
                    <a:pt x="342582" y="872651"/>
                  </a:lnTo>
                  <a:cubicBezTo>
                    <a:pt x="363202" y="870858"/>
                    <a:pt x="384049" y="871117"/>
                    <a:pt x="404494" y="867889"/>
                  </a:cubicBezTo>
                  <a:cubicBezTo>
                    <a:pt x="414411" y="866323"/>
                    <a:pt x="433069" y="858364"/>
                    <a:pt x="433069" y="858364"/>
                  </a:cubicBezTo>
                  <a:cubicBezTo>
                    <a:pt x="436244" y="852014"/>
                    <a:pt x="439797" y="845839"/>
                    <a:pt x="442594" y="839314"/>
                  </a:cubicBezTo>
                  <a:cubicBezTo>
                    <a:pt x="446695" y="829745"/>
                    <a:pt x="449701" y="815649"/>
                    <a:pt x="452119" y="805976"/>
                  </a:cubicBezTo>
                  <a:cubicBezTo>
                    <a:pt x="450532" y="791689"/>
                    <a:pt x="450176" y="777210"/>
                    <a:pt x="447357" y="763114"/>
                  </a:cubicBezTo>
                  <a:cubicBezTo>
                    <a:pt x="445388" y="753269"/>
                    <a:pt x="441007" y="744064"/>
                    <a:pt x="437832" y="734539"/>
                  </a:cubicBezTo>
                  <a:cubicBezTo>
                    <a:pt x="431260" y="714822"/>
                    <a:pt x="435853" y="724427"/>
                    <a:pt x="423544" y="705964"/>
                  </a:cubicBezTo>
                  <a:cubicBezTo>
                    <a:pt x="421957" y="701201"/>
                    <a:pt x="421027" y="696166"/>
                    <a:pt x="418782" y="691676"/>
                  </a:cubicBezTo>
                  <a:cubicBezTo>
                    <a:pt x="408861" y="671834"/>
                    <a:pt x="402110" y="672624"/>
                    <a:pt x="380682" y="658339"/>
                  </a:cubicBezTo>
                  <a:lnTo>
                    <a:pt x="366394" y="648814"/>
                  </a:lnTo>
                  <a:cubicBezTo>
                    <a:pt x="363219" y="644051"/>
                    <a:pt x="357678" y="640192"/>
                    <a:pt x="356869" y="634526"/>
                  </a:cubicBezTo>
                  <a:cubicBezTo>
                    <a:pt x="355943" y="628046"/>
                    <a:pt x="359054" y="621492"/>
                    <a:pt x="361632" y="615476"/>
                  </a:cubicBezTo>
                  <a:cubicBezTo>
                    <a:pt x="365317" y="606877"/>
                    <a:pt x="378378" y="591948"/>
                    <a:pt x="385444" y="586901"/>
                  </a:cubicBezTo>
                  <a:cubicBezTo>
                    <a:pt x="391221" y="582774"/>
                    <a:pt x="398406" y="581029"/>
                    <a:pt x="404494" y="577376"/>
                  </a:cubicBezTo>
                  <a:cubicBezTo>
                    <a:pt x="414310" y="571486"/>
                    <a:pt x="422209" y="561946"/>
                    <a:pt x="433069" y="558326"/>
                  </a:cubicBezTo>
                  <a:lnTo>
                    <a:pt x="461644" y="548801"/>
                  </a:lnTo>
                  <a:lnTo>
                    <a:pt x="475932" y="544039"/>
                  </a:lnTo>
                  <a:cubicBezTo>
                    <a:pt x="482282" y="545626"/>
                    <a:pt x="488473" y="548116"/>
                    <a:pt x="494982" y="548801"/>
                  </a:cubicBezTo>
                  <a:cubicBezTo>
                    <a:pt x="518716" y="551299"/>
                    <a:pt x="542879" y="549640"/>
                    <a:pt x="566419" y="553564"/>
                  </a:cubicBezTo>
                  <a:cubicBezTo>
                    <a:pt x="572065" y="554505"/>
                    <a:pt x="575944" y="559914"/>
                    <a:pt x="580707" y="563089"/>
                  </a:cubicBezTo>
                  <a:cubicBezTo>
                    <a:pt x="594994" y="561501"/>
                    <a:pt x="609473" y="561145"/>
                    <a:pt x="623569" y="558326"/>
                  </a:cubicBezTo>
                  <a:cubicBezTo>
                    <a:pt x="633414" y="556357"/>
                    <a:pt x="652144" y="548801"/>
                    <a:pt x="652144" y="548801"/>
                  </a:cubicBezTo>
                  <a:cubicBezTo>
                    <a:pt x="683853" y="517095"/>
                    <a:pt x="653964" y="551242"/>
                    <a:pt x="671194" y="520226"/>
                  </a:cubicBezTo>
                  <a:cubicBezTo>
                    <a:pt x="676753" y="510219"/>
                    <a:pt x="683894" y="501176"/>
                    <a:pt x="690244" y="491651"/>
                  </a:cubicBezTo>
                  <a:cubicBezTo>
                    <a:pt x="693419" y="486889"/>
                    <a:pt x="697959" y="482794"/>
                    <a:pt x="699769" y="477364"/>
                  </a:cubicBezTo>
                  <a:cubicBezTo>
                    <a:pt x="706342" y="457646"/>
                    <a:pt x="701747" y="467253"/>
                    <a:pt x="714057" y="448789"/>
                  </a:cubicBezTo>
                  <a:cubicBezTo>
                    <a:pt x="712469" y="420214"/>
                    <a:pt x="713161" y="391421"/>
                    <a:pt x="709294" y="363064"/>
                  </a:cubicBezTo>
                  <a:cubicBezTo>
                    <a:pt x="708335" y="356030"/>
                    <a:pt x="702566" y="350540"/>
                    <a:pt x="699769" y="344014"/>
                  </a:cubicBezTo>
                  <a:cubicBezTo>
                    <a:pt x="697792" y="339400"/>
                    <a:pt x="697445" y="334114"/>
                    <a:pt x="695007" y="329726"/>
                  </a:cubicBezTo>
                  <a:cubicBezTo>
                    <a:pt x="670932" y="286390"/>
                    <a:pt x="684810" y="314633"/>
                    <a:pt x="661669" y="286864"/>
                  </a:cubicBezTo>
                  <a:cubicBezTo>
                    <a:pt x="658005" y="282467"/>
                    <a:pt x="655808" y="276973"/>
                    <a:pt x="652144" y="272576"/>
                  </a:cubicBezTo>
                  <a:cubicBezTo>
                    <a:pt x="647832" y="267402"/>
                    <a:pt x="642169" y="263463"/>
                    <a:pt x="637857" y="258289"/>
                  </a:cubicBezTo>
                  <a:cubicBezTo>
                    <a:pt x="604712" y="218515"/>
                    <a:pt x="655776" y="271443"/>
                    <a:pt x="614044" y="229714"/>
                  </a:cubicBezTo>
                  <a:cubicBezTo>
                    <a:pt x="596681" y="177619"/>
                    <a:pt x="624370" y="256517"/>
                    <a:pt x="599757" y="201139"/>
                  </a:cubicBezTo>
                  <a:cubicBezTo>
                    <a:pt x="595679" y="191964"/>
                    <a:pt x="595801" y="180918"/>
                    <a:pt x="590232" y="172564"/>
                  </a:cubicBezTo>
                  <a:lnTo>
                    <a:pt x="571182" y="143989"/>
                  </a:lnTo>
                  <a:cubicBezTo>
                    <a:pt x="561815" y="129938"/>
                    <a:pt x="561123" y="126876"/>
                    <a:pt x="547369" y="115414"/>
                  </a:cubicBezTo>
                  <a:cubicBezTo>
                    <a:pt x="542972" y="111750"/>
                    <a:pt x="537844" y="109064"/>
                    <a:pt x="533082" y="105889"/>
                  </a:cubicBezTo>
                  <a:cubicBezTo>
                    <a:pt x="506099" y="65414"/>
                    <a:pt x="550535" y="128100"/>
                    <a:pt x="494982" y="72551"/>
                  </a:cubicBezTo>
                  <a:cubicBezTo>
                    <a:pt x="453229" y="30801"/>
                    <a:pt x="506199" y="81899"/>
                    <a:pt x="466407" y="48739"/>
                  </a:cubicBezTo>
                  <a:cubicBezTo>
                    <a:pt x="461233" y="44427"/>
                    <a:pt x="456882" y="39214"/>
                    <a:pt x="452119" y="34451"/>
                  </a:cubicBezTo>
                  <a:cubicBezTo>
                    <a:pt x="441007" y="36039"/>
                    <a:pt x="428822" y="34194"/>
                    <a:pt x="418782" y="39214"/>
                  </a:cubicBezTo>
                  <a:cubicBezTo>
                    <a:pt x="411682" y="42764"/>
                    <a:pt x="410592" y="53183"/>
                    <a:pt x="404494" y="58264"/>
                  </a:cubicBezTo>
                  <a:cubicBezTo>
                    <a:pt x="400638" y="61478"/>
                    <a:pt x="394969" y="61439"/>
                    <a:pt x="390207" y="63026"/>
                  </a:cubicBezTo>
                  <a:cubicBezTo>
                    <a:pt x="385444" y="66201"/>
                    <a:pt x="381150" y="70226"/>
                    <a:pt x="375919" y="72551"/>
                  </a:cubicBezTo>
                  <a:cubicBezTo>
                    <a:pt x="366744" y="76629"/>
                    <a:pt x="347344" y="82076"/>
                    <a:pt x="347344" y="82076"/>
                  </a:cubicBezTo>
                  <a:cubicBezTo>
                    <a:pt x="333676" y="80709"/>
                    <a:pt x="302598" y="81134"/>
                    <a:pt x="285432" y="72551"/>
                  </a:cubicBezTo>
                  <a:cubicBezTo>
                    <a:pt x="280312" y="69991"/>
                    <a:pt x="276375" y="65351"/>
                    <a:pt x="271144" y="63026"/>
                  </a:cubicBezTo>
                  <a:cubicBezTo>
                    <a:pt x="261969" y="58948"/>
                    <a:pt x="250923" y="59070"/>
                    <a:pt x="242569" y="53501"/>
                  </a:cubicBezTo>
                  <a:cubicBezTo>
                    <a:pt x="237807" y="50326"/>
                    <a:pt x="233512" y="46301"/>
                    <a:pt x="228282" y="43976"/>
                  </a:cubicBezTo>
                  <a:cubicBezTo>
                    <a:pt x="219107" y="39898"/>
                    <a:pt x="208061" y="40020"/>
                    <a:pt x="199707" y="34451"/>
                  </a:cubicBezTo>
                  <a:cubicBezTo>
                    <a:pt x="194944" y="31276"/>
                    <a:pt x="190849" y="26736"/>
                    <a:pt x="185419" y="24926"/>
                  </a:cubicBezTo>
                  <a:cubicBezTo>
                    <a:pt x="176258" y="21873"/>
                    <a:pt x="166416" y="21440"/>
                    <a:pt x="156844" y="20164"/>
                  </a:cubicBezTo>
                  <a:cubicBezTo>
                    <a:pt x="142595" y="18264"/>
                    <a:pt x="121126" y="12227"/>
                    <a:pt x="113982" y="10639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/>
            <p:cNvSpPr/>
            <p:nvPr/>
          </p:nvSpPr>
          <p:spPr>
            <a:xfrm>
              <a:off x="6391275" y="3661213"/>
              <a:ext cx="502631" cy="691712"/>
            </a:xfrm>
            <a:custGeom>
              <a:avLst/>
              <a:gdLst>
                <a:gd name="connsiteX0" fmla="*/ 66675 w 502631"/>
                <a:gd name="connsiteY0" fmla="*/ 15437 h 691712"/>
                <a:gd name="connsiteX1" fmla="*/ 47625 w 502631"/>
                <a:gd name="connsiteY1" fmla="*/ 44012 h 691712"/>
                <a:gd name="connsiteX2" fmla="*/ 38100 w 502631"/>
                <a:gd name="connsiteY2" fmla="*/ 72587 h 691712"/>
                <a:gd name="connsiteX3" fmla="*/ 47625 w 502631"/>
                <a:gd name="connsiteY3" fmla="*/ 105925 h 691712"/>
                <a:gd name="connsiteX4" fmla="*/ 61913 w 502631"/>
                <a:gd name="connsiteY4" fmla="*/ 110687 h 691712"/>
                <a:gd name="connsiteX5" fmla="*/ 90488 w 502631"/>
                <a:gd name="connsiteY5" fmla="*/ 129737 h 691712"/>
                <a:gd name="connsiteX6" fmla="*/ 109538 w 502631"/>
                <a:gd name="connsiteY6" fmla="*/ 158312 h 691712"/>
                <a:gd name="connsiteX7" fmla="*/ 128588 w 502631"/>
                <a:gd name="connsiteY7" fmla="*/ 201175 h 691712"/>
                <a:gd name="connsiteX8" fmla="*/ 142875 w 502631"/>
                <a:gd name="connsiteY8" fmla="*/ 248800 h 691712"/>
                <a:gd name="connsiteX9" fmla="*/ 138113 w 502631"/>
                <a:gd name="connsiteY9" fmla="*/ 344050 h 691712"/>
                <a:gd name="connsiteX10" fmla="*/ 123825 w 502631"/>
                <a:gd name="connsiteY10" fmla="*/ 391675 h 691712"/>
                <a:gd name="connsiteX11" fmla="*/ 109538 w 502631"/>
                <a:gd name="connsiteY11" fmla="*/ 434537 h 691712"/>
                <a:gd name="connsiteX12" fmla="*/ 85725 w 502631"/>
                <a:gd name="connsiteY12" fmla="*/ 477400 h 691712"/>
                <a:gd name="connsiteX13" fmla="*/ 76200 w 502631"/>
                <a:gd name="connsiteY13" fmla="*/ 491687 h 691712"/>
                <a:gd name="connsiteX14" fmla="*/ 66675 w 502631"/>
                <a:gd name="connsiteY14" fmla="*/ 505975 h 691712"/>
                <a:gd name="connsiteX15" fmla="*/ 52388 w 502631"/>
                <a:gd name="connsiteY15" fmla="*/ 548837 h 691712"/>
                <a:gd name="connsiteX16" fmla="*/ 47625 w 502631"/>
                <a:gd name="connsiteY16" fmla="*/ 563125 h 691712"/>
                <a:gd name="connsiteX17" fmla="*/ 38100 w 502631"/>
                <a:gd name="connsiteY17" fmla="*/ 577412 h 691712"/>
                <a:gd name="connsiteX18" fmla="*/ 19050 w 502631"/>
                <a:gd name="connsiteY18" fmla="*/ 620275 h 691712"/>
                <a:gd name="connsiteX19" fmla="*/ 4763 w 502631"/>
                <a:gd name="connsiteY19" fmla="*/ 663137 h 691712"/>
                <a:gd name="connsiteX20" fmla="*/ 0 w 502631"/>
                <a:gd name="connsiteY20" fmla="*/ 677425 h 691712"/>
                <a:gd name="connsiteX21" fmla="*/ 33338 w 502631"/>
                <a:gd name="connsiteY21" fmla="*/ 686950 h 691712"/>
                <a:gd name="connsiteX22" fmla="*/ 61913 w 502631"/>
                <a:gd name="connsiteY22" fmla="*/ 691712 h 691712"/>
                <a:gd name="connsiteX23" fmla="*/ 247650 w 502631"/>
                <a:gd name="connsiteY23" fmla="*/ 686950 h 691712"/>
                <a:gd name="connsiteX24" fmla="*/ 276225 w 502631"/>
                <a:gd name="connsiteY24" fmla="*/ 667900 h 691712"/>
                <a:gd name="connsiteX25" fmla="*/ 304800 w 502631"/>
                <a:gd name="connsiteY25" fmla="*/ 648850 h 691712"/>
                <a:gd name="connsiteX26" fmla="*/ 319088 w 502631"/>
                <a:gd name="connsiteY26" fmla="*/ 639325 h 691712"/>
                <a:gd name="connsiteX27" fmla="*/ 347663 w 502631"/>
                <a:gd name="connsiteY27" fmla="*/ 629800 h 691712"/>
                <a:gd name="connsiteX28" fmla="*/ 376238 w 502631"/>
                <a:gd name="connsiteY28" fmla="*/ 610750 h 691712"/>
                <a:gd name="connsiteX29" fmla="*/ 404813 w 502631"/>
                <a:gd name="connsiteY29" fmla="*/ 601225 h 691712"/>
                <a:gd name="connsiteX30" fmla="*/ 438150 w 502631"/>
                <a:gd name="connsiteY30" fmla="*/ 563125 h 691712"/>
                <a:gd name="connsiteX31" fmla="*/ 447675 w 502631"/>
                <a:gd name="connsiteY31" fmla="*/ 548837 h 691712"/>
                <a:gd name="connsiteX32" fmla="*/ 457200 w 502631"/>
                <a:gd name="connsiteY32" fmla="*/ 515500 h 691712"/>
                <a:gd name="connsiteX33" fmla="*/ 461963 w 502631"/>
                <a:gd name="connsiteY33" fmla="*/ 496450 h 691712"/>
                <a:gd name="connsiteX34" fmla="*/ 471488 w 502631"/>
                <a:gd name="connsiteY34" fmla="*/ 467875 h 691712"/>
                <a:gd name="connsiteX35" fmla="*/ 476250 w 502631"/>
                <a:gd name="connsiteY35" fmla="*/ 453587 h 691712"/>
                <a:gd name="connsiteX36" fmla="*/ 481013 w 502631"/>
                <a:gd name="connsiteY36" fmla="*/ 434537 h 691712"/>
                <a:gd name="connsiteX37" fmla="*/ 485775 w 502631"/>
                <a:gd name="connsiteY37" fmla="*/ 420250 h 691712"/>
                <a:gd name="connsiteX38" fmla="*/ 490538 w 502631"/>
                <a:gd name="connsiteY38" fmla="*/ 401200 h 691712"/>
                <a:gd name="connsiteX39" fmla="*/ 500063 w 502631"/>
                <a:gd name="connsiteY39" fmla="*/ 372625 h 691712"/>
                <a:gd name="connsiteX40" fmla="*/ 490538 w 502631"/>
                <a:gd name="connsiteY40" fmla="*/ 258325 h 691712"/>
                <a:gd name="connsiteX41" fmla="*/ 485775 w 502631"/>
                <a:gd name="connsiteY41" fmla="*/ 244037 h 691712"/>
                <a:gd name="connsiteX42" fmla="*/ 471488 w 502631"/>
                <a:gd name="connsiteY42" fmla="*/ 229750 h 691712"/>
                <a:gd name="connsiteX43" fmla="*/ 442913 w 502631"/>
                <a:gd name="connsiteY43" fmla="*/ 215462 h 691712"/>
                <a:gd name="connsiteX44" fmla="*/ 428625 w 502631"/>
                <a:gd name="connsiteY44" fmla="*/ 205937 h 691712"/>
                <a:gd name="connsiteX45" fmla="*/ 409575 w 502631"/>
                <a:gd name="connsiteY45" fmla="*/ 177362 h 691712"/>
                <a:gd name="connsiteX46" fmla="*/ 400050 w 502631"/>
                <a:gd name="connsiteY46" fmla="*/ 163075 h 691712"/>
                <a:gd name="connsiteX47" fmla="*/ 385763 w 502631"/>
                <a:gd name="connsiteY47" fmla="*/ 82112 h 691712"/>
                <a:gd name="connsiteX48" fmla="*/ 371475 w 502631"/>
                <a:gd name="connsiteY48" fmla="*/ 77350 h 691712"/>
                <a:gd name="connsiteX49" fmla="*/ 347663 w 502631"/>
                <a:gd name="connsiteY49" fmla="*/ 53537 h 691712"/>
                <a:gd name="connsiteX50" fmla="*/ 338138 w 502631"/>
                <a:gd name="connsiteY50" fmla="*/ 39250 h 691712"/>
                <a:gd name="connsiteX51" fmla="*/ 323850 w 502631"/>
                <a:gd name="connsiteY51" fmla="*/ 34487 h 691712"/>
                <a:gd name="connsiteX52" fmla="*/ 309563 w 502631"/>
                <a:gd name="connsiteY52" fmla="*/ 24962 h 691712"/>
                <a:gd name="connsiteX53" fmla="*/ 266700 w 502631"/>
                <a:gd name="connsiteY53" fmla="*/ 44012 h 691712"/>
                <a:gd name="connsiteX54" fmla="*/ 204788 w 502631"/>
                <a:gd name="connsiteY54" fmla="*/ 29725 h 691712"/>
                <a:gd name="connsiteX55" fmla="*/ 190500 w 502631"/>
                <a:gd name="connsiteY55" fmla="*/ 24962 h 691712"/>
                <a:gd name="connsiteX56" fmla="*/ 176213 w 502631"/>
                <a:gd name="connsiteY56" fmla="*/ 15437 h 691712"/>
                <a:gd name="connsiteX57" fmla="*/ 138113 w 502631"/>
                <a:gd name="connsiteY57" fmla="*/ 5912 h 691712"/>
                <a:gd name="connsiteX58" fmla="*/ 119063 w 502631"/>
                <a:gd name="connsiteY58" fmla="*/ 1150 h 691712"/>
                <a:gd name="connsiteX59" fmla="*/ 66675 w 502631"/>
                <a:gd name="connsiteY59" fmla="*/ 15437 h 691712"/>
                <a:gd name="connsiteX60" fmla="*/ 57150 w 502631"/>
                <a:gd name="connsiteY60" fmla="*/ 29725 h 691712"/>
                <a:gd name="connsiteX61" fmla="*/ 47625 w 502631"/>
                <a:gd name="connsiteY61" fmla="*/ 63062 h 69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02631" h="691712">
                  <a:moveTo>
                    <a:pt x="66675" y="15437"/>
                  </a:moveTo>
                  <a:cubicBezTo>
                    <a:pt x="60325" y="24962"/>
                    <a:pt x="51245" y="33152"/>
                    <a:pt x="47625" y="44012"/>
                  </a:cubicBezTo>
                  <a:lnTo>
                    <a:pt x="38100" y="72587"/>
                  </a:lnTo>
                  <a:cubicBezTo>
                    <a:pt x="38141" y="72749"/>
                    <a:pt x="45349" y="103649"/>
                    <a:pt x="47625" y="105925"/>
                  </a:cubicBezTo>
                  <a:cubicBezTo>
                    <a:pt x="51175" y="109475"/>
                    <a:pt x="57150" y="109100"/>
                    <a:pt x="61913" y="110687"/>
                  </a:cubicBezTo>
                  <a:cubicBezTo>
                    <a:pt x="71438" y="117037"/>
                    <a:pt x="84138" y="120212"/>
                    <a:pt x="90488" y="129737"/>
                  </a:cubicBezTo>
                  <a:lnTo>
                    <a:pt x="109538" y="158312"/>
                  </a:lnTo>
                  <a:cubicBezTo>
                    <a:pt x="120873" y="192317"/>
                    <a:pt x="113494" y="178533"/>
                    <a:pt x="128588" y="201175"/>
                  </a:cubicBezTo>
                  <a:cubicBezTo>
                    <a:pt x="140183" y="235960"/>
                    <a:pt x="135678" y="220009"/>
                    <a:pt x="142875" y="248800"/>
                  </a:cubicBezTo>
                  <a:cubicBezTo>
                    <a:pt x="141288" y="280550"/>
                    <a:pt x="140753" y="312370"/>
                    <a:pt x="138113" y="344050"/>
                  </a:cubicBezTo>
                  <a:cubicBezTo>
                    <a:pt x="137314" y="353644"/>
                    <a:pt x="125605" y="386336"/>
                    <a:pt x="123825" y="391675"/>
                  </a:cubicBezTo>
                  <a:lnTo>
                    <a:pt x="109538" y="434537"/>
                  </a:lnTo>
                  <a:cubicBezTo>
                    <a:pt x="101156" y="459683"/>
                    <a:pt x="107557" y="444653"/>
                    <a:pt x="85725" y="477400"/>
                  </a:cubicBezTo>
                  <a:lnTo>
                    <a:pt x="76200" y="491687"/>
                  </a:lnTo>
                  <a:lnTo>
                    <a:pt x="66675" y="505975"/>
                  </a:lnTo>
                  <a:lnTo>
                    <a:pt x="52388" y="548837"/>
                  </a:lnTo>
                  <a:cubicBezTo>
                    <a:pt x="50800" y="553600"/>
                    <a:pt x="50410" y="558948"/>
                    <a:pt x="47625" y="563125"/>
                  </a:cubicBezTo>
                  <a:lnTo>
                    <a:pt x="38100" y="577412"/>
                  </a:lnTo>
                  <a:cubicBezTo>
                    <a:pt x="26765" y="611417"/>
                    <a:pt x="34144" y="597633"/>
                    <a:pt x="19050" y="620275"/>
                  </a:cubicBezTo>
                  <a:lnTo>
                    <a:pt x="4763" y="663137"/>
                  </a:lnTo>
                  <a:lnTo>
                    <a:pt x="0" y="677425"/>
                  </a:lnTo>
                  <a:cubicBezTo>
                    <a:pt x="13612" y="681962"/>
                    <a:pt x="18396" y="683962"/>
                    <a:pt x="33338" y="686950"/>
                  </a:cubicBezTo>
                  <a:cubicBezTo>
                    <a:pt x="42807" y="688844"/>
                    <a:pt x="52388" y="690125"/>
                    <a:pt x="61913" y="691712"/>
                  </a:cubicBezTo>
                  <a:lnTo>
                    <a:pt x="247650" y="686950"/>
                  </a:lnTo>
                  <a:cubicBezTo>
                    <a:pt x="259028" y="685686"/>
                    <a:pt x="266700" y="674250"/>
                    <a:pt x="276225" y="667900"/>
                  </a:cubicBezTo>
                  <a:lnTo>
                    <a:pt x="304800" y="648850"/>
                  </a:lnTo>
                  <a:cubicBezTo>
                    <a:pt x="309563" y="645675"/>
                    <a:pt x="313658" y="641135"/>
                    <a:pt x="319088" y="639325"/>
                  </a:cubicBezTo>
                  <a:lnTo>
                    <a:pt x="347663" y="629800"/>
                  </a:lnTo>
                  <a:cubicBezTo>
                    <a:pt x="357188" y="623450"/>
                    <a:pt x="365378" y="614370"/>
                    <a:pt x="376238" y="610750"/>
                  </a:cubicBezTo>
                  <a:lnTo>
                    <a:pt x="404813" y="601225"/>
                  </a:lnTo>
                  <a:cubicBezTo>
                    <a:pt x="428625" y="585350"/>
                    <a:pt x="415926" y="596462"/>
                    <a:pt x="438150" y="563125"/>
                  </a:cubicBezTo>
                  <a:lnTo>
                    <a:pt x="447675" y="548837"/>
                  </a:lnTo>
                  <a:cubicBezTo>
                    <a:pt x="462565" y="489282"/>
                    <a:pt x="443535" y="563326"/>
                    <a:pt x="457200" y="515500"/>
                  </a:cubicBezTo>
                  <a:cubicBezTo>
                    <a:pt x="458998" y="509206"/>
                    <a:pt x="460082" y="502719"/>
                    <a:pt x="461963" y="496450"/>
                  </a:cubicBezTo>
                  <a:cubicBezTo>
                    <a:pt x="464848" y="486833"/>
                    <a:pt x="468313" y="477400"/>
                    <a:pt x="471488" y="467875"/>
                  </a:cubicBezTo>
                  <a:cubicBezTo>
                    <a:pt x="473075" y="463112"/>
                    <a:pt x="475032" y="458457"/>
                    <a:pt x="476250" y="453587"/>
                  </a:cubicBezTo>
                  <a:cubicBezTo>
                    <a:pt x="477838" y="447237"/>
                    <a:pt x="479215" y="440831"/>
                    <a:pt x="481013" y="434537"/>
                  </a:cubicBezTo>
                  <a:cubicBezTo>
                    <a:pt x="482392" y="429710"/>
                    <a:pt x="484396" y="425077"/>
                    <a:pt x="485775" y="420250"/>
                  </a:cubicBezTo>
                  <a:cubicBezTo>
                    <a:pt x="487573" y="413956"/>
                    <a:pt x="488657" y="407469"/>
                    <a:pt x="490538" y="401200"/>
                  </a:cubicBezTo>
                  <a:cubicBezTo>
                    <a:pt x="493423" y="391583"/>
                    <a:pt x="500063" y="372625"/>
                    <a:pt x="500063" y="372625"/>
                  </a:cubicBezTo>
                  <a:cubicBezTo>
                    <a:pt x="496810" y="307575"/>
                    <a:pt x="502631" y="300652"/>
                    <a:pt x="490538" y="258325"/>
                  </a:cubicBezTo>
                  <a:cubicBezTo>
                    <a:pt x="489159" y="253498"/>
                    <a:pt x="488560" y="248214"/>
                    <a:pt x="485775" y="244037"/>
                  </a:cubicBezTo>
                  <a:cubicBezTo>
                    <a:pt x="482039" y="238433"/>
                    <a:pt x="476662" y="234062"/>
                    <a:pt x="471488" y="229750"/>
                  </a:cubicBezTo>
                  <a:cubicBezTo>
                    <a:pt x="451017" y="212691"/>
                    <a:pt x="464390" y="226201"/>
                    <a:pt x="442913" y="215462"/>
                  </a:cubicBezTo>
                  <a:cubicBezTo>
                    <a:pt x="437793" y="212902"/>
                    <a:pt x="433388" y="209112"/>
                    <a:pt x="428625" y="205937"/>
                  </a:cubicBezTo>
                  <a:lnTo>
                    <a:pt x="409575" y="177362"/>
                  </a:lnTo>
                  <a:lnTo>
                    <a:pt x="400050" y="163075"/>
                  </a:lnTo>
                  <a:cubicBezTo>
                    <a:pt x="399398" y="153943"/>
                    <a:pt x="406487" y="98691"/>
                    <a:pt x="385763" y="82112"/>
                  </a:cubicBezTo>
                  <a:cubicBezTo>
                    <a:pt x="381843" y="78976"/>
                    <a:pt x="376238" y="78937"/>
                    <a:pt x="371475" y="77350"/>
                  </a:cubicBezTo>
                  <a:cubicBezTo>
                    <a:pt x="346077" y="39252"/>
                    <a:pt x="379410" y="85284"/>
                    <a:pt x="347663" y="53537"/>
                  </a:cubicBezTo>
                  <a:cubicBezTo>
                    <a:pt x="343616" y="49490"/>
                    <a:pt x="342607" y="42826"/>
                    <a:pt x="338138" y="39250"/>
                  </a:cubicBezTo>
                  <a:cubicBezTo>
                    <a:pt x="334218" y="36114"/>
                    <a:pt x="328340" y="36732"/>
                    <a:pt x="323850" y="34487"/>
                  </a:cubicBezTo>
                  <a:cubicBezTo>
                    <a:pt x="318731" y="31927"/>
                    <a:pt x="314325" y="28137"/>
                    <a:pt x="309563" y="24962"/>
                  </a:cubicBezTo>
                  <a:cubicBezTo>
                    <a:pt x="275558" y="36297"/>
                    <a:pt x="289342" y="28918"/>
                    <a:pt x="266700" y="44012"/>
                  </a:cubicBezTo>
                  <a:cubicBezTo>
                    <a:pt x="223425" y="37830"/>
                    <a:pt x="244010" y="42799"/>
                    <a:pt x="204788" y="29725"/>
                  </a:cubicBezTo>
                  <a:cubicBezTo>
                    <a:pt x="200025" y="28137"/>
                    <a:pt x="194677" y="27747"/>
                    <a:pt x="190500" y="24962"/>
                  </a:cubicBezTo>
                  <a:cubicBezTo>
                    <a:pt x="185738" y="21787"/>
                    <a:pt x="181332" y="17997"/>
                    <a:pt x="176213" y="15437"/>
                  </a:cubicBezTo>
                  <a:cubicBezTo>
                    <a:pt x="166005" y="10333"/>
                    <a:pt x="147887" y="8084"/>
                    <a:pt x="138113" y="5912"/>
                  </a:cubicBezTo>
                  <a:cubicBezTo>
                    <a:pt x="131723" y="4492"/>
                    <a:pt x="125413" y="2737"/>
                    <a:pt x="119063" y="1150"/>
                  </a:cubicBezTo>
                  <a:cubicBezTo>
                    <a:pt x="96526" y="3967"/>
                    <a:pt x="82112" y="0"/>
                    <a:pt x="66675" y="15437"/>
                  </a:cubicBezTo>
                  <a:cubicBezTo>
                    <a:pt x="62628" y="19484"/>
                    <a:pt x="60325" y="24962"/>
                    <a:pt x="57150" y="29725"/>
                  </a:cubicBezTo>
                  <a:cubicBezTo>
                    <a:pt x="47123" y="59806"/>
                    <a:pt x="47625" y="48260"/>
                    <a:pt x="47625" y="63062"/>
                  </a:cubicBezTo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6" name="フリーフォーム 75"/>
            <p:cNvSpPr/>
            <p:nvPr/>
          </p:nvSpPr>
          <p:spPr>
            <a:xfrm>
              <a:off x="6411114" y="604839"/>
              <a:ext cx="1472002" cy="1981200"/>
            </a:xfrm>
            <a:custGeom>
              <a:avLst/>
              <a:gdLst>
                <a:gd name="connsiteX0" fmla="*/ 1456536 w 1472002"/>
                <a:gd name="connsiteY0" fmla="*/ 23813 h 2005013"/>
                <a:gd name="connsiteX1" fmla="*/ 1456536 w 1472002"/>
                <a:gd name="connsiteY1" fmla="*/ 23813 h 2005013"/>
                <a:gd name="connsiteX2" fmla="*/ 1413674 w 1472002"/>
                <a:gd name="connsiteY2" fmla="*/ 14288 h 2005013"/>
                <a:gd name="connsiteX3" fmla="*/ 1370811 w 1472002"/>
                <a:gd name="connsiteY3" fmla="*/ 4763 h 2005013"/>
                <a:gd name="connsiteX4" fmla="*/ 1289849 w 1472002"/>
                <a:gd name="connsiteY4" fmla="*/ 0 h 2005013"/>
                <a:gd name="connsiteX5" fmla="*/ 1227936 w 1472002"/>
                <a:gd name="connsiteY5" fmla="*/ 9525 h 2005013"/>
                <a:gd name="connsiteX6" fmla="*/ 1213649 w 1472002"/>
                <a:gd name="connsiteY6" fmla="*/ 19050 h 2005013"/>
                <a:gd name="connsiteX7" fmla="*/ 1208886 w 1472002"/>
                <a:gd name="connsiteY7" fmla="*/ 33338 h 2005013"/>
                <a:gd name="connsiteX8" fmla="*/ 1223174 w 1472002"/>
                <a:gd name="connsiteY8" fmla="*/ 100013 h 2005013"/>
                <a:gd name="connsiteX9" fmla="*/ 1232699 w 1472002"/>
                <a:gd name="connsiteY9" fmla="*/ 128588 h 2005013"/>
                <a:gd name="connsiteX10" fmla="*/ 1237461 w 1472002"/>
                <a:gd name="connsiteY10" fmla="*/ 142875 h 2005013"/>
                <a:gd name="connsiteX11" fmla="*/ 1246986 w 1472002"/>
                <a:gd name="connsiteY11" fmla="*/ 157163 h 2005013"/>
                <a:gd name="connsiteX12" fmla="*/ 1261274 w 1472002"/>
                <a:gd name="connsiteY12" fmla="*/ 185738 h 2005013"/>
                <a:gd name="connsiteX13" fmla="*/ 1280324 w 1472002"/>
                <a:gd name="connsiteY13" fmla="*/ 228600 h 2005013"/>
                <a:gd name="connsiteX14" fmla="*/ 1289849 w 1472002"/>
                <a:gd name="connsiteY14" fmla="*/ 257175 h 2005013"/>
                <a:gd name="connsiteX15" fmla="*/ 1294611 w 1472002"/>
                <a:gd name="connsiteY15" fmla="*/ 271463 h 2005013"/>
                <a:gd name="connsiteX16" fmla="*/ 1280324 w 1472002"/>
                <a:gd name="connsiteY16" fmla="*/ 323850 h 2005013"/>
                <a:gd name="connsiteX17" fmla="*/ 1270799 w 1472002"/>
                <a:gd name="connsiteY17" fmla="*/ 338138 h 2005013"/>
                <a:gd name="connsiteX18" fmla="*/ 1246986 w 1472002"/>
                <a:gd name="connsiteY18" fmla="*/ 381000 h 2005013"/>
                <a:gd name="connsiteX19" fmla="*/ 1232699 w 1472002"/>
                <a:gd name="connsiteY19" fmla="*/ 395288 h 2005013"/>
                <a:gd name="connsiteX20" fmla="*/ 1223174 w 1472002"/>
                <a:gd name="connsiteY20" fmla="*/ 409575 h 2005013"/>
                <a:gd name="connsiteX21" fmla="*/ 1208886 w 1472002"/>
                <a:gd name="connsiteY21" fmla="*/ 414338 h 2005013"/>
                <a:gd name="connsiteX22" fmla="*/ 1194599 w 1472002"/>
                <a:gd name="connsiteY22" fmla="*/ 423863 h 2005013"/>
                <a:gd name="connsiteX23" fmla="*/ 1166024 w 1472002"/>
                <a:gd name="connsiteY23" fmla="*/ 433388 h 2005013"/>
                <a:gd name="connsiteX24" fmla="*/ 1132686 w 1472002"/>
                <a:gd name="connsiteY24" fmla="*/ 442913 h 2005013"/>
                <a:gd name="connsiteX25" fmla="*/ 1118399 w 1472002"/>
                <a:gd name="connsiteY25" fmla="*/ 452438 h 2005013"/>
                <a:gd name="connsiteX26" fmla="*/ 1099349 w 1472002"/>
                <a:gd name="connsiteY26" fmla="*/ 481013 h 2005013"/>
                <a:gd name="connsiteX27" fmla="*/ 1089824 w 1472002"/>
                <a:gd name="connsiteY27" fmla="*/ 509588 h 2005013"/>
                <a:gd name="connsiteX28" fmla="*/ 1080299 w 1472002"/>
                <a:gd name="connsiteY28" fmla="*/ 542925 h 2005013"/>
                <a:gd name="connsiteX29" fmla="*/ 1070774 w 1472002"/>
                <a:gd name="connsiteY29" fmla="*/ 561975 h 2005013"/>
                <a:gd name="connsiteX30" fmla="*/ 1056486 w 1472002"/>
                <a:gd name="connsiteY30" fmla="*/ 623888 h 2005013"/>
                <a:gd name="connsiteX31" fmla="*/ 1042199 w 1472002"/>
                <a:gd name="connsiteY31" fmla="*/ 676275 h 2005013"/>
                <a:gd name="connsiteX32" fmla="*/ 1027911 w 1472002"/>
                <a:gd name="connsiteY32" fmla="*/ 742950 h 2005013"/>
                <a:gd name="connsiteX33" fmla="*/ 994574 w 1472002"/>
                <a:gd name="connsiteY33" fmla="*/ 766763 h 2005013"/>
                <a:gd name="connsiteX34" fmla="*/ 980286 w 1472002"/>
                <a:gd name="connsiteY34" fmla="*/ 771525 h 2005013"/>
                <a:gd name="connsiteX35" fmla="*/ 927899 w 1472002"/>
                <a:gd name="connsiteY35" fmla="*/ 762000 h 2005013"/>
                <a:gd name="connsiteX36" fmla="*/ 899324 w 1472002"/>
                <a:gd name="connsiteY36" fmla="*/ 738188 h 2005013"/>
                <a:gd name="connsiteX37" fmla="*/ 870749 w 1472002"/>
                <a:gd name="connsiteY37" fmla="*/ 719138 h 2005013"/>
                <a:gd name="connsiteX38" fmla="*/ 827886 w 1472002"/>
                <a:gd name="connsiteY38" fmla="*/ 690563 h 2005013"/>
                <a:gd name="connsiteX39" fmla="*/ 799311 w 1472002"/>
                <a:gd name="connsiteY39" fmla="*/ 676275 h 2005013"/>
                <a:gd name="connsiteX40" fmla="*/ 785024 w 1472002"/>
                <a:gd name="connsiteY40" fmla="*/ 666750 h 2005013"/>
                <a:gd name="connsiteX41" fmla="*/ 756449 w 1472002"/>
                <a:gd name="connsiteY41" fmla="*/ 657225 h 2005013"/>
                <a:gd name="connsiteX42" fmla="*/ 742161 w 1472002"/>
                <a:gd name="connsiteY42" fmla="*/ 652463 h 2005013"/>
                <a:gd name="connsiteX43" fmla="*/ 713586 w 1472002"/>
                <a:gd name="connsiteY43" fmla="*/ 633413 h 2005013"/>
                <a:gd name="connsiteX44" fmla="*/ 685011 w 1472002"/>
                <a:gd name="connsiteY44" fmla="*/ 609600 h 2005013"/>
                <a:gd name="connsiteX45" fmla="*/ 689774 w 1472002"/>
                <a:gd name="connsiteY45" fmla="*/ 595313 h 2005013"/>
                <a:gd name="connsiteX46" fmla="*/ 737399 w 1472002"/>
                <a:gd name="connsiteY46" fmla="*/ 538163 h 2005013"/>
                <a:gd name="connsiteX47" fmla="*/ 751686 w 1472002"/>
                <a:gd name="connsiteY47" fmla="*/ 509588 h 2005013"/>
                <a:gd name="connsiteX48" fmla="*/ 756449 w 1472002"/>
                <a:gd name="connsiteY48" fmla="*/ 495300 h 2005013"/>
                <a:gd name="connsiteX49" fmla="*/ 770736 w 1472002"/>
                <a:gd name="connsiteY49" fmla="*/ 476250 h 2005013"/>
                <a:gd name="connsiteX50" fmla="*/ 780261 w 1472002"/>
                <a:gd name="connsiteY50" fmla="*/ 461963 h 2005013"/>
                <a:gd name="connsiteX51" fmla="*/ 794549 w 1472002"/>
                <a:gd name="connsiteY51" fmla="*/ 447675 h 2005013"/>
                <a:gd name="connsiteX52" fmla="*/ 808836 w 1472002"/>
                <a:gd name="connsiteY52" fmla="*/ 428625 h 2005013"/>
                <a:gd name="connsiteX53" fmla="*/ 823124 w 1472002"/>
                <a:gd name="connsiteY53" fmla="*/ 419100 h 2005013"/>
                <a:gd name="connsiteX54" fmla="*/ 851699 w 1472002"/>
                <a:gd name="connsiteY54" fmla="*/ 395288 h 2005013"/>
                <a:gd name="connsiteX55" fmla="*/ 880274 w 1472002"/>
                <a:gd name="connsiteY55" fmla="*/ 385763 h 2005013"/>
                <a:gd name="connsiteX56" fmla="*/ 1008861 w 1472002"/>
                <a:gd name="connsiteY56" fmla="*/ 390525 h 2005013"/>
                <a:gd name="connsiteX57" fmla="*/ 1037436 w 1472002"/>
                <a:gd name="connsiteY57" fmla="*/ 400050 h 2005013"/>
                <a:gd name="connsiteX58" fmla="*/ 1056486 w 1472002"/>
                <a:gd name="connsiteY58" fmla="*/ 404813 h 2005013"/>
                <a:gd name="connsiteX59" fmla="*/ 1108874 w 1472002"/>
                <a:gd name="connsiteY59" fmla="*/ 400050 h 2005013"/>
                <a:gd name="connsiteX60" fmla="*/ 1104111 w 1472002"/>
                <a:gd name="connsiteY60" fmla="*/ 385763 h 2005013"/>
                <a:gd name="connsiteX61" fmla="*/ 1113636 w 1472002"/>
                <a:gd name="connsiteY61" fmla="*/ 295275 h 2005013"/>
                <a:gd name="connsiteX62" fmla="*/ 1104111 w 1472002"/>
                <a:gd name="connsiteY62" fmla="*/ 261938 h 2005013"/>
                <a:gd name="connsiteX63" fmla="*/ 1008861 w 1472002"/>
                <a:gd name="connsiteY63" fmla="*/ 257175 h 2005013"/>
                <a:gd name="connsiteX64" fmla="*/ 994574 w 1472002"/>
                <a:gd name="connsiteY64" fmla="*/ 252413 h 2005013"/>
                <a:gd name="connsiteX65" fmla="*/ 985049 w 1472002"/>
                <a:gd name="connsiteY65" fmla="*/ 238125 h 2005013"/>
                <a:gd name="connsiteX66" fmla="*/ 985049 w 1472002"/>
                <a:gd name="connsiteY66" fmla="*/ 161925 h 2005013"/>
                <a:gd name="connsiteX67" fmla="*/ 994574 w 1472002"/>
                <a:gd name="connsiteY67" fmla="*/ 133350 h 2005013"/>
                <a:gd name="connsiteX68" fmla="*/ 999336 w 1472002"/>
                <a:gd name="connsiteY68" fmla="*/ 119063 h 2005013"/>
                <a:gd name="connsiteX69" fmla="*/ 1004099 w 1472002"/>
                <a:gd name="connsiteY69" fmla="*/ 104775 h 2005013"/>
                <a:gd name="connsiteX70" fmla="*/ 999336 w 1472002"/>
                <a:gd name="connsiteY70" fmla="*/ 47625 h 2005013"/>
                <a:gd name="connsiteX71" fmla="*/ 985049 w 1472002"/>
                <a:gd name="connsiteY71" fmla="*/ 38100 h 2005013"/>
                <a:gd name="connsiteX72" fmla="*/ 965999 w 1472002"/>
                <a:gd name="connsiteY72" fmla="*/ 71438 h 2005013"/>
                <a:gd name="connsiteX73" fmla="*/ 956474 w 1472002"/>
                <a:gd name="connsiteY73" fmla="*/ 85725 h 2005013"/>
                <a:gd name="connsiteX74" fmla="*/ 946949 w 1472002"/>
                <a:gd name="connsiteY74" fmla="*/ 104775 h 2005013"/>
                <a:gd name="connsiteX75" fmla="*/ 927899 w 1472002"/>
                <a:gd name="connsiteY75" fmla="*/ 133350 h 2005013"/>
                <a:gd name="connsiteX76" fmla="*/ 918374 w 1472002"/>
                <a:gd name="connsiteY76" fmla="*/ 147638 h 2005013"/>
                <a:gd name="connsiteX77" fmla="*/ 908849 w 1472002"/>
                <a:gd name="connsiteY77" fmla="*/ 161925 h 2005013"/>
                <a:gd name="connsiteX78" fmla="*/ 894561 w 1472002"/>
                <a:gd name="connsiteY78" fmla="*/ 190500 h 2005013"/>
                <a:gd name="connsiteX79" fmla="*/ 880274 w 1472002"/>
                <a:gd name="connsiteY79" fmla="*/ 204788 h 2005013"/>
                <a:gd name="connsiteX80" fmla="*/ 865986 w 1472002"/>
                <a:gd name="connsiteY80" fmla="*/ 223838 h 2005013"/>
                <a:gd name="connsiteX81" fmla="*/ 842174 w 1472002"/>
                <a:gd name="connsiteY81" fmla="*/ 252413 h 2005013"/>
                <a:gd name="connsiteX82" fmla="*/ 827886 w 1472002"/>
                <a:gd name="connsiteY82" fmla="*/ 257175 h 2005013"/>
                <a:gd name="connsiteX83" fmla="*/ 808836 w 1472002"/>
                <a:gd name="connsiteY83" fmla="*/ 271463 h 2005013"/>
                <a:gd name="connsiteX84" fmla="*/ 794549 w 1472002"/>
                <a:gd name="connsiteY84" fmla="*/ 280988 h 2005013"/>
                <a:gd name="connsiteX85" fmla="*/ 751686 w 1472002"/>
                <a:gd name="connsiteY85" fmla="*/ 314325 h 2005013"/>
                <a:gd name="connsiteX86" fmla="*/ 723111 w 1472002"/>
                <a:gd name="connsiteY86" fmla="*/ 338138 h 2005013"/>
                <a:gd name="connsiteX87" fmla="*/ 704061 w 1472002"/>
                <a:gd name="connsiteY87" fmla="*/ 371475 h 2005013"/>
                <a:gd name="connsiteX88" fmla="*/ 694536 w 1472002"/>
                <a:gd name="connsiteY88" fmla="*/ 385763 h 2005013"/>
                <a:gd name="connsiteX89" fmla="*/ 685011 w 1472002"/>
                <a:gd name="connsiteY89" fmla="*/ 404813 h 2005013"/>
                <a:gd name="connsiteX90" fmla="*/ 680249 w 1472002"/>
                <a:gd name="connsiteY90" fmla="*/ 419100 h 2005013"/>
                <a:gd name="connsiteX91" fmla="*/ 665961 w 1472002"/>
                <a:gd name="connsiteY91" fmla="*/ 433388 h 2005013"/>
                <a:gd name="connsiteX92" fmla="*/ 651674 w 1472002"/>
                <a:gd name="connsiteY92" fmla="*/ 452438 h 2005013"/>
                <a:gd name="connsiteX93" fmla="*/ 637386 w 1472002"/>
                <a:gd name="connsiteY93" fmla="*/ 466725 h 2005013"/>
                <a:gd name="connsiteX94" fmla="*/ 627861 w 1472002"/>
                <a:gd name="connsiteY94" fmla="*/ 481013 h 2005013"/>
                <a:gd name="connsiteX95" fmla="*/ 594524 w 1472002"/>
                <a:gd name="connsiteY95" fmla="*/ 490538 h 2005013"/>
                <a:gd name="connsiteX96" fmla="*/ 580236 w 1472002"/>
                <a:gd name="connsiteY96" fmla="*/ 481013 h 2005013"/>
                <a:gd name="connsiteX97" fmla="*/ 589761 w 1472002"/>
                <a:gd name="connsiteY97" fmla="*/ 390525 h 2005013"/>
                <a:gd name="connsiteX98" fmla="*/ 594524 w 1472002"/>
                <a:gd name="connsiteY98" fmla="*/ 376238 h 2005013"/>
                <a:gd name="connsiteX99" fmla="*/ 589761 w 1472002"/>
                <a:gd name="connsiteY99" fmla="*/ 319088 h 2005013"/>
                <a:gd name="connsiteX100" fmla="*/ 546899 w 1472002"/>
                <a:gd name="connsiteY100" fmla="*/ 323850 h 2005013"/>
                <a:gd name="connsiteX101" fmla="*/ 532611 w 1472002"/>
                <a:gd name="connsiteY101" fmla="*/ 338138 h 2005013"/>
                <a:gd name="connsiteX102" fmla="*/ 513561 w 1472002"/>
                <a:gd name="connsiteY102" fmla="*/ 366713 h 2005013"/>
                <a:gd name="connsiteX103" fmla="*/ 489749 w 1472002"/>
                <a:gd name="connsiteY103" fmla="*/ 400050 h 2005013"/>
                <a:gd name="connsiteX104" fmla="*/ 484986 w 1472002"/>
                <a:gd name="connsiteY104" fmla="*/ 414338 h 2005013"/>
                <a:gd name="connsiteX105" fmla="*/ 489749 w 1472002"/>
                <a:gd name="connsiteY105" fmla="*/ 433388 h 2005013"/>
                <a:gd name="connsiteX106" fmla="*/ 499274 w 1472002"/>
                <a:gd name="connsiteY106" fmla="*/ 481013 h 2005013"/>
                <a:gd name="connsiteX107" fmla="*/ 513561 w 1472002"/>
                <a:gd name="connsiteY107" fmla="*/ 509588 h 2005013"/>
                <a:gd name="connsiteX108" fmla="*/ 527849 w 1472002"/>
                <a:gd name="connsiteY108" fmla="*/ 557213 h 2005013"/>
                <a:gd name="connsiteX109" fmla="*/ 527849 w 1472002"/>
                <a:gd name="connsiteY109" fmla="*/ 700088 h 2005013"/>
                <a:gd name="connsiteX110" fmla="*/ 523086 w 1472002"/>
                <a:gd name="connsiteY110" fmla="*/ 728663 h 2005013"/>
                <a:gd name="connsiteX111" fmla="*/ 513561 w 1472002"/>
                <a:gd name="connsiteY111" fmla="*/ 752475 h 2005013"/>
                <a:gd name="connsiteX112" fmla="*/ 508799 w 1472002"/>
                <a:gd name="connsiteY112" fmla="*/ 766763 h 2005013"/>
                <a:gd name="connsiteX113" fmla="*/ 504036 w 1472002"/>
                <a:gd name="connsiteY113" fmla="*/ 785813 h 2005013"/>
                <a:gd name="connsiteX114" fmla="*/ 494511 w 1472002"/>
                <a:gd name="connsiteY114" fmla="*/ 800100 h 2005013"/>
                <a:gd name="connsiteX115" fmla="*/ 489749 w 1472002"/>
                <a:gd name="connsiteY115" fmla="*/ 814388 h 2005013"/>
                <a:gd name="connsiteX116" fmla="*/ 461174 w 1472002"/>
                <a:gd name="connsiteY116" fmla="*/ 833438 h 2005013"/>
                <a:gd name="connsiteX117" fmla="*/ 432599 w 1472002"/>
                <a:gd name="connsiteY117" fmla="*/ 828675 h 2005013"/>
                <a:gd name="connsiteX118" fmla="*/ 418311 w 1472002"/>
                <a:gd name="connsiteY118" fmla="*/ 795338 h 2005013"/>
                <a:gd name="connsiteX119" fmla="*/ 404024 w 1472002"/>
                <a:gd name="connsiteY119" fmla="*/ 681038 h 2005013"/>
                <a:gd name="connsiteX120" fmla="*/ 394499 w 1472002"/>
                <a:gd name="connsiteY120" fmla="*/ 666750 h 2005013"/>
                <a:gd name="connsiteX121" fmla="*/ 380211 w 1472002"/>
                <a:gd name="connsiteY121" fmla="*/ 661988 h 2005013"/>
                <a:gd name="connsiteX122" fmla="*/ 370686 w 1472002"/>
                <a:gd name="connsiteY122" fmla="*/ 676275 h 2005013"/>
                <a:gd name="connsiteX123" fmla="*/ 361161 w 1472002"/>
                <a:gd name="connsiteY123" fmla="*/ 709613 h 2005013"/>
                <a:gd name="connsiteX124" fmla="*/ 351636 w 1472002"/>
                <a:gd name="connsiteY124" fmla="*/ 804863 h 2005013"/>
                <a:gd name="connsiteX125" fmla="*/ 342111 w 1472002"/>
                <a:gd name="connsiteY125" fmla="*/ 833438 h 2005013"/>
                <a:gd name="connsiteX126" fmla="*/ 332586 w 1472002"/>
                <a:gd name="connsiteY126" fmla="*/ 847725 h 2005013"/>
                <a:gd name="connsiteX127" fmla="*/ 289724 w 1472002"/>
                <a:gd name="connsiteY127" fmla="*/ 866775 h 2005013"/>
                <a:gd name="connsiteX128" fmla="*/ 275436 w 1472002"/>
                <a:gd name="connsiteY128" fmla="*/ 871538 h 2005013"/>
                <a:gd name="connsiteX129" fmla="*/ 184949 w 1472002"/>
                <a:gd name="connsiteY129" fmla="*/ 862013 h 2005013"/>
                <a:gd name="connsiteX130" fmla="*/ 156374 w 1472002"/>
                <a:gd name="connsiteY130" fmla="*/ 852488 h 2005013"/>
                <a:gd name="connsiteX131" fmla="*/ 142086 w 1472002"/>
                <a:gd name="connsiteY131" fmla="*/ 847725 h 2005013"/>
                <a:gd name="connsiteX132" fmla="*/ 118274 w 1472002"/>
                <a:gd name="connsiteY132" fmla="*/ 842963 h 2005013"/>
                <a:gd name="connsiteX133" fmla="*/ 103986 w 1472002"/>
                <a:gd name="connsiteY133" fmla="*/ 833438 h 2005013"/>
                <a:gd name="connsiteX134" fmla="*/ 27786 w 1472002"/>
                <a:gd name="connsiteY134" fmla="*/ 833438 h 2005013"/>
                <a:gd name="connsiteX135" fmla="*/ 8736 w 1472002"/>
                <a:gd name="connsiteY135" fmla="*/ 847725 h 2005013"/>
                <a:gd name="connsiteX136" fmla="*/ 8736 w 1472002"/>
                <a:gd name="connsiteY136" fmla="*/ 890588 h 2005013"/>
                <a:gd name="connsiteX137" fmla="*/ 23024 w 1472002"/>
                <a:gd name="connsiteY137" fmla="*/ 904875 h 2005013"/>
                <a:gd name="connsiteX138" fmla="*/ 42074 w 1472002"/>
                <a:gd name="connsiteY138" fmla="*/ 919163 h 2005013"/>
                <a:gd name="connsiteX139" fmla="*/ 61124 w 1472002"/>
                <a:gd name="connsiteY139" fmla="*/ 923925 h 2005013"/>
                <a:gd name="connsiteX140" fmla="*/ 75411 w 1472002"/>
                <a:gd name="connsiteY140" fmla="*/ 928688 h 2005013"/>
                <a:gd name="connsiteX141" fmla="*/ 108749 w 1472002"/>
                <a:gd name="connsiteY141" fmla="*/ 947738 h 2005013"/>
                <a:gd name="connsiteX142" fmla="*/ 127799 w 1472002"/>
                <a:gd name="connsiteY142" fmla="*/ 952500 h 2005013"/>
                <a:gd name="connsiteX143" fmla="*/ 142086 w 1472002"/>
                <a:gd name="connsiteY143" fmla="*/ 957263 h 2005013"/>
                <a:gd name="connsiteX144" fmla="*/ 161136 w 1472002"/>
                <a:gd name="connsiteY144" fmla="*/ 985838 h 2005013"/>
                <a:gd name="connsiteX145" fmla="*/ 170661 w 1472002"/>
                <a:gd name="connsiteY145" fmla="*/ 1014413 h 2005013"/>
                <a:gd name="connsiteX146" fmla="*/ 175424 w 1472002"/>
                <a:gd name="connsiteY146" fmla="*/ 1028700 h 2005013"/>
                <a:gd name="connsiteX147" fmla="*/ 180186 w 1472002"/>
                <a:gd name="connsiteY147" fmla="*/ 1047750 h 2005013"/>
                <a:gd name="connsiteX148" fmla="*/ 184949 w 1472002"/>
                <a:gd name="connsiteY148" fmla="*/ 1133475 h 2005013"/>
                <a:gd name="connsiteX149" fmla="*/ 199236 w 1472002"/>
                <a:gd name="connsiteY149" fmla="*/ 1143000 h 2005013"/>
                <a:gd name="connsiteX150" fmla="*/ 251624 w 1472002"/>
                <a:gd name="connsiteY150" fmla="*/ 1128713 h 2005013"/>
                <a:gd name="connsiteX151" fmla="*/ 265911 w 1472002"/>
                <a:gd name="connsiteY151" fmla="*/ 1114425 h 2005013"/>
                <a:gd name="connsiteX152" fmla="*/ 280199 w 1472002"/>
                <a:gd name="connsiteY152" fmla="*/ 1081088 h 2005013"/>
                <a:gd name="connsiteX153" fmla="*/ 294486 w 1472002"/>
                <a:gd name="connsiteY153" fmla="*/ 1062038 h 2005013"/>
                <a:gd name="connsiteX154" fmla="*/ 304011 w 1472002"/>
                <a:gd name="connsiteY154" fmla="*/ 1047750 h 2005013"/>
                <a:gd name="connsiteX155" fmla="*/ 346874 w 1472002"/>
                <a:gd name="connsiteY155" fmla="*/ 1009650 h 2005013"/>
                <a:gd name="connsiteX156" fmla="*/ 404024 w 1472002"/>
                <a:gd name="connsiteY156" fmla="*/ 1014413 h 2005013"/>
                <a:gd name="connsiteX157" fmla="*/ 418311 w 1472002"/>
                <a:gd name="connsiteY157" fmla="*/ 1023938 h 2005013"/>
                <a:gd name="connsiteX158" fmla="*/ 446886 w 1472002"/>
                <a:gd name="connsiteY158" fmla="*/ 1052513 h 2005013"/>
                <a:gd name="connsiteX159" fmla="*/ 461174 w 1472002"/>
                <a:gd name="connsiteY159" fmla="*/ 1062038 h 2005013"/>
                <a:gd name="connsiteX160" fmla="*/ 480224 w 1472002"/>
                <a:gd name="connsiteY160" fmla="*/ 1071563 h 2005013"/>
                <a:gd name="connsiteX161" fmla="*/ 504036 w 1472002"/>
                <a:gd name="connsiteY161" fmla="*/ 1100138 h 2005013"/>
                <a:gd name="connsiteX162" fmla="*/ 527849 w 1472002"/>
                <a:gd name="connsiteY162" fmla="*/ 1128713 h 2005013"/>
                <a:gd name="connsiteX163" fmla="*/ 537374 w 1472002"/>
                <a:gd name="connsiteY163" fmla="*/ 1147763 h 2005013"/>
                <a:gd name="connsiteX164" fmla="*/ 551661 w 1472002"/>
                <a:gd name="connsiteY164" fmla="*/ 1195388 h 2005013"/>
                <a:gd name="connsiteX165" fmla="*/ 556424 w 1472002"/>
                <a:gd name="connsiteY165" fmla="*/ 1209675 h 2005013"/>
                <a:gd name="connsiteX166" fmla="*/ 542136 w 1472002"/>
                <a:gd name="connsiteY166" fmla="*/ 1276350 h 2005013"/>
                <a:gd name="connsiteX167" fmla="*/ 513561 w 1472002"/>
                <a:gd name="connsiteY167" fmla="*/ 1295400 h 2005013"/>
                <a:gd name="connsiteX168" fmla="*/ 484986 w 1472002"/>
                <a:gd name="connsiteY168" fmla="*/ 1304925 h 2005013"/>
                <a:gd name="connsiteX169" fmla="*/ 470699 w 1472002"/>
                <a:gd name="connsiteY169" fmla="*/ 1314450 h 2005013"/>
                <a:gd name="connsiteX170" fmla="*/ 399261 w 1472002"/>
                <a:gd name="connsiteY170" fmla="*/ 1323975 h 2005013"/>
                <a:gd name="connsiteX171" fmla="*/ 370686 w 1472002"/>
                <a:gd name="connsiteY171" fmla="*/ 1338263 h 2005013"/>
                <a:gd name="connsiteX172" fmla="*/ 337349 w 1472002"/>
                <a:gd name="connsiteY172" fmla="*/ 1381125 h 2005013"/>
                <a:gd name="connsiteX173" fmla="*/ 323061 w 1472002"/>
                <a:gd name="connsiteY173" fmla="*/ 1390650 h 2005013"/>
                <a:gd name="connsiteX174" fmla="*/ 299249 w 1472002"/>
                <a:gd name="connsiteY174" fmla="*/ 1395413 h 2005013"/>
                <a:gd name="connsiteX175" fmla="*/ 284961 w 1472002"/>
                <a:gd name="connsiteY175" fmla="*/ 1400175 h 2005013"/>
                <a:gd name="connsiteX176" fmla="*/ 275436 w 1472002"/>
                <a:gd name="connsiteY176" fmla="*/ 1414463 h 2005013"/>
                <a:gd name="connsiteX177" fmla="*/ 261149 w 1472002"/>
                <a:gd name="connsiteY177" fmla="*/ 1428750 h 2005013"/>
                <a:gd name="connsiteX178" fmla="*/ 251624 w 1472002"/>
                <a:gd name="connsiteY178" fmla="*/ 1447800 h 2005013"/>
                <a:gd name="connsiteX179" fmla="*/ 246861 w 1472002"/>
                <a:gd name="connsiteY179" fmla="*/ 1481138 h 2005013"/>
                <a:gd name="connsiteX180" fmla="*/ 237336 w 1472002"/>
                <a:gd name="connsiteY180" fmla="*/ 1509713 h 2005013"/>
                <a:gd name="connsiteX181" fmla="*/ 232574 w 1472002"/>
                <a:gd name="connsiteY181" fmla="*/ 1538288 h 2005013"/>
                <a:gd name="connsiteX182" fmla="*/ 227811 w 1472002"/>
                <a:gd name="connsiteY182" fmla="*/ 1552575 h 2005013"/>
                <a:gd name="connsiteX183" fmla="*/ 242099 w 1472002"/>
                <a:gd name="connsiteY183" fmla="*/ 1662113 h 2005013"/>
                <a:gd name="connsiteX184" fmla="*/ 261149 w 1472002"/>
                <a:gd name="connsiteY184" fmla="*/ 1695450 h 2005013"/>
                <a:gd name="connsiteX185" fmla="*/ 275436 w 1472002"/>
                <a:gd name="connsiteY185" fmla="*/ 1700213 h 2005013"/>
                <a:gd name="connsiteX186" fmla="*/ 327824 w 1472002"/>
                <a:gd name="connsiteY186" fmla="*/ 1709738 h 2005013"/>
                <a:gd name="connsiteX187" fmla="*/ 351636 w 1472002"/>
                <a:gd name="connsiteY187" fmla="*/ 1743075 h 2005013"/>
                <a:gd name="connsiteX188" fmla="*/ 365924 w 1472002"/>
                <a:gd name="connsiteY188" fmla="*/ 1728788 h 2005013"/>
                <a:gd name="connsiteX189" fmla="*/ 384974 w 1472002"/>
                <a:gd name="connsiteY189" fmla="*/ 1700213 h 2005013"/>
                <a:gd name="connsiteX190" fmla="*/ 399261 w 1472002"/>
                <a:gd name="connsiteY190" fmla="*/ 1695450 h 2005013"/>
                <a:gd name="connsiteX191" fmla="*/ 437361 w 1472002"/>
                <a:gd name="connsiteY191" fmla="*/ 1719263 h 2005013"/>
                <a:gd name="connsiteX192" fmla="*/ 451649 w 1472002"/>
                <a:gd name="connsiteY192" fmla="*/ 1733550 h 2005013"/>
                <a:gd name="connsiteX193" fmla="*/ 470699 w 1472002"/>
                <a:gd name="connsiteY193" fmla="*/ 1762125 h 2005013"/>
                <a:gd name="connsiteX194" fmla="*/ 475461 w 1472002"/>
                <a:gd name="connsiteY194" fmla="*/ 1776413 h 2005013"/>
                <a:gd name="connsiteX195" fmla="*/ 484986 w 1472002"/>
                <a:gd name="connsiteY195" fmla="*/ 1790700 h 2005013"/>
                <a:gd name="connsiteX196" fmla="*/ 489749 w 1472002"/>
                <a:gd name="connsiteY196" fmla="*/ 1814513 h 2005013"/>
                <a:gd name="connsiteX197" fmla="*/ 480224 w 1472002"/>
                <a:gd name="connsiteY197" fmla="*/ 1862138 h 2005013"/>
                <a:gd name="connsiteX198" fmla="*/ 465936 w 1472002"/>
                <a:gd name="connsiteY198" fmla="*/ 1890713 h 2005013"/>
                <a:gd name="connsiteX199" fmla="*/ 480224 w 1472002"/>
                <a:gd name="connsiteY199" fmla="*/ 1905000 h 2005013"/>
                <a:gd name="connsiteX200" fmla="*/ 494511 w 1472002"/>
                <a:gd name="connsiteY200" fmla="*/ 1909763 h 2005013"/>
                <a:gd name="connsiteX201" fmla="*/ 532611 w 1472002"/>
                <a:gd name="connsiteY201" fmla="*/ 1919288 h 2005013"/>
                <a:gd name="connsiteX202" fmla="*/ 546899 w 1472002"/>
                <a:gd name="connsiteY202" fmla="*/ 1933575 h 2005013"/>
                <a:gd name="connsiteX203" fmla="*/ 575474 w 1472002"/>
                <a:gd name="connsiteY203" fmla="*/ 1943100 h 2005013"/>
                <a:gd name="connsiteX204" fmla="*/ 604049 w 1472002"/>
                <a:gd name="connsiteY204" fmla="*/ 1962150 h 2005013"/>
                <a:gd name="connsiteX205" fmla="*/ 632624 w 1472002"/>
                <a:gd name="connsiteY205" fmla="*/ 1952625 h 2005013"/>
                <a:gd name="connsiteX206" fmla="*/ 646911 w 1472002"/>
                <a:gd name="connsiteY206" fmla="*/ 1943100 h 2005013"/>
                <a:gd name="connsiteX207" fmla="*/ 661199 w 1472002"/>
                <a:gd name="connsiteY207" fmla="*/ 1928813 h 2005013"/>
                <a:gd name="connsiteX208" fmla="*/ 675486 w 1472002"/>
                <a:gd name="connsiteY208" fmla="*/ 1924050 h 2005013"/>
                <a:gd name="connsiteX209" fmla="*/ 718349 w 1472002"/>
                <a:gd name="connsiteY209" fmla="*/ 1900238 h 2005013"/>
                <a:gd name="connsiteX210" fmla="*/ 727874 w 1472002"/>
                <a:gd name="connsiteY210" fmla="*/ 1885950 h 2005013"/>
                <a:gd name="connsiteX211" fmla="*/ 756449 w 1472002"/>
                <a:gd name="connsiteY211" fmla="*/ 1862138 h 2005013"/>
                <a:gd name="connsiteX212" fmla="*/ 780261 w 1472002"/>
                <a:gd name="connsiteY212" fmla="*/ 1838325 h 2005013"/>
                <a:gd name="connsiteX213" fmla="*/ 780261 w 1472002"/>
                <a:gd name="connsiteY213" fmla="*/ 1795463 h 2005013"/>
                <a:gd name="connsiteX214" fmla="*/ 770736 w 1472002"/>
                <a:gd name="connsiteY214" fmla="*/ 1738313 h 2005013"/>
                <a:gd name="connsiteX215" fmla="*/ 756449 w 1472002"/>
                <a:gd name="connsiteY215" fmla="*/ 1724025 h 2005013"/>
                <a:gd name="connsiteX216" fmla="*/ 746924 w 1472002"/>
                <a:gd name="connsiteY216" fmla="*/ 1709738 h 2005013"/>
                <a:gd name="connsiteX217" fmla="*/ 704061 w 1472002"/>
                <a:gd name="connsiteY217" fmla="*/ 1676400 h 2005013"/>
                <a:gd name="connsiteX218" fmla="*/ 689774 w 1472002"/>
                <a:gd name="connsiteY218" fmla="*/ 1671638 h 2005013"/>
                <a:gd name="connsiteX219" fmla="*/ 680249 w 1472002"/>
                <a:gd name="connsiteY219" fmla="*/ 1657350 h 2005013"/>
                <a:gd name="connsiteX220" fmla="*/ 670724 w 1472002"/>
                <a:gd name="connsiteY220" fmla="*/ 1628775 h 2005013"/>
                <a:gd name="connsiteX221" fmla="*/ 675486 w 1472002"/>
                <a:gd name="connsiteY221" fmla="*/ 1538288 h 2005013"/>
                <a:gd name="connsiteX222" fmla="*/ 685011 w 1472002"/>
                <a:gd name="connsiteY222" fmla="*/ 1443038 h 2005013"/>
                <a:gd name="connsiteX223" fmla="*/ 694536 w 1472002"/>
                <a:gd name="connsiteY223" fmla="*/ 1428750 h 2005013"/>
                <a:gd name="connsiteX224" fmla="*/ 723111 w 1472002"/>
                <a:gd name="connsiteY224" fmla="*/ 1414463 h 2005013"/>
                <a:gd name="connsiteX225" fmla="*/ 775499 w 1472002"/>
                <a:gd name="connsiteY225" fmla="*/ 1428750 h 2005013"/>
                <a:gd name="connsiteX226" fmla="*/ 789786 w 1472002"/>
                <a:gd name="connsiteY226" fmla="*/ 1433513 h 2005013"/>
                <a:gd name="connsiteX227" fmla="*/ 832649 w 1472002"/>
                <a:gd name="connsiteY227" fmla="*/ 1457325 h 2005013"/>
                <a:gd name="connsiteX228" fmla="*/ 861224 w 1472002"/>
                <a:gd name="connsiteY228" fmla="*/ 1471613 h 2005013"/>
                <a:gd name="connsiteX229" fmla="*/ 875511 w 1472002"/>
                <a:gd name="connsiteY229" fmla="*/ 1481138 h 2005013"/>
                <a:gd name="connsiteX230" fmla="*/ 889799 w 1472002"/>
                <a:gd name="connsiteY230" fmla="*/ 1533525 h 2005013"/>
                <a:gd name="connsiteX231" fmla="*/ 880274 w 1472002"/>
                <a:gd name="connsiteY231" fmla="*/ 1619250 h 2005013"/>
                <a:gd name="connsiteX232" fmla="*/ 870749 w 1472002"/>
                <a:gd name="connsiteY232" fmla="*/ 1647825 h 2005013"/>
                <a:gd name="connsiteX233" fmla="*/ 865986 w 1472002"/>
                <a:gd name="connsiteY233" fmla="*/ 1662113 h 2005013"/>
                <a:gd name="connsiteX234" fmla="*/ 908849 w 1472002"/>
                <a:gd name="connsiteY234" fmla="*/ 1681163 h 2005013"/>
                <a:gd name="connsiteX235" fmla="*/ 923136 w 1472002"/>
                <a:gd name="connsiteY235" fmla="*/ 1685925 h 2005013"/>
                <a:gd name="connsiteX236" fmla="*/ 965999 w 1472002"/>
                <a:gd name="connsiteY236" fmla="*/ 1719263 h 2005013"/>
                <a:gd name="connsiteX237" fmla="*/ 985049 w 1472002"/>
                <a:gd name="connsiteY237" fmla="*/ 1747838 h 2005013"/>
                <a:gd name="connsiteX238" fmla="*/ 994574 w 1472002"/>
                <a:gd name="connsiteY238" fmla="*/ 1776413 h 2005013"/>
                <a:gd name="connsiteX239" fmla="*/ 1008861 w 1472002"/>
                <a:gd name="connsiteY239" fmla="*/ 1785938 h 2005013"/>
                <a:gd name="connsiteX240" fmla="*/ 1085061 w 1472002"/>
                <a:gd name="connsiteY240" fmla="*/ 1795463 h 2005013"/>
                <a:gd name="connsiteX241" fmla="*/ 1127924 w 1472002"/>
                <a:gd name="connsiteY241" fmla="*/ 1800225 h 2005013"/>
                <a:gd name="connsiteX242" fmla="*/ 1161261 w 1472002"/>
                <a:gd name="connsiteY242" fmla="*/ 1809750 h 2005013"/>
                <a:gd name="connsiteX243" fmla="*/ 1175549 w 1472002"/>
                <a:gd name="connsiteY243" fmla="*/ 1819275 h 2005013"/>
                <a:gd name="connsiteX244" fmla="*/ 1194599 w 1472002"/>
                <a:gd name="connsiteY244" fmla="*/ 1847850 h 2005013"/>
                <a:gd name="connsiteX245" fmla="*/ 1218411 w 1472002"/>
                <a:gd name="connsiteY245" fmla="*/ 1876425 h 2005013"/>
                <a:gd name="connsiteX246" fmla="*/ 1246986 w 1472002"/>
                <a:gd name="connsiteY246" fmla="*/ 1895475 h 2005013"/>
                <a:gd name="connsiteX247" fmla="*/ 1261274 w 1472002"/>
                <a:gd name="connsiteY247" fmla="*/ 1905000 h 2005013"/>
                <a:gd name="connsiteX248" fmla="*/ 1275561 w 1472002"/>
                <a:gd name="connsiteY248" fmla="*/ 1924050 h 2005013"/>
                <a:gd name="connsiteX249" fmla="*/ 1304136 w 1472002"/>
                <a:gd name="connsiteY249" fmla="*/ 1952625 h 2005013"/>
                <a:gd name="connsiteX250" fmla="*/ 1313661 w 1472002"/>
                <a:gd name="connsiteY250" fmla="*/ 1966913 h 2005013"/>
                <a:gd name="connsiteX251" fmla="*/ 1342236 w 1472002"/>
                <a:gd name="connsiteY251" fmla="*/ 1985963 h 2005013"/>
                <a:gd name="connsiteX252" fmla="*/ 1361286 w 1472002"/>
                <a:gd name="connsiteY252" fmla="*/ 2000250 h 2005013"/>
                <a:gd name="connsiteX253" fmla="*/ 1389861 w 1472002"/>
                <a:gd name="connsiteY253" fmla="*/ 2005013 h 2005013"/>
                <a:gd name="connsiteX254" fmla="*/ 1437486 w 1472002"/>
                <a:gd name="connsiteY254" fmla="*/ 1981200 h 2005013"/>
                <a:gd name="connsiteX255" fmla="*/ 1451774 w 1472002"/>
                <a:gd name="connsiteY255" fmla="*/ 1971675 h 2005013"/>
                <a:gd name="connsiteX256" fmla="*/ 1456536 w 1472002"/>
                <a:gd name="connsiteY256" fmla="*/ 1957388 h 2005013"/>
                <a:gd name="connsiteX257" fmla="*/ 1456536 w 1472002"/>
                <a:gd name="connsiteY257" fmla="*/ 1852613 h 2005013"/>
                <a:gd name="connsiteX258" fmla="*/ 1451774 w 1472002"/>
                <a:gd name="connsiteY258" fmla="*/ 1819275 h 2005013"/>
                <a:gd name="connsiteX259" fmla="*/ 1447011 w 1472002"/>
                <a:gd name="connsiteY259" fmla="*/ 1804988 h 2005013"/>
                <a:gd name="connsiteX260" fmla="*/ 1375574 w 1472002"/>
                <a:gd name="connsiteY260" fmla="*/ 1790700 h 2005013"/>
                <a:gd name="connsiteX261" fmla="*/ 1346999 w 1472002"/>
                <a:gd name="connsiteY261" fmla="*/ 1771650 h 2005013"/>
                <a:gd name="connsiteX262" fmla="*/ 1318424 w 1472002"/>
                <a:gd name="connsiteY262" fmla="*/ 1752600 h 2005013"/>
                <a:gd name="connsiteX263" fmla="*/ 1304136 w 1472002"/>
                <a:gd name="connsiteY263" fmla="*/ 1724025 h 2005013"/>
                <a:gd name="connsiteX264" fmla="*/ 1313661 w 1472002"/>
                <a:gd name="connsiteY264" fmla="*/ 1681163 h 2005013"/>
                <a:gd name="connsiteX265" fmla="*/ 1332711 w 1472002"/>
                <a:gd name="connsiteY265" fmla="*/ 1652588 h 2005013"/>
                <a:gd name="connsiteX266" fmla="*/ 1346999 w 1472002"/>
                <a:gd name="connsiteY266" fmla="*/ 1643063 h 2005013"/>
                <a:gd name="connsiteX267" fmla="*/ 1356524 w 1472002"/>
                <a:gd name="connsiteY267" fmla="*/ 1628775 h 2005013"/>
                <a:gd name="connsiteX268" fmla="*/ 1370811 w 1472002"/>
                <a:gd name="connsiteY268" fmla="*/ 1619250 h 2005013"/>
                <a:gd name="connsiteX269" fmla="*/ 1404149 w 1472002"/>
                <a:gd name="connsiteY269" fmla="*/ 1590675 h 2005013"/>
                <a:gd name="connsiteX270" fmla="*/ 1408911 w 1472002"/>
                <a:gd name="connsiteY270" fmla="*/ 1576388 h 2005013"/>
                <a:gd name="connsiteX271" fmla="*/ 1418436 w 1472002"/>
                <a:gd name="connsiteY271" fmla="*/ 1562100 h 2005013"/>
                <a:gd name="connsiteX272" fmla="*/ 1427961 w 1472002"/>
                <a:gd name="connsiteY272" fmla="*/ 1533525 h 2005013"/>
                <a:gd name="connsiteX273" fmla="*/ 1432724 w 1472002"/>
                <a:gd name="connsiteY273" fmla="*/ 1323975 h 2005013"/>
                <a:gd name="connsiteX274" fmla="*/ 1437486 w 1472002"/>
                <a:gd name="connsiteY274" fmla="*/ 1295400 h 2005013"/>
                <a:gd name="connsiteX275" fmla="*/ 1447011 w 1472002"/>
                <a:gd name="connsiteY275" fmla="*/ 1214438 h 2005013"/>
                <a:gd name="connsiteX276" fmla="*/ 1442249 w 1472002"/>
                <a:gd name="connsiteY276" fmla="*/ 1181100 h 2005013"/>
                <a:gd name="connsiteX277" fmla="*/ 1427961 w 1472002"/>
                <a:gd name="connsiteY277" fmla="*/ 1171575 h 2005013"/>
                <a:gd name="connsiteX278" fmla="*/ 1399386 w 1472002"/>
                <a:gd name="connsiteY278" fmla="*/ 1162050 h 2005013"/>
                <a:gd name="connsiteX279" fmla="*/ 1366049 w 1472002"/>
                <a:gd name="connsiteY279" fmla="*/ 1171575 h 2005013"/>
                <a:gd name="connsiteX280" fmla="*/ 1342236 w 1472002"/>
                <a:gd name="connsiteY280" fmla="*/ 1200150 h 2005013"/>
                <a:gd name="connsiteX281" fmla="*/ 1332711 w 1472002"/>
                <a:gd name="connsiteY281" fmla="*/ 1243013 h 2005013"/>
                <a:gd name="connsiteX282" fmla="*/ 1327949 w 1472002"/>
                <a:gd name="connsiteY282" fmla="*/ 1257300 h 2005013"/>
                <a:gd name="connsiteX283" fmla="*/ 1313661 w 1472002"/>
                <a:gd name="connsiteY283" fmla="*/ 1266825 h 2005013"/>
                <a:gd name="connsiteX284" fmla="*/ 1261274 w 1472002"/>
                <a:gd name="connsiteY284" fmla="*/ 1257300 h 2005013"/>
                <a:gd name="connsiteX285" fmla="*/ 1246986 w 1472002"/>
                <a:gd name="connsiteY285" fmla="*/ 1247775 h 2005013"/>
                <a:gd name="connsiteX286" fmla="*/ 1232699 w 1472002"/>
                <a:gd name="connsiteY286" fmla="*/ 1219200 h 2005013"/>
                <a:gd name="connsiteX287" fmla="*/ 1227936 w 1472002"/>
                <a:gd name="connsiteY287" fmla="*/ 1204913 h 2005013"/>
                <a:gd name="connsiteX288" fmla="*/ 1218411 w 1472002"/>
                <a:gd name="connsiteY288" fmla="*/ 1190625 h 2005013"/>
                <a:gd name="connsiteX289" fmla="*/ 1189836 w 1472002"/>
                <a:gd name="connsiteY289" fmla="*/ 1166813 h 2005013"/>
                <a:gd name="connsiteX290" fmla="*/ 1175549 w 1472002"/>
                <a:gd name="connsiteY290" fmla="*/ 1162050 h 2005013"/>
                <a:gd name="connsiteX291" fmla="*/ 1161261 w 1472002"/>
                <a:gd name="connsiteY291" fmla="*/ 1181100 h 2005013"/>
                <a:gd name="connsiteX292" fmla="*/ 1175549 w 1472002"/>
                <a:gd name="connsiteY292" fmla="*/ 1252538 h 2005013"/>
                <a:gd name="connsiteX293" fmla="*/ 1170786 w 1472002"/>
                <a:gd name="connsiteY293" fmla="*/ 1276350 h 2005013"/>
                <a:gd name="connsiteX294" fmla="*/ 1166024 w 1472002"/>
                <a:gd name="connsiteY294" fmla="*/ 1290638 h 2005013"/>
                <a:gd name="connsiteX295" fmla="*/ 1146974 w 1472002"/>
                <a:gd name="connsiteY295" fmla="*/ 1295400 h 2005013"/>
                <a:gd name="connsiteX296" fmla="*/ 1099349 w 1472002"/>
                <a:gd name="connsiteY296" fmla="*/ 1285875 h 2005013"/>
                <a:gd name="connsiteX297" fmla="*/ 1051724 w 1472002"/>
                <a:gd name="connsiteY297" fmla="*/ 1281113 h 2005013"/>
                <a:gd name="connsiteX298" fmla="*/ 1013624 w 1472002"/>
                <a:gd name="connsiteY298" fmla="*/ 1266825 h 2005013"/>
                <a:gd name="connsiteX299" fmla="*/ 985049 w 1472002"/>
                <a:gd name="connsiteY299" fmla="*/ 1257300 h 2005013"/>
                <a:gd name="connsiteX300" fmla="*/ 951711 w 1472002"/>
                <a:gd name="connsiteY300" fmla="*/ 1238250 h 2005013"/>
                <a:gd name="connsiteX301" fmla="*/ 923136 w 1472002"/>
                <a:gd name="connsiteY301" fmla="*/ 1223963 h 2005013"/>
                <a:gd name="connsiteX302" fmla="*/ 908849 w 1472002"/>
                <a:gd name="connsiteY302" fmla="*/ 1209675 h 2005013"/>
                <a:gd name="connsiteX303" fmla="*/ 894561 w 1472002"/>
                <a:gd name="connsiteY303" fmla="*/ 1200150 h 2005013"/>
                <a:gd name="connsiteX304" fmla="*/ 875511 w 1472002"/>
                <a:gd name="connsiteY304" fmla="*/ 1171575 h 2005013"/>
                <a:gd name="connsiteX305" fmla="*/ 870749 w 1472002"/>
                <a:gd name="connsiteY305" fmla="*/ 1157288 h 2005013"/>
                <a:gd name="connsiteX306" fmla="*/ 880274 w 1472002"/>
                <a:gd name="connsiteY306" fmla="*/ 1114425 h 2005013"/>
                <a:gd name="connsiteX307" fmla="*/ 885036 w 1472002"/>
                <a:gd name="connsiteY307" fmla="*/ 995363 h 2005013"/>
                <a:gd name="connsiteX308" fmla="*/ 894561 w 1472002"/>
                <a:gd name="connsiteY308" fmla="*/ 981075 h 2005013"/>
                <a:gd name="connsiteX309" fmla="*/ 908849 w 1472002"/>
                <a:gd name="connsiteY309" fmla="*/ 952500 h 2005013"/>
                <a:gd name="connsiteX310" fmla="*/ 913611 w 1472002"/>
                <a:gd name="connsiteY310" fmla="*/ 938213 h 2005013"/>
                <a:gd name="connsiteX311" fmla="*/ 927899 w 1472002"/>
                <a:gd name="connsiteY311" fmla="*/ 923925 h 2005013"/>
                <a:gd name="connsiteX312" fmla="*/ 961236 w 1472002"/>
                <a:gd name="connsiteY312" fmla="*/ 933450 h 2005013"/>
                <a:gd name="connsiteX313" fmla="*/ 1004099 w 1472002"/>
                <a:gd name="connsiteY313" fmla="*/ 928688 h 2005013"/>
                <a:gd name="connsiteX314" fmla="*/ 1042199 w 1472002"/>
                <a:gd name="connsiteY314" fmla="*/ 919163 h 2005013"/>
                <a:gd name="connsiteX315" fmla="*/ 1070774 w 1472002"/>
                <a:gd name="connsiteY315" fmla="*/ 895350 h 2005013"/>
                <a:gd name="connsiteX316" fmla="*/ 1080299 w 1472002"/>
                <a:gd name="connsiteY316" fmla="*/ 881063 h 2005013"/>
                <a:gd name="connsiteX317" fmla="*/ 1099349 w 1472002"/>
                <a:gd name="connsiteY317" fmla="*/ 871538 h 2005013"/>
                <a:gd name="connsiteX318" fmla="*/ 1127924 w 1472002"/>
                <a:gd name="connsiteY318" fmla="*/ 852488 h 2005013"/>
                <a:gd name="connsiteX319" fmla="*/ 1170786 w 1472002"/>
                <a:gd name="connsiteY319" fmla="*/ 833438 h 2005013"/>
                <a:gd name="connsiteX320" fmla="*/ 1185074 w 1472002"/>
                <a:gd name="connsiteY320" fmla="*/ 828675 h 2005013"/>
                <a:gd name="connsiteX321" fmla="*/ 1194599 w 1472002"/>
                <a:gd name="connsiteY321" fmla="*/ 814388 h 2005013"/>
                <a:gd name="connsiteX322" fmla="*/ 1185074 w 1472002"/>
                <a:gd name="connsiteY322" fmla="*/ 800100 h 2005013"/>
                <a:gd name="connsiteX323" fmla="*/ 1180311 w 1472002"/>
                <a:gd name="connsiteY323" fmla="*/ 785813 h 2005013"/>
                <a:gd name="connsiteX324" fmla="*/ 1185074 w 1472002"/>
                <a:gd name="connsiteY324" fmla="*/ 762000 h 2005013"/>
                <a:gd name="connsiteX325" fmla="*/ 1237461 w 1472002"/>
                <a:gd name="connsiteY325" fmla="*/ 762000 h 2005013"/>
                <a:gd name="connsiteX326" fmla="*/ 1313661 w 1472002"/>
                <a:gd name="connsiteY326" fmla="*/ 771525 h 2005013"/>
                <a:gd name="connsiteX327" fmla="*/ 1327949 w 1472002"/>
                <a:gd name="connsiteY327" fmla="*/ 776288 h 2005013"/>
                <a:gd name="connsiteX328" fmla="*/ 1337474 w 1472002"/>
                <a:gd name="connsiteY328" fmla="*/ 790575 h 2005013"/>
                <a:gd name="connsiteX329" fmla="*/ 1351761 w 1472002"/>
                <a:gd name="connsiteY329" fmla="*/ 800100 h 2005013"/>
                <a:gd name="connsiteX330" fmla="*/ 1370811 w 1472002"/>
                <a:gd name="connsiteY330" fmla="*/ 828675 h 2005013"/>
                <a:gd name="connsiteX331" fmla="*/ 1380336 w 1472002"/>
                <a:gd name="connsiteY331" fmla="*/ 842963 h 2005013"/>
                <a:gd name="connsiteX332" fmla="*/ 1389861 w 1472002"/>
                <a:gd name="connsiteY332" fmla="*/ 923925 h 2005013"/>
                <a:gd name="connsiteX333" fmla="*/ 1399386 w 1472002"/>
                <a:gd name="connsiteY333" fmla="*/ 1023938 h 2005013"/>
                <a:gd name="connsiteX334" fmla="*/ 1408911 w 1472002"/>
                <a:gd name="connsiteY334" fmla="*/ 1038225 h 2005013"/>
                <a:gd name="connsiteX335" fmla="*/ 1413674 w 1472002"/>
                <a:gd name="connsiteY335" fmla="*/ 1023938 h 2005013"/>
                <a:gd name="connsiteX336" fmla="*/ 1423199 w 1472002"/>
                <a:gd name="connsiteY336" fmla="*/ 990600 h 2005013"/>
                <a:gd name="connsiteX337" fmla="*/ 1432724 w 1472002"/>
                <a:gd name="connsiteY337" fmla="*/ 976313 h 2005013"/>
                <a:gd name="connsiteX338" fmla="*/ 1442249 w 1472002"/>
                <a:gd name="connsiteY338" fmla="*/ 938213 h 2005013"/>
                <a:gd name="connsiteX339" fmla="*/ 1451774 w 1472002"/>
                <a:gd name="connsiteY339" fmla="*/ 923925 h 2005013"/>
                <a:gd name="connsiteX340" fmla="*/ 1456536 w 1472002"/>
                <a:gd name="connsiteY340" fmla="*/ 819150 h 2005013"/>
                <a:gd name="connsiteX341" fmla="*/ 1461299 w 1472002"/>
                <a:gd name="connsiteY341" fmla="*/ 538163 h 2005013"/>
                <a:gd name="connsiteX342" fmla="*/ 1466061 w 1472002"/>
                <a:gd name="connsiteY342" fmla="*/ 328613 h 2005013"/>
                <a:gd name="connsiteX343" fmla="*/ 1461299 w 1472002"/>
                <a:gd name="connsiteY343" fmla="*/ 33338 h 2005013"/>
                <a:gd name="connsiteX344" fmla="*/ 1432724 w 1472002"/>
                <a:gd name="connsiteY344" fmla="*/ 23813 h 2005013"/>
                <a:gd name="connsiteX345" fmla="*/ 1418436 w 1472002"/>
                <a:gd name="connsiteY345" fmla="*/ 14288 h 2005013"/>
                <a:gd name="connsiteX346" fmla="*/ 1399386 w 1472002"/>
                <a:gd name="connsiteY346" fmla="*/ 9525 h 2005013"/>
                <a:gd name="connsiteX347" fmla="*/ 1227936 w 1472002"/>
                <a:gd name="connsiteY347" fmla="*/ 14288 h 2005013"/>
                <a:gd name="connsiteX348" fmla="*/ 1208886 w 1472002"/>
                <a:gd name="connsiteY348" fmla="*/ 23813 h 2005013"/>
                <a:gd name="connsiteX349" fmla="*/ 1194599 w 1472002"/>
                <a:gd name="connsiteY349" fmla="*/ 33338 h 2005013"/>
                <a:gd name="connsiteX350" fmla="*/ 1213649 w 1472002"/>
                <a:gd name="connsiteY350" fmla="*/ 47625 h 2005013"/>
                <a:gd name="connsiteX0" fmla="*/ 1456536 w 1472002"/>
                <a:gd name="connsiteY0" fmla="*/ 23813 h 2005013"/>
                <a:gd name="connsiteX1" fmla="*/ 1456536 w 1472002"/>
                <a:gd name="connsiteY1" fmla="*/ 23813 h 2005013"/>
                <a:gd name="connsiteX2" fmla="*/ 1413674 w 1472002"/>
                <a:gd name="connsiteY2" fmla="*/ 14288 h 2005013"/>
                <a:gd name="connsiteX3" fmla="*/ 1289849 w 1472002"/>
                <a:gd name="connsiteY3" fmla="*/ 0 h 2005013"/>
                <a:gd name="connsiteX4" fmla="*/ 1227936 w 1472002"/>
                <a:gd name="connsiteY4" fmla="*/ 9525 h 2005013"/>
                <a:gd name="connsiteX5" fmla="*/ 1213649 w 1472002"/>
                <a:gd name="connsiteY5" fmla="*/ 19050 h 2005013"/>
                <a:gd name="connsiteX6" fmla="*/ 1208886 w 1472002"/>
                <a:gd name="connsiteY6" fmla="*/ 33338 h 2005013"/>
                <a:gd name="connsiteX7" fmla="*/ 1223174 w 1472002"/>
                <a:gd name="connsiteY7" fmla="*/ 100013 h 2005013"/>
                <a:gd name="connsiteX8" fmla="*/ 1232699 w 1472002"/>
                <a:gd name="connsiteY8" fmla="*/ 128588 h 2005013"/>
                <a:gd name="connsiteX9" fmla="*/ 1237461 w 1472002"/>
                <a:gd name="connsiteY9" fmla="*/ 142875 h 2005013"/>
                <a:gd name="connsiteX10" fmla="*/ 1246986 w 1472002"/>
                <a:gd name="connsiteY10" fmla="*/ 157163 h 2005013"/>
                <a:gd name="connsiteX11" fmla="*/ 1261274 w 1472002"/>
                <a:gd name="connsiteY11" fmla="*/ 185738 h 2005013"/>
                <a:gd name="connsiteX12" fmla="*/ 1280324 w 1472002"/>
                <a:gd name="connsiteY12" fmla="*/ 228600 h 2005013"/>
                <a:gd name="connsiteX13" fmla="*/ 1289849 w 1472002"/>
                <a:gd name="connsiteY13" fmla="*/ 257175 h 2005013"/>
                <a:gd name="connsiteX14" fmla="*/ 1294611 w 1472002"/>
                <a:gd name="connsiteY14" fmla="*/ 271463 h 2005013"/>
                <a:gd name="connsiteX15" fmla="*/ 1280324 w 1472002"/>
                <a:gd name="connsiteY15" fmla="*/ 323850 h 2005013"/>
                <a:gd name="connsiteX16" fmla="*/ 1270799 w 1472002"/>
                <a:gd name="connsiteY16" fmla="*/ 338138 h 2005013"/>
                <a:gd name="connsiteX17" fmla="*/ 1246986 w 1472002"/>
                <a:gd name="connsiteY17" fmla="*/ 381000 h 2005013"/>
                <a:gd name="connsiteX18" fmla="*/ 1232699 w 1472002"/>
                <a:gd name="connsiteY18" fmla="*/ 395288 h 2005013"/>
                <a:gd name="connsiteX19" fmla="*/ 1223174 w 1472002"/>
                <a:gd name="connsiteY19" fmla="*/ 409575 h 2005013"/>
                <a:gd name="connsiteX20" fmla="*/ 1208886 w 1472002"/>
                <a:gd name="connsiteY20" fmla="*/ 414338 h 2005013"/>
                <a:gd name="connsiteX21" fmla="*/ 1194599 w 1472002"/>
                <a:gd name="connsiteY21" fmla="*/ 423863 h 2005013"/>
                <a:gd name="connsiteX22" fmla="*/ 1166024 w 1472002"/>
                <a:gd name="connsiteY22" fmla="*/ 433388 h 2005013"/>
                <a:gd name="connsiteX23" fmla="*/ 1132686 w 1472002"/>
                <a:gd name="connsiteY23" fmla="*/ 442913 h 2005013"/>
                <a:gd name="connsiteX24" fmla="*/ 1118399 w 1472002"/>
                <a:gd name="connsiteY24" fmla="*/ 452438 h 2005013"/>
                <a:gd name="connsiteX25" fmla="*/ 1099349 w 1472002"/>
                <a:gd name="connsiteY25" fmla="*/ 481013 h 2005013"/>
                <a:gd name="connsiteX26" fmla="*/ 1089824 w 1472002"/>
                <a:gd name="connsiteY26" fmla="*/ 509588 h 2005013"/>
                <a:gd name="connsiteX27" fmla="*/ 1080299 w 1472002"/>
                <a:gd name="connsiteY27" fmla="*/ 542925 h 2005013"/>
                <a:gd name="connsiteX28" fmla="*/ 1070774 w 1472002"/>
                <a:gd name="connsiteY28" fmla="*/ 561975 h 2005013"/>
                <a:gd name="connsiteX29" fmla="*/ 1056486 w 1472002"/>
                <a:gd name="connsiteY29" fmla="*/ 623888 h 2005013"/>
                <a:gd name="connsiteX30" fmla="*/ 1042199 w 1472002"/>
                <a:gd name="connsiteY30" fmla="*/ 676275 h 2005013"/>
                <a:gd name="connsiteX31" fmla="*/ 1027911 w 1472002"/>
                <a:gd name="connsiteY31" fmla="*/ 742950 h 2005013"/>
                <a:gd name="connsiteX32" fmla="*/ 994574 w 1472002"/>
                <a:gd name="connsiteY32" fmla="*/ 766763 h 2005013"/>
                <a:gd name="connsiteX33" fmla="*/ 980286 w 1472002"/>
                <a:gd name="connsiteY33" fmla="*/ 771525 h 2005013"/>
                <a:gd name="connsiteX34" fmla="*/ 927899 w 1472002"/>
                <a:gd name="connsiteY34" fmla="*/ 762000 h 2005013"/>
                <a:gd name="connsiteX35" fmla="*/ 899324 w 1472002"/>
                <a:gd name="connsiteY35" fmla="*/ 738188 h 2005013"/>
                <a:gd name="connsiteX36" fmla="*/ 870749 w 1472002"/>
                <a:gd name="connsiteY36" fmla="*/ 719138 h 2005013"/>
                <a:gd name="connsiteX37" fmla="*/ 827886 w 1472002"/>
                <a:gd name="connsiteY37" fmla="*/ 690563 h 2005013"/>
                <a:gd name="connsiteX38" fmla="*/ 799311 w 1472002"/>
                <a:gd name="connsiteY38" fmla="*/ 676275 h 2005013"/>
                <a:gd name="connsiteX39" fmla="*/ 785024 w 1472002"/>
                <a:gd name="connsiteY39" fmla="*/ 666750 h 2005013"/>
                <a:gd name="connsiteX40" fmla="*/ 756449 w 1472002"/>
                <a:gd name="connsiteY40" fmla="*/ 657225 h 2005013"/>
                <a:gd name="connsiteX41" fmla="*/ 742161 w 1472002"/>
                <a:gd name="connsiteY41" fmla="*/ 652463 h 2005013"/>
                <a:gd name="connsiteX42" fmla="*/ 713586 w 1472002"/>
                <a:gd name="connsiteY42" fmla="*/ 633413 h 2005013"/>
                <a:gd name="connsiteX43" fmla="*/ 685011 w 1472002"/>
                <a:gd name="connsiteY43" fmla="*/ 609600 h 2005013"/>
                <a:gd name="connsiteX44" fmla="*/ 689774 w 1472002"/>
                <a:gd name="connsiteY44" fmla="*/ 595313 h 2005013"/>
                <a:gd name="connsiteX45" fmla="*/ 737399 w 1472002"/>
                <a:gd name="connsiteY45" fmla="*/ 538163 h 2005013"/>
                <a:gd name="connsiteX46" fmla="*/ 751686 w 1472002"/>
                <a:gd name="connsiteY46" fmla="*/ 509588 h 2005013"/>
                <a:gd name="connsiteX47" fmla="*/ 756449 w 1472002"/>
                <a:gd name="connsiteY47" fmla="*/ 495300 h 2005013"/>
                <a:gd name="connsiteX48" fmla="*/ 770736 w 1472002"/>
                <a:gd name="connsiteY48" fmla="*/ 476250 h 2005013"/>
                <a:gd name="connsiteX49" fmla="*/ 780261 w 1472002"/>
                <a:gd name="connsiteY49" fmla="*/ 461963 h 2005013"/>
                <a:gd name="connsiteX50" fmla="*/ 794549 w 1472002"/>
                <a:gd name="connsiteY50" fmla="*/ 447675 h 2005013"/>
                <a:gd name="connsiteX51" fmla="*/ 808836 w 1472002"/>
                <a:gd name="connsiteY51" fmla="*/ 428625 h 2005013"/>
                <a:gd name="connsiteX52" fmla="*/ 823124 w 1472002"/>
                <a:gd name="connsiteY52" fmla="*/ 419100 h 2005013"/>
                <a:gd name="connsiteX53" fmla="*/ 851699 w 1472002"/>
                <a:gd name="connsiteY53" fmla="*/ 395288 h 2005013"/>
                <a:gd name="connsiteX54" fmla="*/ 880274 w 1472002"/>
                <a:gd name="connsiteY54" fmla="*/ 385763 h 2005013"/>
                <a:gd name="connsiteX55" fmla="*/ 1008861 w 1472002"/>
                <a:gd name="connsiteY55" fmla="*/ 390525 h 2005013"/>
                <a:gd name="connsiteX56" fmla="*/ 1037436 w 1472002"/>
                <a:gd name="connsiteY56" fmla="*/ 400050 h 2005013"/>
                <a:gd name="connsiteX57" fmla="*/ 1056486 w 1472002"/>
                <a:gd name="connsiteY57" fmla="*/ 404813 h 2005013"/>
                <a:gd name="connsiteX58" fmla="*/ 1108874 w 1472002"/>
                <a:gd name="connsiteY58" fmla="*/ 400050 h 2005013"/>
                <a:gd name="connsiteX59" fmla="*/ 1104111 w 1472002"/>
                <a:gd name="connsiteY59" fmla="*/ 385763 h 2005013"/>
                <a:gd name="connsiteX60" fmla="*/ 1113636 w 1472002"/>
                <a:gd name="connsiteY60" fmla="*/ 295275 h 2005013"/>
                <a:gd name="connsiteX61" fmla="*/ 1104111 w 1472002"/>
                <a:gd name="connsiteY61" fmla="*/ 261938 h 2005013"/>
                <a:gd name="connsiteX62" fmla="*/ 1008861 w 1472002"/>
                <a:gd name="connsiteY62" fmla="*/ 257175 h 2005013"/>
                <a:gd name="connsiteX63" fmla="*/ 994574 w 1472002"/>
                <a:gd name="connsiteY63" fmla="*/ 252413 h 2005013"/>
                <a:gd name="connsiteX64" fmla="*/ 985049 w 1472002"/>
                <a:gd name="connsiteY64" fmla="*/ 238125 h 2005013"/>
                <a:gd name="connsiteX65" fmla="*/ 985049 w 1472002"/>
                <a:gd name="connsiteY65" fmla="*/ 161925 h 2005013"/>
                <a:gd name="connsiteX66" fmla="*/ 994574 w 1472002"/>
                <a:gd name="connsiteY66" fmla="*/ 133350 h 2005013"/>
                <a:gd name="connsiteX67" fmla="*/ 999336 w 1472002"/>
                <a:gd name="connsiteY67" fmla="*/ 119063 h 2005013"/>
                <a:gd name="connsiteX68" fmla="*/ 1004099 w 1472002"/>
                <a:gd name="connsiteY68" fmla="*/ 104775 h 2005013"/>
                <a:gd name="connsiteX69" fmla="*/ 999336 w 1472002"/>
                <a:gd name="connsiteY69" fmla="*/ 47625 h 2005013"/>
                <a:gd name="connsiteX70" fmla="*/ 985049 w 1472002"/>
                <a:gd name="connsiteY70" fmla="*/ 38100 h 2005013"/>
                <a:gd name="connsiteX71" fmla="*/ 965999 w 1472002"/>
                <a:gd name="connsiteY71" fmla="*/ 71438 h 2005013"/>
                <a:gd name="connsiteX72" fmla="*/ 956474 w 1472002"/>
                <a:gd name="connsiteY72" fmla="*/ 85725 h 2005013"/>
                <a:gd name="connsiteX73" fmla="*/ 946949 w 1472002"/>
                <a:gd name="connsiteY73" fmla="*/ 104775 h 2005013"/>
                <a:gd name="connsiteX74" fmla="*/ 927899 w 1472002"/>
                <a:gd name="connsiteY74" fmla="*/ 133350 h 2005013"/>
                <a:gd name="connsiteX75" fmla="*/ 918374 w 1472002"/>
                <a:gd name="connsiteY75" fmla="*/ 147638 h 2005013"/>
                <a:gd name="connsiteX76" fmla="*/ 908849 w 1472002"/>
                <a:gd name="connsiteY76" fmla="*/ 161925 h 2005013"/>
                <a:gd name="connsiteX77" fmla="*/ 894561 w 1472002"/>
                <a:gd name="connsiteY77" fmla="*/ 190500 h 2005013"/>
                <a:gd name="connsiteX78" fmla="*/ 880274 w 1472002"/>
                <a:gd name="connsiteY78" fmla="*/ 204788 h 2005013"/>
                <a:gd name="connsiteX79" fmla="*/ 865986 w 1472002"/>
                <a:gd name="connsiteY79" fmla="*/ 223838 h 2005013"/>
                <a:gd name="connsiteX80" fmla="*/ 842174 w 1472002"/>
                <a:gd name="connsiteY80" fmla="*/ 252413 h 2005013"/>
                <a:gd name="connsiteX81" fmla="*/ 827886 w 1472002"/>
                <a:gd name="connsiteY81" fmla="*/ 257175 h 2005013"/>
                <a:gd name="connsiteX82" fmla="*/ 808836 w 1472002"/>
                <a:gd name="connsiteY82" fmla="*/ 271463 h 2005013"/>
                <a:gd name="connsiteX83" fmla="*/ 794549 w 1472002"/>
                <a:gd name="connsiteY83" fmla="*/ 280988 h 2005013"/>
                <a:gd name="connsiteX84" fmla="*/ 751686 w 1472002"/>
                <a:gd name="connsiteY84" fmla="*/ 314325 h 2005013"/>
                <a:gd name="connsiteX85" fmla="*/ 723111 w 1472002"/>
                <a:gd name="connsiteY85" fmla="*/ 338138 h 2005013"/>
                <a:gd name="connsiteX86" fmla="*/ 704061 w 1472002"/>
                <a:gd name="connsiteY86" fmla="*/ 371475 h 2005013"/>
                <a:gd name="connsiteX87" fmla="*/ 694536 w 1472002"/>
                <a:gd name="connsiteY87" fmla="*/ 385763 h 2005013"/>
                <a:gd name="connsiteX88" fmla="*/ 685011 w 1472002"/>
                <a:gd name="connsiteY88" fmla="*/ 404813 h 2005013"/>
                <a:gd name="connsiteX89" fmla="*/ 680249 w 1472002"/>
                <a:gd name="connsiteY89" fmla="*/ 419100 h 2005013"/>
                <a:gd name="connsiteX90" fmla="*/ 665961 w 1472002"/>
                <a:gd name="connsiteY90" fmla="*/ 433388 h 2005013"/>
                <a:gd name="connsiteX91" fmla="*/ 651674 w 1472002"/>
                <a:gd name="connsiteY91" fmla="*/ 452438 h 2005013"/>
                <a:gd name="connsiteX92" fmla="*/ 637386 w 1472002"/>
                <a:gd name="connsiteY92" fmla="*/ 466725 h 2005013"/>
                <a:gd name="connsiteX93" fmla="*/ 627861 w 1472002"/>
                <a:gd name="connsiteY93" fmla="*/ 481013 h 2005013"/>
                <a:gd name="connsiteX94" fmla="*/ 594524 w 1472002"/>
                <a:gd name="connsiteY94" fmla="*/ 490538 h 2005013"/>
                <a:gd name="connsiteX95" fmla="*/ 580236 w 1472002"/>
                <a:gd name="connsiteY95" fmla="*/ 481013 h 2005013"/>
                <a:gd name="connsiteX96" fmla="*/ 589761 w 1472002"/>
                <a:gd name="connsiteY96" fmla="*/ 390525 h 2005013"/>
                <a:gd name="connsiteX97" fmla="*/ 594524 w 1472002"/>
                <a:gd name="connsiteY97" fmla="*/ 376238 h 2005013"/>
                <a:gd name="connsiteX98" fmla="*/ 589761 w 1472002"/>
                <a:gd name="connsiteY98" fmla="*/ 319088 h 2005013"/>
                <a:gd name="connsiteX99" fmla="*/ 546899 w 1472002"/>
                <a:gd name="connsiteY99" fmla="*/ 323850 h 2005013"/>
                <a:gd name="connsiteX100" fmla="*/ 532611 w 1472002"/>
                <a:gd name="connsiteY100" fmla="*/ 338138 h 2005013"/>
                <a:gd name="connsiteX101" fmla="*/ 513561 w 1472002"/>
                <a:gd name="connsiteY101" fmla="*/ 366713 h 2005013"/>
                <a:gd name="connsiteX102" fmla="*/ 489749 w 1472002"/>
                <a:gd name="connsiteY102" fmla="*/ 400050 h 2005013"/>
                <a:gd name="connsiteX103" fmla="*/ 484986 w 1472002"/>
                <a:gd name="connsiteY103" fmla="*/ 414338 h 2005013"/>
                <a:gd name="connsiteX104" fmla="*/ 489749 w 1472002"/>
                <a:gd name="connsiteY104" fmla="*/ 433388 h 2005013"/>
                <a:gd name="connsiteX105" fmla="*/ 499274 w 1472002"/>
                <a:gd name="connsiteY105" fmla="*/ 481013 h 2005013"/>
                <a:gd name="connsiteX106" fmla="*/ 513561 w 1472002"/>
                <a:gd name="connsiteY106" fmla="*/ 509588 h 2005013"/>
                <a:gd name="connsiteX107" fmla="*/ 527849 w 1472002"/>
                <a:gd name="connsiteY107" fmla="*/ 557213 h 2005013"/>
                <a:gd name="connsiteX108" fmla="*/ 527849 w 1472002"/>
                <a:gd name="connsiteY108" fmla="*/ 700088 h 2005013"/>
                <a:gd name="connsiteX109" fmla="*/ 523086 w 1472002"/>
                <a:gd name="connsiteY109" fmla="*/ 728663 h 2005013"/>
                <a:gd name="connsiteX110" fmla="*/ 513561 w 1472002"/>
                <a:gd name="connsiteY110" fmla="*/ 752475 h 2005013"/>
                <a:gd name="connsiteX111" fmla="*/ 508799 w 1472002"/>
                <a:gd name="connsiteY111" fmla="*/ 766763 h 2005013"/>
                <a:gd name="connsiteX112" fmla="*/ 504036 w 1472002"/>
                <a:gd name="connsiteY112" fmla="*/ 785813 h 2005013"/>
                <a:gd name="connsiteX113" fmla="*/ 494511 w 1472002"/>
                <a:gd name="connsiteY113" fmla="*/ 800100 h 2005013"/>
                <a:gd name="connsiteX114" fmla="*/ 489749 w 1472002"/>
                <a:gd name="connsiteY114" fmla="*/ 814388 h 2005013"/>
                <a:gd name="connsiteX115" fmla="*/ 461174 w 1472002"/>
                <a:gd name="connsiteY115" fmla="*/ 833438 h 2005013"/>
                <a:gd name="connsiteX116" fmla="*/ 432599 w 1472002"/>
                <a:gd name="connsiteY116" fmla="*/ 828675 h 2005013"/>
                <a:gd name="connsiteX117" fmla="*/ 418311 w 1472002"/>
                <a:gd name="connsiteY117" fmla="*/ 795338 h 2005013"/>
                <a:gd name="connsiteX118" fmla="*/ 404024 w 1472002"/>
                <a:gd name="connsiteY118" fmla="*/ 681038 h 2005013"/>
                <a:gd name="connsiteX119" fmla="*/ 394499 w 1472002"/>
                <a:gd name="connsiteY119" fmla="*/ 666750 h 2005013"/>
                <a:gd name="connsiteX120" fmla="*/ 380211 w 1472002"/>
                <a:gd name="connsiteY120" fmla="*/ 661988 h 2005013"/>
                <a:gd name="connsiteX121" fmla="*/ 370686 w 1472002"/>
                <a:gd name="connsiteY121" fmla="*/ 676275 h 2005013"/>
                <a:gd name="connsiteX122" fmla="*/ 361161 w 1472002"/>
                <a:gd name="connsiteY122" fmla="*/ 709613 h 2005013"/>
                <a:gd name="connsiteX123" fmla="*/ 351636 w 1472002"/>
                <a:gd name="connsiteY123" fmla="*/ 804863 h 2005013"/>
                <a:gd name="connsiteX124" fmla="*/ 342111 w 1472002"/>
                <a:gd name="connsiteY124" fmla="*/ 833438 h 2005013"/>
                <a:gd name="connsiteX125" fmla="*/ 332586 w 1472002"/>
                <a:gd name="connsiteY125" fmla="*/ 847725 h 2005013"/>
                <a:gd name="connsiteX126" fmla="*/ 289724 w 1472002"/>
                <a:gd name="connsiteY126" fmla="*/ 866775 h 2005013"/>
                <a:gd name="connsiteX127" fmla="*/ 275436 w 1472002"/>
                <a:gd name="connsiteY127" fmla="*/ 871538 h 2005013"/>
                <a:gd name="connsiteX128" fmla="*/ 184949 w 1472002"/>
                <a:gd name="connsiteY128" fmla="*/ 862013 h 2005013"/>
                <a:gd name="connsiteX129" fmla="*/ 156374 w 1472002"/>
                <a:gd name="connsiteY129" fmla="*/ 852488 h 2005013"/>
                <a:gd name="connsiteX130" fmla="*/ 142086 w 1472002"/>
                <a:gd name="connsiteY130" fmla="*/ 847725 h 2005013"/>
                <a:gd name="connsiteX131" fmla="*/ 118274 w 1472002"/>
                <a:gd name="connsiteY131" fmla="*/ 842963 h 2005013"/>
                <a:gd name="connsiteX132" fmla="*/ 103986 w 1472002"/>
                <a:gd name="connsiteY132" fmla="*/ 833438 h 2005013"/>
                <a:gd name="connsiteX133" fmla="*/ 27786 w 1472002"/>
                <a:gd name="connsiteY133" fmla="*/ 833438 h 2005013"/>
                <a:gd name="connsiteX134" fmla="*/ 8736 w 1472002"/>
                <a:gd name="connsiteY134" fmla="*/ 847725 h 2005013"/>
                <a:gd name="connsiteX135" fmla="*/ 8736 w 1472002"/>
                <a:gd name="connsiteY135" fmla="*/ 890588 h 2005013"/>
                <a:gd name="connsiteX136" fmla="*/ 23024 w 1472002"/>
                <a:gd name="connsiteY136" fmla="*/ 904875 h 2005013"/>
                <a:gd name="connsiteX137" fmla="*/ 42074 w 1472002"/>
                <a:gd name="connsiteY137" fmla="*/ 919163 h 2005013"/>
                <a:gd name="connsiteX138" fmla="*/ 61124 w 1472002"/>
                <a:gd name="connsiteY138" fmla="*/ 923925 h 2005013"/>
                <a:gd name="connsiteX139" fmla="*/ 75411 w 1472002"/>
                <a:gd name="connsiteY139" fmla="*/ 928688 h 2005013"/>
                <a:gd name="connsiteX140" fmla="*/ 108749 w 1472002"/>
                <a:gd name="connsiteY140" fmla="*/ 947738 h 2005013"/>
                <a:gd name="connsiteX141" fmla="*/ 127799 w 1472002"/>
                <a:gd name="connsiteY141" fmla="*/ 952500 h 2005013"/>
                <a:gd name="connsiteX142" fmla="*/ 142086 w 1472002"/>
                <a:gd name="connsiteY142" fmla="*/ 957263 h 2005013"/>
                <a:gd name="connsiteX143" fmla="*/ 161136 w 1472002"/>
                <a:gd name="connsiteY143" fmla="*/ 985838 h 2005013"/>
                <a:gd name="connsiteX144" fmla="*/ 170661 w 1472002"/>
                <a:gd name="connsiteY144" fmla="*/ 1014413 h 2005013"/>
                <a:gd name="connsiteX145" fmla="*/ 175424 w 1472002"/>
                <a:gd name="connsiteY145" fmla="*/ 1028700 h 2005013"/>
                <a:gd name="connsiteX146" fmla="*/ 180186 w 1472002"/>
                <a:gd name="connsiteY146" fmla="*/ 1047750 h 2005013"/>
                <a:gd name="connsiteX147" fmla="*/ 184949 w 1472002"/>
                <a:gd name="connsiteY147" fmla="*/ 1133475 h 2005013"/>
                <a:gd name="connsiteX148" fmla="*/ 199236 w 1472002"/>
                <a:gd name="connsiteY148" fmla="*/ 1143000 h 2005013"/>
                <a:gd name="connsiteX149" fmla="*/ 251624 w 1472002"/>
                <a:gd name="connsiteY149" fmla="*/ 1128713 h 2005013"/>
                <a:gd name="connsiteX150" fmla="*/ 265911 w 1472002"/>
                <a:gd name="connsiteY150" fmla="*/ 1114425 h 2005013"/>
                <a:gd name="connsiteX151" fmla="*/ 280199 w 1472002"/>
                <a:gd name="connsiteY151" fmla="*/ 1081088 h 2005013"/>
                <a:gd name="connsiteX152" fmla="*/ 294486 w 1472002"/>
                <a:gd name="connsiteY152" fmla="*/ 1062038 h 2005013"/>
                <a:gd name="connsiteX153" fmla="*/ 304011 w 1472002"/>
                <a:gd name="connsiteY153" fmla="*/ 1047750 h 2005013"/>
                <a:gd name="connsiteX154" fmla="*/ 346874 w 1472002"/>
                <a:gd name="connsiteY154" fmla="*/ 1009650 h 2005013"/>
                <a:gd name="connsiteX155" fmla="*/ 404024 w 1472002"/>
                <a:gd name="connsiteY155" fmla="*/ 1014413 h 2005013"/>
                <a:gd name="connsiteX156" fmla="*/ 418311 w 1472002"/>
                <a:gd name="connsiteY156" fmla="*/ 1023938 h 2005013"/>
                <a:gd name="connsiteX157" fmla="*/ 446886 w 1472002"/>
                <a:gd name="connsiteY157" fmla="*/ 1052513 h 2005013"/>
                <a:gd name="connsiteX158" fmla="*/ 461174 w 1472002"/>
                <a:gd name="connsiteY158" fmla="*/ 1062038 h 2005013"/>
                <a:gd name="connsiteX159" fmla="*/ 480224 w 1472002"/>
                <a:gd name="connsiteY159" fmla="*/ 1071563 h 2005013"/>
                <a:gd name="connsiteX160" fmla="*/ 504036 w 1472002"/>
                <a:gd name="connsiteY160" fmla="*/ 1100138 h 2005013"/>
                <a:gd name="connsiteX161" fmla="*/ 527849 w 1472002"/>
                <a:gd name="connsiteY161" fmla="*/ 1128713 h 2005013"/>
                <a:gd name="connsiteX162" fmla="*/ 537374 w 1472002"/>
                <a:gd name="connsiteY162" fmla="*/ 1147763 h 2005013"/>
                <a:gd name="connsiteX163" fmla="*/ 551661 w 1472002"/>
                <a:gd name="connsiteY163" fmla="*/ 1195388 h 2005013"/>
                <a:gd name="connsiteX164" fmla="*/ 556424 w 1472002"/>
                <a:gd name="connsiteY164" fmla="*/ 1209675 h 2005013"/>
                <a:gd name="connsiteX165" fmla="*/ 542136 w 1472002"/>
                <a:gd name="connsiteY165" fmla="*/ 1276350 h 2005013"/>
                <a:gd name="connsiteX166" fmla="*/ 513561 w 1472002"/>
                <a:gd name="connsiteY166" fmla="*/ 1295400 h 2005013"/>
                <a:gd name="connsiteX167" fmla="*/ 484986 w 1472002"/>
                <a:gd name="connsiteY167" fmla="*/ 1304925 h 2005013"/>
                <a:gd name="connsiteX168" fmla="*/ 470699 w 1472002"/>
                <a:gd name="connsiteY168" fmla="*/ 1314450 h 2005013"/>
                <a:gd name="connsiteX169" fmla="*/ 399261 w 1472002"/>
                <a:gd name="connsiteY169" fmla="*/ 1323975 h 2005013"/>
                <a:gd name="connsiteX170" fmla="*/ 370686 w 1472002"/>
                <a:gd name="connsiteY170" fmla="*/ 1338263 h 2005013"/>
                <a:gd name="connsiteX171" fmla="*/ 337349 w 1472002"/>
                <a:gd name="connsiteY171" fmla="*/ 1381125 h 2005013"/>
                <a:gd name="connsiteX172" fmla="*/ 323061 w 1472002"/>
                <a:gd name="connsiteY172" fmla="*/ 1390650 h 2005013"/>
                <a:gd name="connsiteX173" fmla="*/ 299249 w 1472002"/>
                <a:gd name="connsiteY173" fmla="*/ 1395413 h 2005013"/>
                <a:gd name="connsiteX174" fmla="*/ 284961 w 1472002"/>
                <a:gd name="connsiteY174" fmla="*/ 1400175 h 2005013"/>
                <a:gd name="connsiteX175" fmla="*/ 275436 w 1472002"/>
                <a:gd name="connsiteY175" fmla="*/ 1414463 h 2005013"/>
                <a:gd name="connsiteX176" fmla="*/ 261149 w 1472002"/>
                <a:gd name="connsiteY176" fmla="*/ 1428750 h 2005013"/>
                <a:gd name="connsiteX177" fmla="*/ 251624 w 1472002"/>
                <a:gd name="connsiteY177" fmla="*/ 1447800 h 2005013"/>
                <a:gd name="connsiteX178" fmla="*/ 246861 w 1472002"/>
                <a:gd name="connsiteY178" fmla="*/ 1481138 h 2005013"/>
                <a:gd name="connsiteX179" fmla="*/ 237336 w 1472002"/>
                <a:gd name="connsiteY179" fmla="*/ 1509713 h 2005013"/>
                <a:gd name="connsiteX180" fmla="*/ 232574 w 1472002"/>
                <a:gd name="connsiteY180" fmla="*/ 1538288 h 2005013"/>
                <a:gd name="connsiteX181" fmla="*/ 227811 w 1472002"/>
                <a:gd name="connsiteY181" fmla="*/ 1552575 h 2005013"/>
                <a:gd name="connsiteX182" fmla="*/ 242099 w 1472002"/>
                <a:gd name="connsiteY182" fmla="*/ 1662113 h 2005013"/>
                <a:gd name="connsiteX183" fmla="*/ 261149 w 1472002"/>
                <a:gd name="connsiteY183" fmla="*/ 1695450 h 2005013"/>
                <a:gd name="connsiteX184" fmla="*/ 275436 w 1472002"/>
                <a:gd name="connsiteY184" fmla="*/ 1700213 h 2005013"/>
                <a:gd name="connsiteX185" fmla="*/ 327824 w 1472002"/>
                <a:gd name="connsiteY185" fmla="*/ 1709738 h 2005013"/>
                <a:gd name="connsiteX186" fmla="*/ 351636 w 1472002"/>
                <a:gd name="connsiteY186" fmla="*/ 1743075 h 2005013"/>
                <a:gd name="connsiteX187" fmla="*/ 365924 w 1472002"/>
                <a:gd name="connsiteY187" fmla="*/ 1728788 h 2005013"/>
                <a:gd name="connsiteX188" fmla="*/ 384974 w 1472002"/>
                <a:gd name="connsiteY188" fmla="*/ 1700213 h 2005013"/>
                <a:gd name="connsiteX189" fmla="*/ 399261 w 1472002"/>
                <a:gd name="connsiteY189" fmla="*/ 1695450 h 2005013"/>
                <a:gd name="connsiteX190" fmla="*/ 437361 w 1472002"/>
                <a:gd name="connsiteY190" fmla="*/ 1719263 h 2005013"/>
                <a:gd name="connsiteX191" fmla="*/ 451649 w 1472002"/>
                <a:gd name="connsiteY191" fmla="*/ 1733550 h 2005013"/>
                <a:gd name="connsiteX192" fmla="*/ 470699 w 1472002"/>
                <a:gd name="connsiteY192" fmla="*/ 1762125 h 2005013"/>
                <a:gd name="connsiteX193" fmla="*/ 475461 w 1472002"/>
                <a:gd name="connsiteY193" fmla="*/ 1776413 h 2005013"/>
                <a:gd name="connsiteX194" fmla="*/ 484986 w 1472002"/>
                <a:gd name="connsiteY194" fmla="*/ 1790700 h 2005013"/>
                <a:gd name="connsiteX195" fmla="*/ 489749 w 1472002"/>
                <a:gd name="connsiteY195" fmla="*/ 1814513 h 2005013"/>
                <a:gd name="connsiteX196" fmla="*/ 480224 w 1472002"/>
                <a:gd name="connsiteY196" fmla="*/ 1862138 h 2005013"/>
                <a:gd name="connsiteX197" fmla="*/ 465936 w 1472002"/>
                <a:gd name="connsiteY197" fmla="*/ 1890713 h 2005013"/>
                <a:gd name="connsiteX198" fmla="*/ 480224 w 1472002"/>
                <a:gd name="connsiteY198" fmla="*/ 1905000 h 2005013"/>
                <a:gd name="connsiteX199" fmla="*/ 494511 w 1472002"/>
                <a:gd name="connsiteY199" fmla="*/ 1909763 h 2005013"/>
                <a:gd name="connsiteX200" fmla="*/ 532611 w 1472002"/>
                <a:gd name="connsiteY200" fmla="*/ 1919288 h 2005013"/>
                <a:gd name="connsiteX201" fmla="*/ 546899 w 1472002"/>
                <a:gd name="connsiteY201" fmla="*/ 1933575 h 2005013"/>
                <a:gd name="connsiteX202" fmla="*/ 575474 w 1472002"/>
                <a:gd name="connsiteY202" fmla="*/ 1943100 h 2005013"/>
                <a:gd name="connsiteX203" fmla="*/ 604049 w 1472002"/>
                <a:gd name="connsiteY203" fmla="*/ 1962150 h 2005013"/>
                <a:gd name="connsiteX204" fmla="*/ 632624 w 1472002"/>
                <a:gd name="connsiteY204" fmla="*/ 1952625 h 2005013"/>
                <a:gd name="connsiteX205" fmla="*/ 646911 w 1472002"/>
                <a:gd name="connsiteY205" fmla="*/ 1943100 h 2005013"/>
                <a:gd name="connsiteX206" fmla="*/ 661199 w 1472002"/>
                <a:gd name="connsiteY206" fmla="*/ 1928813 h 2005013"/>
                <a:gd name="connsiteX207" fmla="*/ 675486 w 1472002"/>
                <a:gd name="connsiteY207" fmla="*/ 1924050 h 2005013"/>
                <a:gd name="connsiteX208" fmla="*/ 718349 w 1472002"/>
                <a:gd name="connsiteY208" fmla="*/ 1900238 h 2005013"/>
                <a:gd name="connsiteX209" fmla="*/ 727874 w 1472002"/>
                <a:gd name="connsiteY209" fmla="*/ 1885950 h 2005013"/>
                <a:gd name="connsiteX210" fmla="*/ 756449 w 1472002"/>
                <a:gd name="connsiteY210" fmla="*/ 1862138 h 2005013"/>
                <a:gd name="connsiteX211" fmla="*/ 780261 w 1472002"/>
                <a:gd name="connsiteY211" fmla="*/ 1838325 h 2005013"/>
                <a:gd name="connsiteX212" fmla="*/ 780261 w 1472002"/>
                <a:gd name="connsiteY212" fmla="*/ 1795463 h 2005013"/>
                <a:gd name="connsiteX213" fmla="*/ 770736 w 1472002"/>
                <a:gd name="connsiteY213" fmla="*/ 1738313 h 2005013"/>
                <a:gd name="connsiteX214" fmla="*/ 756449 w 1472002"/>
                <a:gd name="connsiteY214" fmla="*/ 1724025 h 2005013"/>
                <a:gd name="connsiteX215" fmla="*/ 746924 w 1472002"/>
                <a:gd name="connsiteY215" fmla="*/ 1709738 h 2005013"/>
                <a:gd name="connsiteX216" fmla="*/ 704061 w 1472002"/>
                <a:gd name="connsiteY216" fmla="*/ 1676400 h 2005013"/>
                <a:gd name="connsiteX217" fmla="*/ 689774 w 1472002"/>
                <a:gd name="connsiteY217" fmla="*/ 1671638 h 2005013"/>
                <a:gd name="connsiteX218" fmla="*/ 680249 w 1472002"/>
                <a:gd name="connsiteY218" fmla="*/ 1657350 h 2005013"/>
                <a:gd name="connsiteX219" fmla="*/ 670724 w 1472002"/>
                <a:gd name="connsiteY219" fmla="*/ 1628775 h 2005013"/>
                <a:gd name="connsiteX220" fmla="*/ 675486 w 1472002"/>
                <a:gd name="connsiteY220" fmla="*/ 1538288 h 2005013"/>
                <a:gd name="connsiteX221" fmla="*/ 685011 w 1472002"/>
                <a:gd name="connsiteY221" fmla="*/ 1443038 h 2005013"/>
                <a:gd name="connsiteX222" fmla="*/ 694536 w 1472002"/>
                <a:gd name="connsiteY222" fmla="*/ 1428750 h 2005013"/>
                <a:gd name="connsiteX223" fmla="*/ 723111 w 1472002"/>
                <a:gd name="connsiteY223" fmla="*/ 1414463 h 2005013"/>
                <a:gd name="connsiteX224" fmla="*/ 775499 w 1472002"/>
                <a:gd name="connsiteY224" fmla="*/ 1428750 h 2005013"/>
                <a:gd name="connsiteX225" fmla="*/ 789786 w 1472002"/>
                <a:gd name="connsiteY225" fmla="*/ 1433513 h 2005013"/>
                <a:gd name="connsiteX226" fmla="*/ 832649 w 1472002"/>
                <a:gd name="connsiteY226" fmla="*/ 1457325 h 2005013"/>
                <a:gd name="connsiteX227" fmla="*/ 861224 w 1472002"/>
                <a:gd name="connsiteY227" fmla="*/ 1471613 h 2005013"/>
                <a:gd name="connsiteX228" fmla="*/ 875511 w 1472002"/>
                <a:gd name="connsiteY228" fmla="*/ 1481138 h 2005013"/>
                <a:gd name="connsiteX229" fmla="*/ 889799 w 1472002"/>
                <a:gd name="connsiteY229" fmla="*/ 1533525 h 2005013"/>
                <a:gd name="connsiteX230" fmla="*/ 880274 w 1472002"/>
                <a:gd name="connsiteY230" fmla="*/ 1619250 h 2005013"/>
                <a:gd name="connsiteX231" fmla="*/ 870749 w 1472002"/>
                <a:gd name="connsiteY231" fmla="*/ 1647825 h 2005013"/>
                <a:gd name="connsiteX232" fmla="*/ 865986 w 1472002"/>
                <a:gd name="connsiteY232" fmla="*/ 1662113 h 2005013"/>
                <a:gd name="connsiteX233" fmla="*/ 908849 w 1472002"/>
                <a:gd name="connsiteY233" fmla="*/ 1681163 h 2005013"/>
                <a:gd name="connsiteX234" fmla="*/ 923136 w 1472002"/>
                <a:gd name="connsiteY234" fmla="*/ 1685925 h 2005013"/>
                <a:gd name="connsiteX235" fmla="*/ 965999 w 1472002"/>
                <a:gd name="connsiteY235" fmla="*/ 1719263 h 2005013"/>
                <a:gd name="connsiteX236" fmla="*/ 985049 w 1472002"/>
                <a:gd name="connsiteY236" fmla="*/ 1747838 h 2005013"/>
                <a:gd name="connsiteX237" fmla="*/ 994574 w 1472002"/>
                <a:gd name="connsiteY237" fmla="*/ 1776413 h 2005013"/>
                <a:gd name="connsiteX238" fmla="*/ 1008861 w 1472002"/>
                <a:gd name="connsiteY238" fmla="*/ 1785938 h 2005013"/>
                <a:gd name="connsiteX239" fmla="*/ 1085061 w 1472002"/>
                <a:gd name="connsiteY239" fmla="*/ 1795463 h 2005013"/>
                <a:gd name="connsiteX240" fmla="*/ 1127924 w 1472002"/>
                <a:gd name="connsiteY240" fmla="*/ 1800225 h 2005013"/>
                <a:gd name="connsiteX241" fmla="*/ 1161261 w 1472002"/>
                <a:gd name="connsiteY241" fmla="*/ 1809750 h 2005013"/>
                <a:gd name="connsiteX242" fmla="*/ 1175549 w 1472002"/>
                <a:gd name="connsiteY242" fmla="*/ 1819275 h 2005013"/>
                <a:gd name="connsiteX243" fmla="*/ 1194599 w 1472002"/>
                <a:gd name="connsiteY243" fmla="*/ 1847850 h 2005013"/>
                <a:gd name="connsiteX244" fmla="*/ 1218411 w 1472002"/>
                <a:gd name="connsiteY244" fmla="*/ 1876425 h 2005013"/>
                <a:gd name="connsiteX245" fmla="*/ 1246986 w 1472002"/>
                <a:gd name="connsiteY245" fmla="*/ 1895475 h 2005013"/>
                <a:gd name="connsiteX246" fmla="*/ 1261274 w 1472002"/>
                <a:gd name="connsiteY246" fmla="*/ 1905000 h 2005013"/>
                <a:gd name="connsiteX247" fmla="*/ 1275561 w 1472002"/>
                <a:gd name="connsiteY247" fmla="*/ 1924050 h 2005013"/>
                <a:gd name="connsiteX248" fmla="*/ 1304136 w 1472002"/>
                <a:gd name="connsiteY248" fmla="*/ 1952625 h 2005013"/>
                <a:gd name="connsiteX249" fmla="*/ 1313661 w 1472002"/>
                <a:gd name="connsiteY249" fmla="*/ 1966913 h 2005013"/>
                <a:gd name="connsiteX250" fmla="*/ 1342236 w 1472002"/>
                <a:gd name="connsiteY250" fmla="*/ 1985963 h 2005013"/>
                <a:gd name="connsiteX251" fmla="*/ 1361286 w 1472002"/>
                <a:gd name="connsiteY251" fmla="*/ 2000250 h 2005013"/>
                <a:gd name="connsiteX252" fmla="*/ 1389861 w 1472002"/>
                <a:gd name="connsiteY252" fmla="*/ 2005013 h 2005013"/>
                <a:gd name="connsiteX253" fmla="*/ 1437486 w 1472002"/>
                <a:gd name="connsiteY253" fmla="*/ 1981200 h 2005013"/>
                <a:gd name="connsiteX254" fmla="*/ 1451774 w 1472002"/>
                <a:gd name="connsiteY254" fmla="*/ 1971675 h 2005013"/>
                <a:gd name="connsiteX255" fmla="*/ 1456536 w 1472002"/>
                <a:gd name="connsiteY255" fmla="*/ 1957388 h 2005013"/>
                <a:gd name="connsiteX256" fmla="*/ 1456536 w 1472002"/>
                <a:gd name="connsiteY256" fmla="*/ 1852613 h 2005013"/>
                <a:gd name="connsiteX257" fmla="*/ 1451774 w 1472002"/>
                <a:gd name="connsiteY257" fmla="*/ 1819275 h 2005013"/>
                <a:gd name="connsiteX258" fmla="*/ 1447011 w 1472002"/>
                <a:gd name="connsiteY258" fmla="*/ 1804988 h 2005013"/>
                <a:gd name="connsiteX259" fmla="*/ 1375574 w 1472002"/>
                <a:gd name="connsiteY259" fmla="*/ 1790700 h 2005013"/>
                <a:gd name="connsiteX260" fmla="*/ 1346999 w 1472002"/>
                <a:gd name="connsiteY260" fmla="*/ 1771650 h 2005013"/>
                <a:gd name="connsiteX261" fmla="*/ 1318424 w 1472002"/>
                <a:gd name="connsiteY261" fmla="*/ 1752600 h 2005013"/>
                <a:gd name="connsiteX262" fmla="*/ 1304136 w 1472002"/>
                <a:gd name="connsiteY262" fmla="*/ 1724025 h 2005013"/>
                <a:gd name="connsiteX263" fmla="*/ 1313661 w 1472002"/>
                <a:gd name="connsiteY263" fmla="*/ 1681163 h 2005013"/>
                <a:gd name="connsiteX264" fmla="*/ 1332711 w 1472002"/>
                <a:gd name="connsiteY264" fmla="*/ 1652588 h 2005013"/>
                <a:gd name="connsiteX265" fmla="*/ 1346999 w 1472002"/>
                <a:gd name="connsiteY265" fmla="*/ 1643063 h 2005013"/>
                <a:gd name="connsiteX266" fmla="*/ 1356524 w 1472002"/>
                <a:gd name="connsiteY266" fmla="*/ 1628775 h 2005013"/>
                <a:gd name="connsiteX267" fmla="*/ 1370811 w 1472002"/>
                <a:gd name="connsiteY267" fmla="*/ 1619250 h 2005013"/>
                <a:gd name="connsiteX268" fmla="*/ 1404149 w 1472002"/>
                <a:gd name="connsiteY268" fmla="*/ 1590675 h 2005013"/>
                <a:gd name="connsiteX269" fmla="*/ 1408911 w 1472002"/>
                <a:gd name="connsiteY269" fmla="*/ 1576388 h 2005013"/>
                <a:gd name="connsiteX270" fmla="*/ 1418436 w 1472002"/>
                <a:gd name="connsiteY270" fmla="*/ 1562100 h 2005013"/>
                <a:gd name="connsiteX271" fmla="*/ 1427961 w 1472002"/>
                <a:gd name="connsiteY271" fmla="*/ 1533525 h 2005013"/>
                <a:gd name="connsiteX272" fmla="*/ 1432724 w 1472002"/>
                <a:gd name="connsiteY272" fmla="*/ 1323975 h 2005013"/>
                <a:gd name="connsiteX273" fmla="*/ 1437486 w 1472002"/>
                <a:gd name="connsiteY273" fmla="*/ 1295400 h 2005013"/>
                <a:gd name="connsiteX274" fmla="*/ 1447011 w 1472002"/>
                <a:gd name="connsiteY274" fmla="*/ 1214438 h 2005013"/>
                <a:gd name="connsiteX275" fmla="*/ 1442249 w 1472002"/>
                <a:gd name="connsiteY275" fmla="*/ 1181100 h 2005013"/>
                <a:gd name="connsiteX276" fmla="*/ 1427961 w 1472002"/>
                <a:gd name="connsiteY276" fmla="*/ 1171575 h 2005013"/>
                <a:gd name="connsiteX277" fmla="*/ 1399386 w 1472002"/>
                <a:gd name="connsiteY277" fmla="*/ 1162050 h 2005013"/>
                <a:gd name="connsiteX278" fmla="*/ 1366049 w 1472002"/>
                <a:gd name="connsiteY278" fmla="*/ 1171575 h 2005013"/>
                <a:gd name="connsiteX279" fmla="*/ 1342236 w 1472002"/>
                <a:gd name="connsiteY279" fmla="*/ 1200150 h 2005013"/>
                <a:gd name="connsiteX280" fmla="*/ 1332711 w 1472002"/>
                <a:gd name="connsiteY280" fmla="*/ 1243013 h 2005013"/>
                <a:gd name="connsiteX281" fmla="*/ 1327949 w 1472002"/>
                <a:gd name="connsiteY281" fmla="*/ 1257300 h 2005013"/>
                <a:gd name="connsiteX282" fmla="*/ 1313661 w 1472002"/>
                <a:gd name="connsiteY282" fmla="*/ 1266825 h 2005013"/>
                <a:gd name="connsiteX283" fmla="*/ 1261274 w 1472002"/>
                <a:gd name="connsiteY283" fmla="*/ 1257300 h 2005013"/>
                <a:gd name="connsiteX284" fmla="*/ 1246986 w 1472002"/>
                <a:gd name="connsiteY284" fmla="*/ 1247775 h 2005013"/>
                <a:gd name="connsiteX285" fmla="*/ 1232699 w 1472002"/>
                <a:gd name="connsiteY285" fmla="*/ 1219200 h 2005013"/>
                <a:gd name="connsiteX286" fmla="*/ 1227936 w 1472002"/>
                <a:gd name="connsiteY286" fmla="*/ 1204913 h 2005013"/>
                <a:gd name="connsiteX287" fmla="*/ 1218411 w 1472002"/>
                <a:gd name="connsiteY287" fmla="*/ 1190625 h 2005013"/>
                <a:gd name="connsiteX288" fmla="*/ 1189836 w 1472002"/>
                <a:gd name="connsiteY288" fmla="*/ 1166813 h 2005013"/>
                <a:gd name="connsiteX289" fmla="*/ 1175549 w 1472002"/>
                <a:gd name="connsiteY289" fmla="*/ 1162050 h 2005013"/>
                <a:gd name="connsiteX290" fmla="*/ 1161261 w 1472002"/>
                <a:gd name="connsiteY290" fmla="*/ 1181100 h 2005013"/>
                <a:gd name="connsiteX291" fmla="*/ 1175549 w 1472002"/>
                <a:gd name="connsiteY291" fmla="*/ 1252538 h 2005013"/>
                <a:gd name="connsiteX292" fmla="*/ 1170786 w 1472002"/>
                <a:gd name="connsiteY292" fmla="*/ 1276350 h 2005013"/>
                <a:gd name="connsiteX293" fmla="*/ 1166024 w 1472002"/>
                <a:gd name="connsiteY293" fmla="*/ 1290638 h 2005013"/>
                <a:gd name="connsiteX294" fmla="*/ 1146974 w 1472002"/>
                <a:gd name="connsiteY294" fmla="*/ 1295400 h 2005013"/>
                <a:gd name="connsiteX295" fmla="*/ 1099349 w 1472002"/>
                <a:gd name="connsiteY295" fmla="*/ 1285875 h 2005013"/>
                <a:gd name="connsiteX296" fmla="*/ 1051724 w 1472002"/>
                <a:gd name="connsiteY296" fmla="*/ 1281113 h 2005013"/>
                <a:gd name="connsiteX297" fmla="*/ 1013624 w 1472002"/>
                <a:gd name="connsiteY297" fmla="*/ 1266825 h 2005013"/>
                <a:gd name="connsiteX298" fmla="*/ 985049 w 1472002"/>
                <a:gd name="connsiteY298" fmla="*/ 1257300 h 2005013"/>
                <a:gd name="connsiteX299" fmla="*/ 951711 w 1472002"/>
                <a:gd name="connsiteY299" fmla="*/ 1238250 h 2005013"/>
                <a:gd name="connsiteX300" fmla="*/ 923136 w 1472002"/>
                <a:gd name="connsiteY300" fmla="*/ 1223963 h 2005013"/>
                <a:gd name="connsiteX301" fmla="*/ 908849 w 1472002"/>
                <a:gd name="connsiteY301" fmla="*/ 1209675 h 2005013"/>
                <a:gd name="connsiteX302" fmla="*/ 894561 w 1472002"/>
                <a:gd name="connsiteY302" fmla="*/ 1200150 h 2005013"/>
                <a:gd name="connsiteX303" fmla="*/ 875511 w 1472002"/>
                <a:gd name="connsiteY303" fmla="*/ 1171575 h 2005013"/>
                <a:gd name="connsiteX304" fmla="*/ 870749 w 1472002"/>
                <a:gd name="connsiteY304" fmla="*/ 1157288 h 2005013"/>
                <a:gd name="connsiteX305" fmla="*/ 880274 w 1472002"/>
                <a:gd name="connsiteY305" fmla="*/ 1114425 h 2005013"/>
                <a:gd name="connsiteX306" fmla="*/ 885036 w 1472002"/>
                <a:gd name="connsiteY306" fmla="*/ 995363 h 2005013"/>
                <a:gd name="connsiteX307" fmla="*/ 894561 w 1472002"/>
                <a:gd name="connsiteY307" fmla="*/ 981075 h 2005013"/>
                <a:gd name="connsiteX308" fmla="*/ 908849 w 1472002"/>
                <a:gd name="connsiteY308" fmla="*/ 952500 h 2005013"/>
                <a:gd name="connsiteX309" fmla="*/ 913611 w 1472002"/>
                <a:gd name="connsiteY309" fmla="*/ 938213 h 2005013"/>
                <a:gd name="connsiteX310" fmla="*/ 927899 w 1472002"/>
                <a:gd name="connsiteY310" fmla="*/ 923925 h 2005013"/>
                <a:gd name="connsiteX311" fmla="*/ 961236 w 1472002"/>
                <a:gd name="connsiteY311" fmla="*/ 933450 h 2005013"/>
                <a:gd name="connsiteX312" fmla="*/ 1004099 w 1472002"/>
                <a:gd name="connsiteY312" fmla="*/ 928688 h 2005013"/>
                <a:gd name="connsiteX313" fmla="*/ 1042199 w 1472002"/>
                <a:gd name="connsiteY313" fmla="*/ 919163 h 2005013"/>
                <a:gd name="connsiteX314" fmla="*/ 1070774 w 1472002"/>
                <a:gd name="connsiteY314" fmla="*/ 895350 h 2005013"/>
                <a:gd name="connsiteX315" fmla="*/ 1080299 w 1472002"/>
                <a:gd name="connsiteY315" fmla="*/ 881063 h 2005013"/>
                <a:gd name="connsiteX316" fmla="*/ 1099349 w 1472002"/>
                <a:gd name="connsiteY316" fmla="*/ 871538 h 2005013"/>
                <a:gd name="connsiteX317" fmla="*/ 1127924 w 1472002"/>
                <a:gd name="connsiteY317" fmla="*/ 852488 h 2005013"/>
                <a:gd name="connsiteX318" fmla="*/ 1170786 w 1472002"/>
                <a:gd name="connsiteY318" fmla="*/ 833438 h 2005013"/>
                <a:gd name="connsiteX319" fmla="*/ 1185074 w 1472002"/>
                <a:gd name="connsiteY319" fmla="*/ 828675 h 2005013"/>
                <a:gd name="connsiteX320" fmla="*/ 1194599 w 1472002"/>
                <a:gd name="connsiteY320" fmla="*/ 814388 h 2005013"/>
                <a:gd name="connsiteX321" fmla="*/ 1185074 w 1472002"/>
                <a:gd name="connsiteY321" fmla="*/ 800100 h 2005013"/>
                <a:gd name="connsiteX322" fmla="*/ 1180311 w 1472002"/>
                <a:gd name="connsiteY322" fmla="*/ 785813 h 2005013"/>
                <a:gd name="connsiteX323" fmla="*/ 1185074 w 1472002"/>
                <a:gd name="connsiteY323" fmla="*/ 762000 h 2005013"/>
                <a:gd name="connsiteX324" fmla="*/ 1237461 w 1472002"/>
                <a:gd name="connsiteY324" fmla="*/ 762000 h 2005013"/>
                <a:gd name="connsiteX325" fmla="*/ 1313661 w 1472002"/>
                <a:gd name="connsiteY325" fmla="*/ 771525 h 2005013"/>
                <a:gd name="connsiteX326" fmla="*/ 1327949 w 1472002"/>
                <a:gd name="connsiteY326" fmla="*/ 776288 h 2005013"/>
                <a:gd name="connsiteX327" fmla="*/ 1337474 w 1472002"/>
                <a:gd name="connsiteY327" fmla="*/ 790575 h 2005013"/>
                <a:gd name="connsiteX328" fmla="*/ 1351761 w 1472002"/>
                <a:gd name="connsiteY328" fmla="*/ 800100 h 2005013"/>
                <a:gd name="connsiteX329" fmla="*/ 1370811 w 1472002"/>
                <a:gd name="connsiteY329" fmla="*/ 828675 h 2005013"/>
                <a:gd name="connsiteX330" fmla="*/ 1380336 w 1472002"/>
                <a:gd name="connsiteY330" fmla="*/ 842963 h 2005013"/>
                <a:gd name="connsiteX331" fmla="*/ 1389861 w 1472002"/>
                <a:gd name="connsiteY331" fmla="*/ 923925 h 2005013"/>
                <a:gd name="connsiteX332" fmla="*/ 1399386 w 1472002"/>
                <a:gd name="connsiteY332" fmla="*/ 1023938 h 2005013"/>
                <a:gd name="connsiteX333" fmla="*/ 1408911 w 1472002"/>
                <a:gd name="connsiteY333" fmla="*/ 1038225 h 2005013"/>
                <a:gd name="connsiteX334" fmla="*/ 1413674 w 1472002"/>
                <a:gd name="connsiteY334" fmla="*/ 1023938 h 2005013"/>
                <a:gd name="connsiteX335" fmla="*/ 1423199 w 1472002"/>
                <a:gd name="connsiteY335" fmla="*/ 990600 h 2005013"/>
                <a:gd name="connsiteX336" fmla="*/ 1432724 w 1472002"/>
                <a:gd name="connsiteY336" fmla="*/ 976313 h 2005013"/>
                <a:gd name="connsiteX337" fmla="*/ 1442249 w 1472002"/>
                <a:gd name="connsiteY337" fmla="*/ 938213 h 2005013"/>
                <a:gd name="connsiteX338" fmla="*/ 1451774 w 1472002"/>
                <a:gd name="connsiteY338" fmla="*/ 923925 h 2005013"/>
                <a:gd name="connsiteX339" fmla="*/ 1456536 w 1472002"/>
                <a:gd name="connsiteY339" fmla="*/ 819150 h 2005013"/>
                <a:gd name="connsiteX340" fmla="*/ 1461299 w 1472002"/>
                <a:gd name="connsiteY340" fmla="*/ 538163 h 2005013"/>
                <a:gd name="connsiteX341" fmla="*/ 1466061 w 1472002"/>
                <a:gd name="connsiteY341" fmla="*/ 328613 h 2005013"/>
                <a:gd name="connsiteX342" fmla="*/ 1461299 w 1472002"/>
                <a:gd name="connsiteY342" fmla="*/ 33338 h 2005013"/>
                <a:gd name="connsiteX343" fmla="*/ 1432724 w 1472002"/>
                <a:gd name="connsiteY343" fmla="*/ 23813 h 2005013"/>
                <a:gd name="connsiteX344" fmla="*/ 1418436 w 1472002"/>
                <a:gd name="connsiteY344" fmla="*/ 14288 h 2005013"/>
                <a:gd name="connsiteX345" fmla="*/ 1399386 w 1472002"/>
                <a:gd name="connsiteY345" fmla="*/ 9525 h 2005013"/>
                <a:gd name="connsiteX346" fmla="*/ 1227936 w 1472002"/>
                <a:gd name="connsiteY346" fmla="*/ 14288 h 2005013"/>
                <a:gd name="connsiteX347" fmla="*/ 1208886 w 1472002"/>
                <a:gd name="connsiteY347" fmla="*/ 23813 h 2005013"/>
                <a:gd name="connsiteX348" fmla="*/ 1194599 w 1472002"/>
                <a:gd name="connsiteY348" fmla="*/ 33338 h 2005013"/>
                <a:gd name="connsiteX349" fmla="*/ 1213649 w 1472002"/>
                <a:gd name="connsiteY349" fmla="*/ 47625 h 2005013"/>
                <a:gd name="connsiteX0" fmla="*/ 1456536 w 1472002"/>
                <a:gd name="connsiteY0" fmla="*/ 15082 h 1996282"/>
                <a:gd name="connsiteX1" fmla="*/ 1456536 w 1472002"/>
                <a:gd name="connsiteY1" fmla="*/ 15082 h 1996282"/>
                <a:gd name="connsiteX2" fmla="*/ 1413674 w 1472002"/>
                <a:gd name="connsiteY2" fmla="*/ 5557 h 1996282"/>
                <a:gd name="connsiteX3" fmla="*/ 1227936 w 1472002"/>
                <a:gd name="connsiteY3" fmla="*/ 794 h 1996282"/>
                <a:gd name="connsiteX4" fmla="*/ 1213649 w 1472002"/>
                <a:gd name="connsiteY4" fmla="*/ 10319 h 1996282"/>
                <a:gd name="connsiteX5" fmla="*/ 1208886 w 1472002"/>
                <a:gd name="connsiteY5" fmla="*/ 24607 h 1996282"/>
                <a:gd name="connsiteX6" fmla="*/ 1223174 w 1472002"/>
                <a:gd name="connsiteY6" fmla="*/ 91282 h 1996282"/>
                <a:gd name="connsiteX7" fmla="*/ 1232699 w 1472002"/>
                <a:gd name="connsiteY7" fmla="*/ 119857 h 1996282"/>
                <a:gd name="connsiteX8" fmla="*/ 1237461 w 1472002"/>
                <a:gd name="connsiteY8" fmla="*/ 134144 h 1996282"/>
                <a:gd name="connsiteX9" fmla="*/ 1246986 w 1472002"/>
                <a:gd name="connsiteY9" fmla="*/ 148432 h 1996282"/>
                <a:gd name="connsiteX10" fmla="*/ 1261274 w 1472002"/>
                <a:gd name="connsiteY10" fmla="*/ 177007 h 1996282"/>
                <a:gd name="connsiteX11" fmla="*/ 1280324 w 1472002"/>
                <a:gd name="connsiteY11" fmla="*/ 219869 h 1996282"/>
                <a:gd name="connsiteX12" fmla="*/ 1289849 w 1472002"/>
                <a:gd name="connsiteY12" fmla="*/ 248444 h 1996282"/>
                <a:gd name="connsiteX13" fmla="*/ 1294611 w 1472002"/>
                <a:gd name="connsiteY13" fmla="*/ 262732 h 1996282"/>
                <a:gd name="connsiteX14" fmla="*/ 1280324 w 1472002"/>
                <a:gd name="connsiteY14" fmla="*/ 315119 h 1996282"/>
                <a:gd name="connsiteX15" fmla="*/ 1270799 w 1472002"/>
                <a:gd name="connsiteY15" fmla="*/ 329407 h 1996282"/>
                <a:gd name="connsiteX16" fmla="*/ 1246986 w 1472002"/>
                <a:gd name="connsiteY16" fmla="*/ 372269 h 1996282"/>
                <a:gd name="connsiteX17" fmla="*/ 1232699 w 1472002"/>
                <a:gd name="connsiteY17" fmla="*/ 386557 h 1996282"/>
                <a:gd name="connsiteX18" fmla="*/ 1223174 w 1472002"/>
                <a:gd name="connsiteY18" fmla="*/ 400844 h 1996282"/>
                <a:gd name="connsiteX19" fmla="*/ 1208886 w 1472002"/>
                <a:gd name="connsiteY19" fmla="*/ 405607 h 1996282"/>
                <a:gd name="connsiteX20" fmla="*/ 1194599 w 1472002"/>
                <a:gd name="connsiteY20" fmla="*/ 415132 h 1996282"/>
                <a:gd name="connsiteX21" fmla="*/ 1166024 w 1472002"/>
                <a:gd name="connsiteY21" fmla="*/ 424657 h 1996282"/>
                <a:gd name="connsiteX22" fmla="*/ 1132686 w 1472002"/>
                <a:gd name="connsiteY22" fmla="*/ 434182 h 1996282"/>
                <a:gd name="connsiteX23" fmla="*/ 1118399 w 1472002"/>
                <a:gd name="connsiteY23" fmla="*/ 443707 h 1996282"/>
                <a:gd name="connsiteX24" fmla="*/ 1099349 w 1472002"/>
                <a:gd name="connsiteY24" fmla="*/ 472282 h 1996282"/>
                <a:gd name="connsiteX25" fmla="*/ 1089824 w 1472002"/>
                <a:gd name="connsiteY25" fmla="*/ 500857 h 1996282"/>
                <a:gd name="connsiteX26" fmla="*/ 1080299 w 1472002"/>
                <a:gd name="connsiteY26" fmla="*/ 534194 h 1996282"/>
                <a:gd name="connsiteX27" fmla="*/ 1070774 w 1472002"/>
                <a:gd name="connsiteY27" fmla="*/ 553244 h 1996282"/>
                <a:gd name="connsiteX28" fmla="*/ 1056486 w 1472002"/>
                <a:gd name="connsiteY28" fmla="*/ 615157 h 1996282"/>
                <a:gd name="connsiteX29" fmla="*/ 1042199 w 1472002"/>
                <a:gd name="connsiteY29" fmla="*/ 667544 h 1996282"/>
                <a:gd name="connsiteX30" fmla="*/ 1027911 w 1472002"/>
                <a:gd name="connsiteY30" fmla="*/ 734219 h 1996282"/>
                <a:gd name="connsiteX31" fmla="*/ 994574 w 1472002"/>
                <a:gd name="connsiteY31" fmla="*/ 758032 h 1996282"/>
                <a:gd name="connsiteX32" fmla="*/ 980286 w 1472002"/>
                <a:gd name="connsiteY32" fmla="*/ 762794 h 1996282"/>
                <a:gd name="connsiteX33" fmla="*/ 927899 w 1472002"/>
                <a:gd name="connsiteY33" fmla="*/ 753269 h 1996282"/>
                <a:gd name="connsiteX34" fmla="*/ 899324 w 1472002"/>
                <a:gd name="connsiteY34" fmla="*/ 729457 h 1996282"/>
                <a:gd name="connsiteX35" fmla="*/ 870749 w 1472002"/>
                <a:gd name="connsiteY35" fmla="*/ 710407 h 1996282"/>
                <a:gd name="connsiteX36" fmla="*/ 827886 w 1472002"/>
                <a:gd name="connsiteY36" fmla="*/ 681832 h 1996282"/>
                <a:gd name="connsiteX37" fmla="*/ 799311 w 1472002"/>
                <a:gd name="connsiteY37" fmla="*/ 667544 h 1996282"/>
                <a:gd name="connsiteX38" fmla="*/ 785024 w 1472002"/>
                <a:gd name="connsiteY38" fmla="*/ 658019 h 1996282"/>
                <a:gd name="connsiteX39" fmla="*/ 756449 w 1472002"/>
                <a:gd name="connsiteY39" fmla="*/ 648494 h 1996282"/>
                <a:gd name="connsiteX40" fmla="*/ 742161 w 1472002"/>
                <a:gd name="connsiteY40" fmla="*/ 643732 h 1996282"/>
                <a:gd name="connsiteX41" fmla="*/ 713586 w 1472002"/>
                <a:gd name="connsiteY41" fmla="*/ 624682 h 1996282"/>
                <a:gd name="connsiteX42" fmla="*/ 685011 w 1472002"/>
                <a:gd name="connsiteY42" fmla="*/ 600869 h 1996282"/>
                <a:gd name="connsiteX43" fmla="*/ 689774 w 1472002"/>
                <a:gd name="connsiteY43" fmla="*/ 586582 h 1996282"/>
                <a:gd name="connsiteX44" fmla="*/ 737399 w 1472002"/>
                <a:gd name="connsiteY44" fmla="*/ 529432 h 1996282"/>
                <a:gd name="connsiteX45" fmla="*/ 751686 w 1472002"/>
                <a:gd name="connsiteY45" fmla="*/ 500857 h 1996282"/>
                <a:gd name="connsiteX46" fmla="*/ 756449 w 1472002"/>
                <a:gd name="connsiteY46" fmla="*/ 486569 h 1996282"/>
                <a:gd name="connsiteX47" fmla="*/ 770736 w 1472002"/>
                <a:gd name="connsiteY47" fmla="*/ 467519 h 1996282"/>
                <a:gd name="connsiteX48" fmla="*/ 780261 w 1472002"/>
                <a:gd name="connsiteY48" fmla="*/ 453232 h 1996282"/>
                <a:gd name="connsiteX49" fmla="*/ 794549 w 1472002"/>
                <a:gd name="connsiteY49" fmla="*/ 438944 h 1996282"/>
                <a:gd name="connsiteX50" fmla="*/ 808836 w 1472002"/>
                <a:gd name="connsiteY50" fmla="*/ 419894 h 1996282"/>
                <a:gd name="connsiteX51" fmla="*/ 823124 w 1472002"/>
                <a:gd name="connsiteY51" fmla="*/ 410369 h 1996282"/>
                <a:gd name="connsiteX52" fmla="*/ 851699 w 1472002"/>
                <a:gd name="connsiteY52" fmla="*/ 386557 h 1996282"/>
                <a:gd name="connsiteX53" fmla="*/ 880274 w 1472002"/>
                <a:gd name="connsiteY53" fmla="*/ 377032 h 1996282"/>
                <a:gd name="connsiteX54" fmla="*/ 1008861 w 1472002"/>
                <a:gd name="connsiteY54" fmla="*/ 381794 h 1996282"/>
                <a:gd name="connsiteX55" fmla="*/ 1037436 w 1472002"/>
                <a:gd name="connsiteY55" fmla="*/ 391319 h 1996282"/>
                <a:gd name="connsiteX56" fmla="*/ 1056486 w 1472002"/>
                <a:gd name="connsiteY56" fmla="*/ 396082 h 1996282"/>
                <a:gd name="connsiteX57" fmla="*/ 1108874 w 1472002"/>
                <a:gd name="connsiteY57" fmla="*/ 391319 h 1996282"/>
                <a:gd name="connsiteX58" fmla="*/ 1104111 w 1472002"/>
                <a:gd name="connsiteY58" fmla="*/ 377032 h 1996282"/>
                <a:gd name="connsiteX59" fmla="*/ 1113636 w 1472002"/>
                <a:gd name="connsiteY59" fmla="*/ 286544 h 1996282"/>
                <a:gd name="connsiteX60" fmla="*/ 1104111 w 1472002"/>
                <a:gd name="connsiteY60" fmla="*/ 253207 h 1996282"/>
                <a:gd name="connsiteX61" fmla="*/ 1008861 w 1472002"/>
                <a:gd name="connsiteY61" fmla="*/ 248444 h 1996282"/>
                <a:gd name="connsiteX62" fmla="*/ 994574 w 1472002"/>
                <a:gd name="connsiteY62" fmla="*/ 243682 h 1996282"/>
                <a:gd name="connsiteX63" fmla="*/ 985049 w 1472002"/>
                <a:gd name="connsiteY63" fmla="*/ 229394 h 1996282"/>
                <a:gd name="connsiteX64" fmla="*/ 985049 w 1472002"/>
                <a:gd name="connsiteY64" fmla="*/ 153194 h 1996282"/>
                <a:gd name="connsiteX65" fmla="*/ 994574 w 1472002"/>
                <a:gd name="connsiteY65" fmla="*/ 124619 h 1996282"/>
                <a:gd name="connsiteX66" fmla="*/ 999336 w 1472002"/>
                <a:gd name="connsiteY66" fmla="*/ 110332 h 1996282"/>
                <a:gd name="connsiteX67" fmla="*/ 1004099 w 1472002"/>
                <a:gd name="connsiteY67" fmla="*/ 96044 h 1996282"/>
                <a:gd name="connsiteX68" fmla="*/ 999336 w 1472002"/>
                <a:gd name="connsiteY68" fmla="*/ 38894 h 1996282"/>
                <a:gd name="connsiteX69" fmla="*/ 985049 w 1472002"/>
                <a:gd name="connsiteY69" fmla="*/ 29369 h 1996282"/>
                <a:gd name="connsiteX70" fmla="*/ 965999 w 1472002"/>
                <a:gd name="connsiteY70" fmla="*/ 62707 h 1996282"/>
                <a:gd name="connsiteX71" fmla="*/ 956474 w 1472002"/>
                <a:gd name="connsiteY71" fmla="*/ 76994 h 1996282"/>
                <a:gd name="connsiteX72" fmla="*/ 946949 w 1472002"/>
                <a:gd name="connsiteY72" fmla="*/ 96044 h 1996282"/>
                <a:gd name="connsiteX73" fmla="*/ 927899 w 1472002"/>
                <a:gd name="connsiteY73" fmla="*/ 124619 h 1996282"/>
                <a:gd name="connsiteX74" fmla="*/ 918374 w 1472002"/>
                <a:gd name="connsiteY74" fmla="*/ 138907 h 1996282"/>
                <a:gd name="connsiteX75" fmla="*/ 908849 w 1472002"/>
                <a:gd name="connsiteY75" fmla="*/ 153194 h 1996282"/>
                <a:gd name="connsiteX76" fmla="*/ 894561 w 1472002"/>
                <a:gd name="connsiteY76" fmla="*/ 181769 h 1996282"/>
                <a:gd name="connsiteX77" fmla="*/ 880274 w 1472002"/>
                <a:gd name="connsiteY77" fmla="*/ 196057 h 1996282"/>
                <a:gd name="connsiteX78" fmla="*/ 865986 w 1472002"/>
                <a:gd name="connsiteY78" fmla="*/ 215107 h 1996282"/>
                <a:gd name="connsiteX79" fmla="*/ 842174 w 1472002"/>
                <a:gd name="connsiteY79" fmla="*/ 243682 h 1996282"/>
                <a:gd name="connsiteX80" fmla="*/ 827886 w 1472002"/>
                <a:gd name="connsiteY80" fmla="*/ 248444 h 1996282"/>
                <a:gd name="connsiteX81" fmla="*/ 808836 w 1472002"/>
                <a:gd name="connsiteY81" fmla="*/ 262732 h 1996282"/>
                <a:gd name="connsiteX82" fmla="*/ 794549 w 1472002"/>
                <a:gd name="connsiteY82" fmla="*/ 272257 h 1996282"/>
                <a:gd name="connsiteX83" fmla="*/ 751686 w 1472002"/>
                <a:gd name="connsiteY83" fmla="*/ 305594 h 1996282"/>
                <a:gd name="connsiteX84" fmla="*/ 723111 w 1472002"/>
                <a:gd name="connsiteY84" fmla="*/ 329407 h 1996282"/>
                <a:gd name="connsiteX85" fmla="*/ 704061 w 1472002"/>
                <a:gd name="connsiteY85" fmla="*/ 362744 h 1996282"/>
                <a:gd name="connsiteX86" fmla="*/ 694536 w 1472002"/>
                <a:gd name="connsiteY86" fmla="*/ 377032 h 1996282"/>
                <a:gd name="connsiteX87" fmla="*/ 685011 w 1472002"/>
                <a:gd name="connsiteY87" fmla="*/ 396082 h 1996282"/>
                <a:gd name="connsiteX88" fmla="*/ 680249 w 1472002"/>
                <a:gd name="connsiteY88" fmla="*/ 410369 h 1996282"/>
                <a:gd name="connsiteX89" fmla="*/ 665961 w 1472002"/>
                <a:gd name="connsiteY89" fmla="*/ 424657 h 1996282"/>
                <a:gd name="connsiteX90" fmla="*/ 651674 w 1472002"/>
                <a:gd name="connsiteY90" fmla="*/ 443707 h 1996282"/>
                <a:gd name="connsiteX91" fmla="*/ 637386 w 1472002"/>
                <a:gd name="connsiteY91" fmla="*/ 457994 h 1996282"/>
                <a:gd name="connsiteX92" fmla="*/ 627861 w 1472002"/>
                <a:gd name="connsiteY92" fmla="*/ 472282 h 1996282"/>
                <a:gd name="connsiteX93" fmla="*/ 594524 w 1472002"/>
                <a:gd name="connsiteY93" fmla="*/ 481807 h 1996282"/>
                <a:gd name="connsiteX94" fmla="*/ 580236 w 1472002"/>
                <a:gd name="connsiteY94" fmla="*/ 472282 h 1996282"/>
                <a:gd name="connsiteX95" fmla="*/ 589761 w 1472002"/>
                <a:gd name="connsiteY95" fmla="*/ 381794 h 1996282"/>
                <a:gd name="connsiteX96" fmla="*/ 594524 w 1472002"/>
                <a:gd name="connsiteY96" fmla="*/ 367507 h 1996282"/>
                <a:gd name="connsiteX97" fmla="*/ 589761 w 1472002"/>
                <a:gd name="connsiteY97" fmla="*/ 310357 h 1996282"/>
                <a:gd name="connsiteX98" fmla="*/ 546899 w 1472002"/>
                <a:gd name="connsiteY98" fmla="*/ 315119 h 1996282"/>
                <a:gd name="connsiteX99" fmla="*/ 532611 w 1472002"/>
                <a:gd name="connsiteY99" fmla="*/ 329407 h 1996282"/>
                <a:gd name="connsiteX100" fmla="*/ 513561 w 1472002"/>
                <a:gd name="connsiteY100" fmla="*/ 357982 h 1996282"/>
                <a:gd name="connsiteX101" fmla="*/ 489749 w 1472002"/>
                <a:gd name="connsiteY101" fmla="*/ 391319 h 1996282"/>
                <a:gd name="connsiteX102" fmla="*/ 484986 w 1472002"/>
                <a:gd name="connsiteY102" fmla="*/ 405607 h 1996282"/>
                <a:gd name="connsiteX103" fmla="*/ 489749 w 1472002"/>
                <a:gd name="connsiteY103" fmla="*/ 424657 h 1996282"/>
                <a:gd name="connsiteX104" fmla="*/ 499274 w 1472002"/>
                <a:gd name="connsiteY104" fmla="*/ 472282 h 1996282"/>
                <a:gd name="connsiteX105" fmla="*/ 513561 w 1472002"/>
                <a:gd name="connsiteY105" fmla="*/ 500857 h 1996282"/>
                <a:gd name="connsiteX106" fmla="*/ 527849 w 1472002"/>
                <a:gd name="connsiteY106" fmla="*/ 548482 h 1996282"/>
                <a:gd name="connsiteX107" fmla="*/ 527849 w 1472002"/>
                <a:gd name="connsiteY107" fmla="*/ 691357 h 1996282"/>
                <a:gd name="connsiteX108" fmla="*/ 523086 w 1472002"/>
                <a:gd name="connsiteY108" fmla="*/ 719932 h 1996282"/>
                <a:gd name="connsiteX109" fmla="*/ 513561 w 1472002"/>
                <a:gd name="connsiteY109" fmla="*/ 743744 h 1996282"/>
                <a:gd name="connsiteX110" fmla="*/ 508799 w 1472002"/>
                <a:gd name="connsiteY110" fmla="*/ 758032 h 1996282"/>
                <a:gd name="connsiteX111" fmla="*/ 504036 w 1472002"/>
                <a:gd name="connsiteY111" fmla="*/ 777082 h 1996282"/>
                <a:gd name="connsiteX112" fmla="*/ 494511 w 1472002"/>
                <a:gd name="connsiteY112" fmla="*/ 791369 h 1996282"/>
                <a:gd name="connsiteX113" fmla="*/ 489749 w 1472002"/>
                <a:gd name="connsiteY113" fmla="*/ 805657 h 1996282"/>
                <a:gd name="connsiteX114" fmla="*/ 461174 w 1472002"/>
                <a:gd name="connsiteY114" fmla="*/ 824707 h 1996282"/>
                <a:gd name="connsiteX115" fmla="*/ 432599 w 1472002"/>
                <a:gd name="connsiteY115" fmla="*/ 819944 h 1996282"/>
                <a:gd name="connsiteX116" fmla="*/ 418311 w 1472002"/>
                <a:gd name="connsiteY116" fmla="*/ 786607 h 1996282"/>
                <a:gd name="connsiteX117" fmla="*/ 404024 w 1472002"/>
                <a:gd name="connsiteY117" fmla="*/ 672307 h 1996282"/>
                <a:gd name="connsiteX118" fmla="*/ 394499 w 1472002"/>
                <a:gd name="connsiteY118" fmla="*/ 658019 h 1996282"/>
                <a:gd name="connsiteX119" fmla="*/ 380211 w 1472002"/>
                <a:gd name="connsiteY119" fmla="*/ 653257 h 1996282"/>
                <a:gd name="connsiteX120" fmla="*/ 370686 w 1472002"/>
                <a:gd name="connsiteY120" fmla="*/ 667544 h 1996282"/>
                <a:gd name="connsiteX121" fmla="*/ 361161 w 1472002"/>
                <a:gd name="connsiteY121" fmla="*/ 700882 h 1996282"/>
                <a:gd name="connsiteX122" fmla="*/ 351636 w 1472002"/>
                <a:gd name="connsiteY122" fmla="*/ 796132 h 1996282"/>
                <a:gd name="connsiteX123" fmla="*/ 342111 w 1472002"/>
                <a:gd name="connsiteY123" fmla="*/ 824707 h 1996282"/>
                <a:gd name="connsiteX124" fmla="*/ 332586 w 1472002"/>
                <a:gd name="connsiteY124" fmla="*/ 838994 h 1996282"/>
                <a:gd name="connsiteX125" fmla="*/ 289724 w 1472002"/>
                <a:gd name="connsiteY125" fmla="*/ 858044 h 1996282"/>
                <a:gd name="connsiteX126" fmla="*/ 275436 w 1472002"/>
                <a:gd name="connsiteY126" fmla="*/ 862807 h 1996282"/>
                <a:gd name="connsiteX127" fmla="*/ 184949 w 1472002"/>
                <a:gd name="connsiteY127" fmla="*/ 853282 h 1996282"/>
                <a:gd name="connsiteX128" fmla="*/ 156374 w 1472002"/>
                <a:gd name="connsiteY128" fmla="*/ 843757 h 1996282"/>
                <a:gd name="connsiteX129" fmla="*/ 142086 w 1472002"/>
                <a:gd name="connsiteY129" fmla="*/ 838994 h 1996282"/>
                <a:gd name="connsiteX130" fmla="*/ 118274 w 1472002"/>
                <a:gd name="connsiteY130" fmla="*/ 834232 h 1996282"/>
                <a:gd name="connsiteX131" fmla="*/ 103986 w 1472002"/>
                <a:gd name="connsiteY131" fmla="*/ 824707 h 1996282"/>
                <a:gd name="connsiteX132" fmla="*/ 27786 w 1472002"/>
                <a:gd name="connsiteY132" fmla="*/ 824707 h 1996282"/>
                <a:gd name="connsiteX133" fmla="*/ 8736 w 1472002"/>
                <a:gd name="connsiteY133" fmla="*/ 838994 h 1996282"/>
                <a:gd name="connsiteX134" fmla="*/ 8736 w 1472002"/>
                <a:gd name="connsiteY134" fmla="*/ 881857 h 1996282"/>
                <a:gd name="connsiteX135" fmla="*/ 23024 w 1472002"/>
                <a:gd name="connsiteY135" fmla="*/ 896144 h 1996282"/>
                <a:gd name="connsiteX136" fmla="*/ 42074 w 1472002"/>
                <a:gd name="connsiteY136" fmla="*/ 910432 h 1996282"/>
                <a:gd name="connsiteX137" fmla="*/ 61124 w 1472002"/>
                <a:gd name="connsiteY137" fmla="*/ 915194 h 1996282"/>
                <a:gd name="connsiteX138" fmla="*/ 75411 w 1472002"/>
                <a:gd name="connsiteY138" fmla="*/ 919957 h 1996282"/>
                <a:gd name="connsiteX139" fmla="*/ 108749 w 1472002"/>
                <a:gd name="connsiteY139" fmla="*/ 939007 h 1996282"/>
                <a:gd name="connsiteX140" fmla="*/ 127799 w 1472002"/>
                <a:gd name="connsiteY140" fmla="*/ 943769 h 1996282"/>
                <a:gd name="connsiteX141" fmla="*/ 142086 w 1472002"/>
                <a:gd name="connsiteY141" fmla="*/ 948532 h 1996282"/>
                <a:gd name="connsiteX142" fmla="*/ 161136 w 1472002"/>
                <a:gd name="connsiteY142" fmla="*/ 977107 h 1996282"/>
                <a:gd name="connsiteX143" fmla="*/ 170661 w 1472002"/>
                <a:gd name="connsiteY143" fmla="*/ 1005682 h 1996282"/>
                <a:gd name="connsiteX144" fmla="*/ 175424 w 1472002"/>
                <a:gd name="connsiteY144" fmla="*/ 1019969 h 1996282"/>
                <a:gd name="connsiteX145" fmla="*/ 180186 w 1472002"/>
                <a:gd name="connsiteY145" fmla="*/ 1039019 h 1996282"/>
                <a:gd name="connsiteX146" fmla="*/ 184949 w 1472002"/>
                <a:gd name="connsiteY146" fmla="*/ 1124744 h 1996282"/>
                <a:gd name="connsiteX147" fmla="*/ 199236 w 1472002"/>
                <a:gd name="connsiteY147" fmla="*/ 1134269 h 1996282"/>
                <a:gd name="connsiteX148" fmla="*/ 251624 w 1472002"/>
                <a:gd name="connsiteY148" fmla="*/ 1119982 h 1996282"/>
                <a:gd name="connsiteX149" fmla="*/ 265911 w 1472002"/>
                <a:gd name="connsiteY149" fmla="*/ 1105694 h 1996282"/>
                <a:gd name="connsiteX150" fmla="*/ 280199 w 1472002"/>
                <a:gd name="connsiteY150" fmla="*/ 1072357 h 1996282"/>
                <a:gd name="connsiteX151" fmla="*/ 294486 w 1472002"/>
                <a:gd name="connsiteY151" fmla="*/ 1053307 h 1996282"/>
                <a:gd name="connsiteX152" fmla="*/ 304011 w 1472002"/>
                <a:gd name="connsiteY152" fmla="*/ 1039019 h 1996282"/>
                <a:gd name="connsiteX153" fmla="*/ 346874 w 1472002"/>
                <a:gd name="connsiteY153" fmla="*/ 1000919 h 1996282"/>
                <a:gd name="connsiteX154" fmla="*/ 404024 w 1472002"/>
                <a:gd name="connsiteY154" fmla="*/ 1005682 h 1996282"/>
                <a:gd name="connsiteX155" fmla="*/ 418311 w 1472002"/>
                <a:gd name="connsiteY155" fmla="*/ 1015207 h 1996282"/>
                <a:gd name="connsiteX156" fmla="*/ 446886 w 1472002"/>
                <a:gd name="connsiteY156" fmla="*/ 1043782 h 1996282"/>
                <a:gd name="connsiteX157" fmla="*/ 461174 w 1472002"/>
                <a:gd name="connsiteY157" fmla="*/ 1053307 h 1996282"/>
                <a:gd name="connsiteX158" fmla="*/ 480224 w 1472002"/>
                <a:gd name="connsiteY158" fmla="*/ 1062832 h 1996282"/>
                <a:gd name="connsiteX159" fmla="*/ 504036 w 1472002"/>
                <a:gd name="connsiteY159" fmla="*/ 1091407 h 1996282"/>
                <a:gd name="connsiteX160" fmla="*/ 527849 w 1472002"/>
                <a:gd name="connsiteY160" fmla="*/ 1119982 h 1996282"/>
                <a:gd name="connsiteX161" fmla="*/ 537374 w 1472002"/>
                <a:gd name="connsiteY161" fmla="*/ 1139032 h 1996282"/>
                <a:gd name="connsiteX162" fmla="*/ 551661 w 1472002"/>
                <a:gd name="connsiteY162" fmla="*/ 1186657 h 1996282"/>
                <a:gd name="connsiteX163" fmla="*/ 556424 w 1472002"/>
                <a:gd name="connsiteY163" fmla="*/ 1200944 h 1996282"/>
                <a:gd name="connsiteX164" fmla="*/ 542136 w 1472002"/>
                <a:gd name="connsiteY164" fmla="*/ 1267619 h 1996282"/>
                <a:gd name="connsiteX165" fmla="*/ 513561 w 1472002"/>
                <a:gd name="connsiteY165" fmla="*/ 1286669 h 1996282"/>
                <a:gd name="connsiteX166" fmla="*/ 484986 w 1472002"/>
                <a:gd name="connsiteY166" fmla="*/ 1296194 h 1996282"/>
                <a:gd name="connsiteX167" fmla="*/ 470699 w 1472002"/>
                <a:gd name="connsiteY167" fmla="*/ 1305719 h 1996282"/>
                <a:gd name="connsiteX168" fmla="*/ 399261 w 1472002"/>
                <a:gd name="connsiteY168" fmla="*/ 1315244 h 1996282"/>
                <a:gd name="connsiteX169" fmla="*/ 370686 w 1472002"/>
                <a:gd name="connsiteY169" fmla="*/ 1329532 h 1996282"/>
                <a:gd name="connsiteX170" fmla="*/ 337349 w 1472002"/>
                <a:gd name="connsiteY170" fmla="*/ 1372394 h 1996282"/>
                <a:gd name="connsiteX171" fmla="*/ 323061 w 1472002"/>
                <a:gd name="connsiteY171" fmla="*/ 1381919 h 1996282"/>
                <a:gd name="connsiteX172" fmla="*/ 299249 w 1472002"/>
                <a:gd name="connsiteY172" fmla="*/ 1386682 h 1996282"/>
                <a:gd name="connsiteX173" fmla="*/ 284961 w 1472002"/>
                <a:gd name="connsiteY173" fmla="*/ 1391444 h 1996282"/>
                <a:gd name="connsiteX174" fmla="*/ 275436 w 1472002"/>
                <a:gd name="connsiteY174" fmla="*/ 1405732 h 1996282"/>
                <a:gd name="connsiteX175" fmla="*/ 261149 w 1472002"/>
                <a:gd name="connsiteY175" fmla="*/ 1420019 h 1996282"/>
                <a:gd name="connsiteX176" fmla="*/ 251624 w 1472002"/>
                <a:gd name="connsiteY176" fmla="*/ 1439069 h 1996282"/>
                <a:gd name="connsiteX177" fmla="*/ 246861 w 1472002"/>
                <a:gd name="connsiteY177" fmla="*/ 1472407 h 1996282"/>
                <a:gd name="connsiteX178" fmla="*/ 237336 w 1472002"/>
                <a:gd name="connsiteY178" fmla="*/ 1500982 h 1996282"/>
                <a:gd name="connsiteX179" fmla="*/ 232574 w 1472002"/>
                <a:gd name="connsiteY179" fmla="*/ 1529557 h 1996282"/>
                <a:gd name="connsiteX180" fmla="*/ 227811 w 1472002"/>
                <a:gd name="connsiteY180" fmla="*/ 1543844 h 1996282"/>
                <a:gd name="connsiteX181" fmla="*/ 242099 w 1472002"/>
                <a:gd name="connsiteY181" fmla="*/ 1653382 h 1996282"/>
                <a:gd name="connsiteX182" fmla="*/ 261149 w 1472002"/>
                <a:gd name="connsiteY182" fmla="*/ 1686719 h 1996282"/>
                <a:gd name="connsiteX183" fmla="*/ 275436 w 1472002"/>
                <a:gd name="connsiteY183" fmla="*/ 1691482 h 1996282"/>
                <a:gd name="connsiteX184" fmla="*/ 327824 w 1472002"/>
                <a:gd name="connsiteY184" fmla="*/ 1701007 h 1996282"/>
                <a:gd name="connsiteX185" fmla="*/ 351636 w 1472002"/>
                <a:gd name="connsiteY185" fmla="*/ 1734344 h 1996282"/>
                <a:gd name="connsiteX186" fmla="*/ 365924 w 1472002"/>
                <a:gd name="connsiteY186" fmla="*/ 1720057 h 1996282"/>
                <a:gd name="connsiteX187" fmla="*/ 384974 w 1472002"/>
                <a:gd name="connsiteY187" fmla="*/ 1691482 h 1996282"/>
                <a:gd name="connsiteX188" fmla="*/ 399261 w 1472002"/>
                <a:gd name="connsiteY188" fmla="*/ 1686719 h 1996282"/>
                <a:gd name="connsiteX189" fmla="*/ 437361 w 1472002"/>
                <a:gd name="connsiteY189" fmla="*/ 1710532 h 1996282"/>
                <a:gd name="connsiteX190" fmla="*/ 451649 w 1472002"/>
                <a:gd name="connsiteY190" fmla="*/ 1724819 h 1996282"/>
                <a:gd name="connsiteX191" fmla="*/ 470699 w 1472002"/>
                <a:gd name="connsiteY191" fmla="*/ 1753394 h 1996282"/>
                <a:gd name="connsiteX192" fmla="*/ 475461 w 1472002"/>
                <a:gd name="connsiteY192" fmla="*/ 1767682 h 1996282"/>
                <a:gd name="connsiteX193" fmla="*/ 484986 w 1472002"/>
                <a:gd name="connsiteY193" fmla="*/ 1781969 h 1996282"/>
                <a:gd name="connsiteX194" fmla="*/ 489749 w 1472002"/>
                <a:gd name="connsiteY194" fmla="*/ 1805782 h 1996282"/>
                <a:gd name="connsiteX195" fmla="*/ 480224 w 1472002"/>
                <a:gd name="connsiteY195" fmla="*/ 1853407 h 1996282"/>
                <a:gd name="connsiteX196" fmla="*/ 465936 w 1472002"/>
                <a:gd name="connsiteY196" fmla="*/ 1881982 h 1996282"/>
                <a:gd name="connsiteX197" fmla="*/ 480224 w 1472002"/>
                <a:gd name="connsiteY197" fmla="*/ 1896269 h 1996282"/>
                <a:gd name="connsiteX198" fmla="*/ 494511 w 1472002"/>
                <a:gd name="connsiteY198" fmla="*/ 1901032 h 1996282"/>
                <a:gd name="connsiteX199" fmla="*/ 532611 w 1472002"/>
                <a:gd name="connsiteY199" fmla="*/ 1910557 h 1996282"/>
                <a:gd name="connsiteX200" fmla="*/ 546899 w 1472002"/>
                <a:gd name="connsiteY200" fmla="*/ 1924844 h 1996282"/>
                <a:gd name="connsiteX201" fmla="*/ 575474 w 1472002"/>
                <a:gd name="connsiteY201" fmla="*/ 1934369 h 1996282"/>
                <a:gd name="connsiteX202" fmla="*/ 604049 w 1472002"/>
                <a:gd name="connsiteY202" fmla="*/ 1953419 h 1996282"/>
                <a:gd name="connsiteX203" fmla="*/ 632624 w 1472002"/>
                <a:gd name="connsiteY203" fmla="*/ 1943894 h 1996282"/>
                <a:gd name="connsiteX204" fmla="*/ 646911 w 1472002"/>
                <a:gd name="connsiteY204" fmla="*/ 1934369 h 1996282"/>
                <a:gd name="connsiteX205" fmla="*/ 661199 w 1472002"/>
                <a:gd name="connsiteY205" fmla="*/ 1920082 h 1996282"/>
                <a:gd name="connsiteX206" fmla="*/ 675486 w 1472002"/>
                <a:gd name="connsiteY206" fmla="*/ 1915319 h 1996282"/>
                <a:gd name="connsiteX207" fmla="*/ 718349 w 1472002"/>
                <a:gd name="connsiteY207" fmla="*/ 1891507 h 1996282"/>
                <a:gd name="connsiteX208" fmla="*/ 727874 w 1472002"/>
                <a:gd name="connsiteY208" fmla="*/ 1877219 h 1996282"/>
                <a:gd name="connsiteX209" fmla="*/ 756449 w 1472002"/>
                <a:gd name="connsiteY209" fmla="*/ 1853407 h 1996282"/>
                <a:gd name="connsiteX210" fmla="*/ 780261 w 1472002"/>
                <a:gd name="connsiteY210" fmla="*/ 1829594 h 1996282"/>
                <a:gd name="connsiteX211" fmla="*/ 780261 w 1472002"/>
                <a:gd name="connsiteY211" fmla="*/ 1786732 h 1996282"/>
                <a:gd name="connsiteX212" fmla="*/ 770736 w 1472002"/>
                <a:gd name="connsiteY212" fmla="*/ 1729582 h 1996282"/>
                <a:gd name="connsiteX213" fmla="*/ 756449 w 1472002"/>
                <a:gd name="connsiteY213" fmla="*/ 1715294 h 1996282"/>
                <a:gd name="connsiteX214" fmla="*/ 746924 w 1472002"/>
                <a:gd name="connsiteY214" fmla="*/ 1701007 h 1996282"/>
                <a:gd name="connsiteX215" fmla="*/ 704061 w 1472002"/>
                <a:gd name="connsiteY215" fmla="*/ 1667669 h 1996282"/>
                <a:gd name="connsiteX216" fmla="*/ 689774 w 1472002"/>
                <a:gd name="connsiteY216" fmla="*/ 1662907 h 1996282"/>
                <a:gd name="connsiteX217" fmla="*/ 680249 w 1472002"/>
                <a:gd name="connsiteY217" fmla="*/ 1648619 h 1996282"/>
                <a:gd name="connsiteX218" fmla="*/ 670724 w 1472002"/>
                <a:gd name="connsiteY218" fmla="*/ 1620044 h 1996282"/>
                <a:gd name="connsiteX219" fmla="*/ 675486 w 1472002"/>
                <a:gd name="connsiteY219" fmla="*/ 1529557 h 1996282"/>
                <a:gd name="connsiteX220" fmla="*/ 685011 w 1472002"/>
                <a:gd name="connsiteY220" fmla="*/ 1434307 h 1996282"/>
                <a:gd name="connsiteX221" fmla="*/ 694536 w 1472002"/>
                <a:gd name="connsiteY221" fmla="*/ 1420019 h 1996282"/>
                <a:gd name="connsiteX222" fmla="*/ 723111 w 1472002"/>
                <a:gd name="connsiteY222" fmla="*/ 1405732 h 1996282"/>
                <a:gd name="connsiteX223" fmla="*/ 775499 w 1472002"/>
                <a:gd name="connsiteY223" fmla="*/ 1420019 h 1996282"/>
                <a:gd name="connsiteX224" fmla="*/ 789786 w 1472002"/>
                <a:gd name="connsiteY224" fmla="*/ 1424782 h 1996282"/>
                <a:gd name="connsiteX225" fmla="*/ 832649 w 1472002"/>
                <a:gd name="connsiteY225" fmla="*/ 1448594 h 1996282"/>
                <a:gd name="connsiteX226" fmla="*/ 861224 w 1472002"/>
                <a:gd name="connsiteY226" fmla="*/ 1462882 h 1996282"/>
                <a:gd name="connsiteX227" fmla="*/ 875511 w 1472002"/>
                <a:gd name="connsiteY227" fmla="*/ 1472407 h 1996282"/>
                <a:gd name="connsiteX228" fmla="*/ 889799 w 1472002"/>
                <a:gd name="connsiteY228" fmla="*/ 1524794 h 1996282"/>
                <a:gd name="connsiteX229" fmla="*/ 880274 w 1472002"/>
                <a:gd name="connsiteY229" fmla="*/ 1610519 h 1996282"/>
                <a:gd name="connsiteX230" fmla="*/ 870749 w 1472002"/>
                <a:gd name="connsiteY230" fmla="*/ 1639094 h 1996282"/>
                <a:gd name="connsiteX231" fmla="*/ 865986 w 1472002"/>
                <a:gd name="connsiteY231" fmla="*/ 1653382 h 1996282"/>
                <a:gd name="connsiteX232" fmla="*/ 908849 w 1472002"/>
                <a:gd name="connsiteY232" fmla="*/ 1672432 h 1996282"/>
                <a:gd name="connsiteX233" fmla="*/ 923136 w 1472002"/>
                <a:gd name="connsiteY233" fmla="*/ 1677194 h 1996282"/>
                <a:gd name="connsiteX234" fmla="*/ 965999 w 1472002"/>
                <a:gd name="connsiteY234" fmla="*/ 1710532 h 1996282"/>
                <a:gd name="connsiteX235" fmla="*/ 985049 w 1472002"/>
                <a:gd name="connsiteY235" fmla="*/ 1739107 h 1996282"/>
                <a:gd name="connsiteX236" fmla="*/ 994574 w 1472002"/>
                <a:gd name="connsiteY236" fmla="*/ 1767682 h 1996282"/>
                <a:gd name="connsiteX237" fmla="*/ 1008861 w 1472002"/>
                <a:gd name="connsiteY237" fmla="*/ 1777207 h 1996282"/>
                <a:gd name="connsiteX238" fmla="*/ 1085061 w 1472002"/>
                <a:gd name="connsiteY238" fmla="*/ 1786732 h 1996282"/>
                <a:gd name="connsiteX239" fmla="*/ 1127924 w 1472002"/>
                <a:gd name="connsiteY239" fmla="*/ 1791494 h 1996282"/>
                <a:gd name="connsiteX240" fmla="*/ 1161261 w 1472002"/>
                <a:gd name="connsiteY240" fmla="*/ 1801019 h 1996282"/>
                <a:gd name="connsiteX241" fmla="*/ 1175549 w 1472002"/>
                <a:gd name="connsiteY241" fmla="*/ 1810544 h 1996282"/>
                <a:gd name="connsiteX242" fmla="*/ 1194599 w 1472002"/>
                <a:gd name="connsiteY242" fmla="*/ 1839119 h 1996282"/>
                <a:gd name="connsiteX243" fmla="*/ 1218411 w 1472002"/>
                <a:gd name="connsiteY243" fmla="*/ 1867694 h 1996282"/>
                <a:gd name="connsiteX244" fmla="*/ 1246986 w 1472002"/>
                <a:gd name="connsiteY244" fmla="*/ 1886744 h 1996282"/>
                <a:gd name="connsiteX245" fmla="*/ 1261274 w 1472002"/>
                <a:gd name="connsiteY245" fmla="*/ 1896269 h 1996282"/>
                <a:gd name="connsiteX246" fmla="*/ 1275561 w 1472002"/>
                <a:gd name="connsiteY246" fmla="*/ 1915319 h 1996282"/>
                <a:gd name="connsiteX247" fmla="*/ 1304136 w 1472002"/>
                <a:gd name="connsiteY247" fmla="*/ 1943894 h 1996282"/>
                <a:gd name="connsiteX248" fmla="*/ 1313661 w 1472002"/>
                <a:gd name="connsiteY248" fmla="*/ 1958182 h 1996282"/>
                <a:gd name="connsiteX249" fmla="*/ 1342236 w 1472002"/>
                <a:gd name="connsiteY249" fmla="*/ 1977232 h 1996282"/>
                <a:gd name="connsiteX250" fmla="*/ 1361286 w 1472002"/>
                <a:gd name="connsiteY250" fmla="*/ 1991519 h 1996282"/>
                <a:gd name="connsiteX251" fmla="*/ 1389861 w 1472002"/>
                <a:gd name="connsiteY251" fmla="*/ 1996282 h 1996282"/>
                <a:gd name="connsiteX252" fmla="*/ 1437486 w 1472002"/>
                <a:gd name="connsiteY252" fmla="*/ 1972469 h 1996282"/>
                <a:gd name="connsiteX253" fmla="*/ 1451774 w 1472002"/>
                <a:gd name="connsiteY253" fmla="*/ 1962944 h 1996282"/>
                <a:gd name="connsiteX254" fmla="*/ 1456536 w 1472002"/>
                <a:gd name="connsiteY254" fmla="*/ 1948657 h 1996282"/>
                <a:gd name="connsiteX255" fmla="*/ 1456536 w 1472002"/>
                <a:gd name="connsiteY255" fmla="*/ 1843882 h 1996282"/>
                <a:gd name="connsiteX256" fmla="*/ 1451774 w 1472002"/>
                <a:gd name="connsiteY256" fmla="*/ 1810544 h 1996282"/>
                <a:gd name="connsiteX257" fmla="*/ 1447011 w 1472002"/>
                <a:gd name="connsiteY257" fmla="*/ 1796257 h 1996282"/>
                <a:gd name="connsiteX258" fmla="*/ 1375574 w 1472002"/>
                <a:gd name="connsiteY258" fmla="*/ 1781969 h 1996282"/>
                <a:gd name="connsiteX259" fmla="*/ 1346999 w 1472002"/>
                <a:gd name="connsiteY259" fmla="*/ 1762919 h 1996282"/>
                <a:gd name="connsiteX260" fmla="*/ 1318424 w 1472002"/>
                <a:gd name="connsiteY260" fmla="*/ 1743869 h 1996282"/>
                <a:gd name="connsiteX261" fmla="*/ 1304136 w 1472002"/>
                <a:gd name="connsiteY261" fmla="*/ 1715294 h 1996282"/>
                <a:gd name="connsiteX262" fmla="*/ 1313661 w 1472002"/>
                <a:gd name="connsiteY262" fmla="*/ 1672432 h 1996282"/>
                <a:gd name="connsiteX263" fmla="*/ 1332711 w 1472002"/>
                <a:gd name="connsiteY263" fmla="*/ 1643857 h 1996282"/>
                <a:gd name="connsiteX264" fmla="*/ 1346999 w 1472002"/>
                <a:gd name="connsiteY264" fmla="*/ 1634332 h 1996282"/>
                <a:gd name="connsiteX265" fmla="*/ 1356524 w 1472002"/>
                <a:gd name="connsiteY265" fmla="*/ 1620044 h 1996282"/>
                <a:gd name="connsiteX266" fmla="*/ 1370811 w 1472002"/>
                <a:gd name="connsiteY266" fmla="*/ 1610519 h 1996282"/>
                <a:gd name="connsiteX267" fmla="*/ 1404149 w 1472002"/>
                <a:gd name="connsiteY267" fmla="*/ 1581944 h 1996282"/>
                <a:gd name="connsiteX268" fmla="*/ 1408911 w 1472002"/>
                <a:gd name="connsiteY268" fmla="*/ 1567657 h 1996282"/>
                <a:gd name="connsiteX269" fmla="*/ 1418436 w 1472002"/>
                <a:gd name="connsiteY269" fmla="*/ 1553369 h 1996282"/>
                <a:gd name="connsiteX270" fmla="*/ 1427961 w 1472002"/>
                <a:gd name="connsiteY270" fmla="*/ 1524794 h 1996282"/>
                <a:gd name="connsiteX271" fmla="*/ 1432724 w 1472002"/>
                <a:gd name="connsiteY271" fmla="*/ 1315244 h 1996282"/>
                <a:gd name="connsiteX272" fmla="*/ 1437486 w 1472002"/>
                <a:gd name="connsiteY272" fmla="*/ 1286669 h 1996282"/>
                <a:gd name="connsiteX273" fmla="*/ 1447011 w 1472002"/>
                <a:gd name="connsiteY273" fmla="*/ 1205707 h 1996282"/>
                <a:gd name="connsiteX274" fmla="*/ 1442249 w 1472002"/>
                <a:gd name="connsiteY274" fmla="*/ 1172369 h 1996282"/>
                <a:gd name="connsiteX275" fmla="*/ 1427961 w 1472002"/>
                <a:gd name="connsiteY275" fmla="*/ 1162844 h 1996282"/>
                <a:gd name="connsiteX276" fmla="*/ 1399386 w 1472002"/>
                <a:gd name="connsiteY276" fmla="*/ 1153319 h 1996282"/>
                <a:gd name="connsiteX277" fmla="*/ 1366049 w 1472002"/>
                <a:gd name="connsiteY277" fmla="*/ 1162844 h 1996282"/>
                <a:gd name="connsiteX278" fmla="*/ 1342236 w 1472002"/>
                <a:gd name="connsiteY278" fmla="*/ 1191419 h 1996282"/>
                <a:gd name="connsiteX279" fmla="*/ 1332711 w 1472002"/>
                <a:gd name="connsiteY279" fmla="*/ 1234282 h 1996282"/>
                <a:gd name="connsiteX280" fmla="*/ 1327949 w 1472002"/>
                <a:gd name="connsiteY280" fmla="*/ 1248569 h 1996282"/>
                <a:gd name="connsiteX281" fmla="*/ 1313661 w 1472002"/>
                <a:gd name="connsiteY281" fmla="*/ 1258094 h 1996282"/>
                <a:gd name="connsiteX282" fmla="*/ 1261274 w 1472002"/>
                <a:gd name="connsiteY282" fmla="*/ 1248569 h 1996282"/>
                <a:gd name="connsiteX283" fmla="*/ 1246986 w 1472002"/>
                <a:gd name="connsiteY283" fmla="*/ 1239044 h 1996282"/>
                <a:gd name="connsiteX284" fmla="*/ 1232699 w 1472002"/>
                <a:gd name="connsiteY284" fmla="*/ 1210469 h 1996282"/>
                <a:gd name="connsiteX285" fmla="*/ 1227936 w 1472002"/>
                <a:gd name="connsiteY285" fmla="*/ 1196182 h 1996282"/>
                <a:gd name="connsiteX286" fmla="*/ 1218411 w 1472002"/>
                <a:gd name="connsiteY286" fmla="*/ 1181894 h 1996282"/>
                <a:gd name="connsiteX287" fmla="*/ 1189836 w 1472002"/>
                <a:gd name="connsiteY287" fmla="*/ 1158082 h 1996282"/>
                <a:gd name="connsiteX288" fmla="*/ 1175549 w 1472002"/>
                <a:gd name="connsiteY288" fmla="*/ 1153319 h 1996282"/>
                <a:gd name="connsiteX289" fmla="*/ 1161261 w 1472002"/>
                <a:gd name="connsiteY289" fmla="*/ 1172369 h 1996282"/>
                <a:gd name="connsiteX290" fmla="*/ 1175549 w 1472002"/>
                <a:gd name="connsiteY290" fmla="*/ 1243807 h 1996282"/>
                <a:gd name="connsiteX291" fmla="*/ 1170786 w 1472002"/>
                <a:gd name="connsiteY291" fmla="*/ 1267619 h 1996282"/>
                <a:gd name="connsiteX292" fmla="*/ 1166024 w 1472002"/>
                <a:gd name="connsiteY292" fmla="*/ 1281907 h 1996282"/>
                <a:gd name="connsiteX293" fmla="*/ 1146974 w 1472002"/>
                <a:gd name="connsiteY293" fmla="*/ 1286669 h 1996282"/>
                <a:gd name="connsiteX294" fmla="*/ 1099349 w 1472002"/>
                <a:gd name="connsiteY294" fmla="*/ 1277144 h 1996282"/>
                <a:gd name="connsiteX295" fmla="*/ 1051724 w 1472002"/>
                <a:gd name="connsiteY295" fmla="*/ 1272382 h 1996282"/>
                <a:gd name="connsiteX296" fmla="*/ 1013624 w 1472002"/>
                <a:gd name="connsiteY296" fmla="*/ 1258094 h 1996282"/>
                <a:gd name="connsiteX297" fmla="*/ 985049 w 1472002"/>
                <a:gd name="connsiteY297" fmla="*/ 1248569 h 1996282"/>
                <a:gd name="connsiteX298" fmla="*/ 951711 w 1472002"/>
                <a:gd name="connsiteY298" fmla="*/ 1229519 h 1996282"/>
                <a:gd name="connsiteX299" fmla="*/ 923136 w 1472002"/>
                <a:gd name="connsiteY299" fmla="*/ 1215232 h 1996282"/>
                <a:gd name="connsiteX300" fmla="*/ 908849 w 1472002"/>
                <a:gd name="connsiteY300" fmla="*/ 1200944 h 1996282"/>
                <a:gd name="connsiteX301" fmla="*/ 894561 w 1472002"/>
                <a:gd name="connsiteY301" fmla="*/ 1191419 h 1996282"/>
                <a:gd name="connsiteX302" fmla="*/ 875511 w 1472002"/>
                <a:gd name="connsiteY302" fmla="*/ 1162844 h 1996282"/>
                <a:gd name="connsiteX303" fmla="*/ 870749 w 1472002"/>
                <a:gd name="connsiteY303" fmla="*/ 1148557 h 1996282"/>
                <a:gd name="connsiteX304" fmla="*/ 880274 w 1472002"/>
                <a:gd name="connsiteY304" fmla="*/ 1105694 h 1996282"/>
                <a:gd name="connsiteX305" fmla="*/ 885036 w 1472002"/>
                <a:gd name="connsiteY305" fmla="*/ 986632 h 1996282"/>
                <a:gd name="connsiteX306" fmla="*/ 894561 w 1472002"/>
                <a:gd name="connsiteY306" fmla="*/ 972344 h 1996282"/>
                <a:gd name="connsiteX307" fmla="*/ 908849 w 1472002"/>
                <a:gd name="connsiteY307" fmla="*/ 943769 h 1996282"/>
                <a:gd name="connsiteX308" fmla="*/ 913611 w 1472002"/>
                <a:gd name="connsiteY308" fmla="*/ 929482 h 1996282"/>
                <a:gd name="connsiteX309" fmla="*/ 927899 w 1472002"/>
                <a:gd name="connsiteY309" fmla="*/ 915194 h 1996282"/>
                <a:gd name="connsiteX310" fmla="*/ 961236 w 1472002"/>
                <a:gd name="connsiteY310" fmla="*/ 924719 h 1996282"/>
                <a:gd name="connsiteX311" fmla="*/ 1004099 w 1472002"/>
                <a:gd name="connsiteY311" fmla="*/ 919957 h 1996282"/>
                <a:gd name="connsiteX312" fmla="*/ 1042199 w 1472002"/>
                <a:gd name="connsiteY312" fmla="*/ 910432 h 1996282"/>
                <a:gd name="connsiteX313" fmla="*/ 1070774 w 1472002"/>
                <a:gd name="connsiteY313" fmla="*/ 886619 h 1996282"/>
                <a:gd name="connsiteX314" fmla="*/ 1080299 w 1472002"/>
                <a:gd name="connsiteY314" fmla="*/ 872332 h 1996282"/>
                <a:gd name="connsiteX315" fmla="*/ 1099349 w 1472002"/>
                <a:gd name="connsiteY315" fmla="*/ 862807 h 1996282"/>
                <a:gd name="connsiteX316" fmla="*/ 1127924 w 1472002"/>
                <a:gd name="connsiteY316" fmla="*/ 843757 h 1996282"/>
                <a:gd name="connsiteX317" fmla="*/ 1170786 w 1472002"/>
                <a:gd name="connsiteY317" fmla="*/ 824707 h 1996282"/>
                <a:gd name="connsiteX318" fmla="*/ 1185074 w 1472002"/>
                <a:gd name="connsiteY318" fmla="*/ 819944 h 1996282"/>
                <a:gd name="connsiteX319" fmla="*/ 1194599 w 1472002"/>
                <a:gd name="connsiteY319" fmla="*/ 805657 h 1996282"/>
                <a:gd name="connsiteX320" fmla="*/ 1185074 w 1472002"/>
                <a:gd name="connsiteY320" fmla="*/ 791369 h 1996282"/>
                <a:gd name="connsiteX321" fmla="*/ 1180311 w 1472002"/>
                <a:gd name="connsiteY321" fmla="*/ 777082 h 1996282"/>
                <a:gd name="connsiteX322" fmla="*/ 1185074 w 1472002"/>
                <a:gd name="connsiteY322" fmla="*/ 753269 h 1996282"/>
                <a:gd name="connsiteX323" fmla="*/ 1237461 w 1472002"/>
                <a:gd name="connsiteY323" fmla="*/ 753269 h 1996282"/>
                <a:gd name="connsiteX324" fmla="*/ 1313661 w 1472002"/>
                <a:gd name="connsiteY324" fmla="*/ 762794 h 1996282"/>
                <a:gd name="connsiteX325" fmla="*/ 1327949 w 1472002"/>
                <a:gd name="connsiteY325" fmla="*/ 767557 h 1996282"/>
                <a:gd name="connsiteX326" fmla="*/ 1337474 w 1472002"/>
                <a:gd name="connsiteY326" fmla="*/ 781844 h 1996282"/>
                <a:gd name="connsiteX327" fmla="*/ 1351761 w 1472002"/>
                <a:gd name="connsiteY327" fmla="*/ 791369 h 1996282"/>
                <a:gd name="connsiteX328" fmla="*/ 1370811 w 1472002"/>
                <a:gd name="connsiteY328" fmla="*/ 819944 h 1996282"/>
                <a:gd name="connsiteX329" fmla="*/ 1380336 w 1472002"/>
                <a:gd name="connsiteY329" fmla="*/ 834232 h 1996282"/>
                <a:gd name="connsiteX330" fmla="*/ 1389861 w 1472002"/>
                <a:gd name="connsiteY330" fmla="*/ 915194 h 1996282"/>
                <a:gd name="connsiteX331" fmla="*/ 1399386 w 1472002"/>
                <a:gd name="connsiteY331" fmla="*/ 1015207 h 1996282"/>
                <a:gd name="connsiteX332" fmla="*/ 1408911 w 1472002"/>
                <a:gd name="connsiteY332" fmla="*/ 1029494 h 1996282"/>
                <a:gd name="connsiteX333" fmla="*/ 1413674 w 1472002"/>
                <a:gd name="connsiteY333" fmla="*/ 1015207 h 1996282"/>
                <a:gd name="connsiteX334" fmla="*/ 1423199 w 1472002"/>
                <a:gd name="connsiteY334" fmla="*/ 981869 h 1996282"/>
                <a:gd name="connsiteX335" fmla="*/ 1432724 w 1472002"/>
                <a:gd name="connsiteY335" fmla="*/ 967582 h 1996282"/>
                <a:gd name="connsiteX336" fmla="*/ 1442249 w 1472002"/>
                <a:gd name="connsiteY336" fmla="*/ 929482 h 1996282"/>
                <a:gd name="connsiteX337" fmla="*/ 1451774 w 1472002"/>
                <a:gd name="connsiteY337" fmla="*/ 915194 h 1996282"/>
                <a:gd name="connsiteX338" fmla="*/ 1456536 w 1472002"/>
                <a:gd name="connsiteY338" fmla="*/ 810419 h 1996282"/>
                <a:gd name="connsiteX339" fmla="*/ 1461299 w 1472002"/>
                <a:gd name="connsiteY339" fmla="*/ 529432 h 1996282"/>
                <a:gd name="connsiteX340" fmla="*/ 1466061 w 1472002"/>
                <a:gd name="connsiteY340" fmla="*/ 319882 h 1996282"/>
                <a:gd name="connsiteX341" fmla="*/ 1461299 w 1472002"/>
                <a:gd name="connsiteY341" fmla="*/ 24607 h 1996282"/>
                <a:gd name="connsiteX342" fmla="*/ 1432724 w 1472002"/>
                <a:gd name="connsiteY342" fmla="*/ 15082 h 1996282"/>
                <a:gd name="connsiteX343" fmla="*/ 1418436 w 1472002"/>
                <a:gd name="connsiteY343" fmla="*/ 5557 h 1996282"/>
                <a:gd name="connsiteX344" fmla="*/ 1399386 w 1472002"/>
                <a:gd name="connsiteY344" fmla="*/ 794 h 1996282"/>
                <a:gd name="connsiteX345" fmla="*/ 1227936 w 1472002"/>
                <a:gd name="connsiteY345" fmla="*/ 5557 h 1996282"/>
                <a:gd name="connsiteX346" fmla="*/ 1208886 w 1472002"/>
                <a:gd name="connsiteY346" fmla="*/ 15082 h 1996282"/>
                <a:gd name="connsiteX347" fmla="*/ 1194599 w 1472002"/>
                <a:gd name="connsiteY347" fmla="*/ 24607 h 1996282"/>
                <a:gd name="connsiteX348" fmla="*/ 1213649 w 1472002"/>
                <a:gd name="connsiteY348" fmla="*/ 38894 h 1996282"/>
                <a:gd name="connsiteX0" fmla="*/ 1456536 w 1472002"/>
                <a:gd name="connsiteY0" fmla="*/ 15082 h 1996282"/>
                <a:gd name="connsiteX1" fmla="*/ 1456536 w 1472002"/>
                <a:gd name="connsiteY1" fmla="*/ 15082 h 1996282"/>
                <a:gd name="connsiteX2" fmla="*/ 1413674 w 1472002"/>
                <a:gd name="connsiteY2" fmla="*/ 5557 h 1996282"/>
                <a:gd name="connsiteX3" fmla="*/ 1227936 w 1472002"/>
                <a:gd name="connsiteY3" fmla="*/ 794 h 1996282"/>
                <a:gd name="connsiteX4" fmla="*/ 1213649 w 1472002"/>
                <a:gd name="connsiteY4" fmla="*/ 10319 h 1996282"/>
                <a:gd name="connsiteX5" fmla="*/ 1208886 w 1472002"/>
                <a:gd name="connsiteY5" fmla="*/ 24607 h 1996282"/>
                <a:gd name="connsiteX6" fmla="*/ 1223174 w 1472002"/>
                <a:gd name="connsiteY6" fmla="*/ 91282 h 1996282"/>
                <a:gd name="connsiteX7" fmla="*/ 1232699 w 1472002"/>
                <a:gd name="connsiteY7" fmla="*/ 119857 h 1996282"/>
                <a:gd name="connsiteX8" fmla="*/ 1237461 w 1472002"/>
                <a:gd name="connsiteY8" fmla="*/ 134144 h 1996282"/>
                <a:gd name="connsiteX9" fmla="*/ 1246986 w 1472002"/>
                <a:gd name="connsiteY9" fmla="*/ 148432 h 1996282"/>
                <a:gd name="connsiteX10" fmla="*/ 1261274 w 1472002"/>
                <a:gd name="connsiteY10" fmla="*/ 177007 h 1996282"/>
                <a:gd name="connsiteX11" fmla="*/ 1280324 w 1472002"/>
                <a:gd name="connsiteY11" fmla="*/ 219869 h 1996282"/>
                <a:gd name="connsiteX12" fmla="*/ 1289849 w 1472002"/>
                <a:gd name="connsiteY12" fmla="*/ 248444 h 1996282"/>
                <a:gd name="connsiteX13" fmla="*/ 1294611 w 1472002"/>
                <a:gd name="connsiteY13" fmla="*/ 262732 h 1996282"/>
                <a:gd name="connsiteX14" fmla="*/ 1280324 w 1472002"/>
                <a:gd name="connsiteY14" fmla="*/ 315119 h 1996282"/>
                <a:gd name="connsiteX15" fmla="*/ 1270799 w 1472002"/>
                <a:gd name="connsiteY15" fmla="*/ 329407 h 1996282"/>
                <a:gd name="connsiteX16" fmla="*/ 1246986 w 1472002"/>
                <a:gd name="connsiteY16" fmla="*/ 372269 h 1996282"/>
                <a:gd name="connsiteX17" fmla="*/ 1232699 w 1472002"/>
                <a:gd name="connsiteY17" fmla="*/ 386557 h 1996282"/>
                <a:gd name="connsiteX18" fmla="*/ 1223174 w 1472002"/>
                <a:gd name="connsiteY18" fmla="*/ 400844 h 1996282"/>
                <a:gd name="connsiteX19" fmla="*/ 1208886 w 1472002"/>
                <a:gd name="connsiteY19" fmla="*/ 405607 h 1996282"/>
                <a:gd name="connsiteX20" fmla="*/ 1194599 w 1472002"/>
                <a:gd name="connsiteY20" fmla="*/ 415132 h 1996282"/>
                <a:gd name="connsiteX21" fmla="*/ 1166024 w 1472002"/>
                <a:gd name="connsiteY21" fmla="*/ 424657 h 1996282"/>
                <a:gd name="connsiteX22" fmla="*/ 1132686 w 1472002"/>
                <a:gd name="connsiteY22" fmla="*/ 434182 h 1996282"/>
                <a:gd name="connsiteX23" fmla="*/ 1118399 w 1472002"/>
                <a:gd name="connsiteY23" fmla="*/ 443707 h 1996282"/>
                <a:gd name="connsiteX24" fmla="*/ 1099349 w 1472002"/>
                <a:gd name="connsiteY24" fmla="*/ 472282 h 1996282"/>
                <a:gd name="connsiteX25" fmla="*/ 1089824 w 1472002"/>
                <a:gd name="connsiteY25" fmla="*/ 500857 h 1996282"/>
                <a:gd name="connsiteX26" fmla="*/ 1080299 w 1472002"/>
                <a:gd name="connsiteY26" fmla="*/ 534194 h 1996282"/>
                <a:gd name="connsiteX27" fmla="*/ 1070774 w 1472002"/>
                <a:gd name="connsiteY27" fmla="*/ 553244 h 1996282"/>
                <a:gd name="connsiteX28" fmla="*/ 1056486 w 1472002"/>
                <a:gd name="connsiteY28" fmla="*/ 615157 h 1996282"/>
                <a:gd name="connsiteX29" fmla="*/ 1042199 w 1472002"/>
                <a:gd name="connsiteY29" fmla="*/ 667544 h 1996282"/>
                <a:gd name="connsiteX30" fmla="*/ 1027911 w 1472002"/>
                <a:gd name="connsiteY30" fmla="*/ 734219 h 1996282"/>
                <a:gd name="connsiteX31" fmla="*/ 994574 w 1472002"/>
                <a:gd name="connsiteY31" fmla="*/ 758032 h 1996282"/>
                <a:gd name="connsiteX32" fmla="*/ 980286 w 1472002"/>
                <a:gd name="connsiteY32" fmla="*/ 762794 h 1996282"/>
                <a:gd name="connsiteX33" fmla="*/ 927899 w 1472002"/>
                <a:gd name="connsiteY33" fmla="*/ 753269 h 1996282"/>
                <a:gd name="connsiteX34" fmla="*/ 899324 w 1472002"/>
                <a:gd name="connsiteY34" fmla="*/ 729457 h 1996282"/>
                <a:gd name="connsiteX35" fmla="*/ 870749 w 1472002"/>
                <a:gd name="connsiteY35" fmla="*/ 710407 h 1996282"/>
                <a:gd name="connsiteX36" fmla="*/ 827886 w 1472002"/>
                <a:gd name="connsiteY36" fmla="*/ 681832 h 1996282"/>
                <a:gd name="connsiteX37" fmla="*/ 799311 w 1472002"/>
                <a:gd name="connsiteY37" fmla="*/ 667544 h 1996282"/>
                <a:gd name="connsiteX38" fmla="*/ 785024 w 1472002"/>
                <a:gd name="connsiteY38" fmla="*/ 658019 h 1996282"/>
                <a:gd name="connsiteX39" fmla="*/ 756449 w 1472002"/>
                <a:gd name="connsiteY39" fmla="*/ 648494 h 1996282"/>
                <a:gd name="connsiteX40" fmla="*/ 742161 w 1472002"/>
                <a:gd name="connsiteY40" fmla="*/ 643732 h 1996282"/>
                <a:gd name="connsiteX41" fmla="*/ 713586 w 1472002"/>
                <a:gd name="connsiteY41" fmla="*/ 624682 h 1996282"/>
                <a:gd name="connsiteX42" fmla="*/ 685011 w 1472002"/>
                <a:gd name="connsiteY42" fmla="*/ 600869 h 1996282"/>
                <a:gd name="connsiteX43" fmla="*/ 689774 w 1472002"/>
                <a:gd name="connsiteY43" fmla="*/ 586582 h 1996282"/>
                <a:gd name="connsiteX44" fmla="*/ 737399 w 1472002"/>
                <a:gd name="connsiteY44" fmla="*/ 529432 h 1996282"/>
                <a:gd name="connsiteX45" fmla="*/ 751686 w 1472002"/>
                <a:gd name="connsiteY45" fmla="*/ 500857 h 1996282"/>
                <a:gd name="connsiteX46" fmla="*/ 756449 w 1472002"/>
                <a:gd name="connsiteY46" fmla="*/ 486569 h 1996282"/>
                <a:gd name="connsiteX47" fmla="*/ 770736 w 1472002"/>
                <a:gd name="connsiteY47" fmla="*/ 467519 h 1996282"/>
                <a:gd name="connsiteX48" fmla="*/ 780261 w 1472002"/>
                <a:gd name="connsiteY48" fmla="*/ 453232 h 1996282"/>
                <a:gd name="connsiteX49" fmla="*/ 794549 w 1472002"/>
                <a:gd name="connsiteY49" fmla="*/ 438944 h 1996282"/>
                <a:gd name="connsiteX50" fmla="*/ 808836 w 1472002"/>
                <a:gd name="connsiteY50" fmla="*/ 419894 h 1996282"/>
                <a:gd name="connsiteX51" fmla="*/ 823124 w 1472002"/>
                <a:gd name="connsiteY51" fmla="*/ 410369 h 1996282"/>
                <a:gd name="connsiteX52" fmla="*/ 851699 w 1472002"/>
                <a:gd name="connsiteY52" fmla="*/ 386557 h 1996282"/>
                <a:gd name="connsiteX53" fmla="*/ 880274 w 1472002"/>
                <a:gd name="connsiteY53" fmla="*/ 377032 h 1996282"/>
                <a:gd name="connsiteX54" fmla="*/ 1008861 w 1472002"/>
                <a:gd name="connsiteY54" fmla="*/ 381794 h 1996282"/>
                <a:gd name="connsiteX55" fmla="*/ 1037436 w 1472002"/>
                <a:gd name="connsiteY55" fmla="*/ 391319 h 1996282"/>
                <a:gd name="connsiteX56" fmla="*/ 1056486 w 1472002"/>
                <a:gd name="connsiteY56" fmla="*/ 396082 h 1996282"/>
                <a:gd name="connsiteX57" fmla="*/ 1108874 w 1472002"/>
                <a:gd name="connsiteY57" fmla="*/ 391319 h 1996282"/>
                <a:gd name="connsiteX58" fmla="*/ 1104111 w 1472002"/>
                <a:gd name="connsiteY58" fmla="*/ 377032 h 1996282"/>
                <a:gd name="connsiteX59" fmla="*/ 1113636 w 1472002"/>
                <a:gd name="connsiteY59" fmla="*/ 286544 h 1996282"/>
                <a:gd name="connsiteX60" fmla="*/ 1104111 w 1472002"/>
                <a:gd name="connsiteY60" fmla="*/ 253207 h 1996282"/>
                <a:gd name="connsiteX61" fmla="*/ 1008861 w 1472002"/>
                <a:gd name="connsiteY61" fmla="*/ 248444 h 1996282"/>
                <a:gd name="connsiteX62" fmla="*/ 994574 w 1472002"/>
                <a:gd name="connsiteY62" fmla="*/ 243682 h 1996282"/>
                <a:gd name="connsiteX63" fmla="*/ 985049 w 1472002"/>
                <a:gd name="connsiteY63" fmla="*/ 229394 h 1996282"/>
                <a:gd name="connsiteX64" fmla="*/ 985049 w 1472002"/>
                <a:gd name="connsiteY64" fmla="*/ 153194 h 1996282"/>
                <a:gd name="connsiteX65" fmla="*/ 994574 w 1472002"/>
                <a:gd name="connsiteY65" fmla="*/ 124619 h 1996282"/>
                <a:gd name="connsiteX66" fmla="*/ 999336 w 1472002"/>
                <a:gd name="connsiteY66" fmla="*/ 110332 h 1996282"/>
                <a:gd name="connsiteX67" fmla="*/ 1004099 w 1472002"/>
                <a:gd name="connsiteY67" fmla="*/ 96044 h 1996282"/>
                <a:gd name="connsiteX68" fmla="*/ 999336 w 1472002"/>
                <a:gd name="connsiteY68" fmla="*/ 38894 h 1996282"/>
                <a:gd name="connsiteX69" fmla="*/ 985049 w 1472002"/>
                <a:gd name="connsiteY69" fmla="*/ 29369 h 1996282"/>
                <a:gd name="connsiteX70" fmla="*/ 965999 w 1472002"/>
                <a:gd name="connsiteY70" fmla="*/ 62707 h 1996282"/>
                <a:gd name="connsiteX71" fmla="*/ 956474 w 1472002"/>
                <a:gd name="connsiteY71" fmla="*/ 76994 h 1996282"/>
                <a:gd name="connsiteX72" fmla="*/ 946949 w 1472002"/>
                <a:gd name="connsiteY72" fmla="*/ 96044 h 1996282"/>
                <a:gd name="connsiteX73" fmla="*/ 927899 w 1472002"/>
                <a:gd name="connsiteY73" fmla="*/ 124619 h 1996282"/>
                <a:gd name="connsiteX74" fmla="*/ 918374 w 1472002"/>
                <a:gd name="connsiteY74" fmla="*/ 138907 h 1996282"/>
                <a:gd name="connsiteX75" fmla="*/ 908849 w 1472002"/>
                <a:gd name="connsiteY75" fmla="*/ 153194 h 1996282"/>
                <a:gd name="connsiteX76" fmla="*/ 894561 w 1472002"/>
                <a:gd name="connsiteY76" fmla="*/ 181769 h 1996282"/>
                <a:gd name="connsiteX77" fmla="*/ 880274 w 1472002"/>
                <a:gd name="connsiteY77" fmla="*/ 196057 h 1996282"/>
                <a:gd name="connsiteX78" fmla="*/ 865986 w 1472002"/>
                <a:gd name="connsiteY78" fmla="*/ 215107 h 1996282"/>
                <a:gd name="connsiteX79" fmla="*/ 842174 w 1472002"/>
                <a:gd name="connsiteY79" fmla="*/ 243682 h 1996282"/>
                <a:gd name="connsiteX80" fmla="*/ 827886 w 1472002"/>
                <a:gd name="connsiteY80" fmla="*/ 248444 h 1996282"/>
                <a:gd name="connsiteX81" fmla="*/ 808836 w 1472002"/>
                <a:gd name="connsiteY81" fmla="*/ 262732 h 1996282"/>
                <a:gd name="connsiteX82" fmla="*/ 794549 w 1472002"/>
                <a:gd name="connsiteY82" fmla="*/ 272257 h 1996282"/>
                <a:gd name="connsiteX83" fmla="*/ 751686 w 1472002"/>
                <a:gd name="connsiteY83" fmla="*/ 305594 h 1996282"/>
                <a:gd name="connsiteX84" fmla="*/ 723111 w 1472002"/>
                <a:gd name="connsiteY84" fmla="*/ 329407 h 1996282"/>
                <a:gd name="connsiteX85" fmla="*/ 704061 w 1472002"/>
                <a:gd name="connsiteY85" fmla="*/ 362744 h 1996282"/>
                <a:gd name="connsiteX86" fmla="*/ 694536 w 1472002"/>
                <a:gd name="connsiteY86" fmla="*/ 377032 h 1996282"/>
                <a:gd name="connsiteX87" fmla="*/ 685011 w 1472002"/>
                <a:gd name="connsiteY87" fmla="*/ 396082 h 1996282"/>
                <a:gd name="connsiteX88" fmla="*/ 680249 w 1472002"/>
                <a:gd name="connsiteY88" fmla="*/ 410369 h 1996282"/>
                <a:gd name="connsiteX89" fmla="*/ 665961 w 1472002"/>
                <a:gd name="connsiteY89" fmla="*/ 424657 h 1996282"/>
                <a:gd name="connsiteX90" fmla="*/ 651674 w 1472002"/>
                <a:gd name="connsiteY90" fmla="*/ 443707 h 1996282"/>
                <a:gd name="connsiteX91" fmla="*/ 637386 w 1472002"/>
                <a:gd name="connsiteY91" fmla="*/ 457994 h 1996282"/>
                <a:gd name="connsiteX92" fmla="*/ 627861 w 1472002"/>
                <a:gd name="connsiteY92" fmla="*/ 472282 h 1996282"/>
                <a:gd name="connsiteX93" fmla="*/ 594524 w 1472002"/>
                <a:gd name="connsiteY93" fmla="*/ 481807 h 1996282"/>
                <a:gd name="connsiteX94" fmla="*/ 580236 w 1472002"/>
                <a:gd name="connsiteY94" fmla="*/ 472282 h 1996282"/>
                <a:gd name="connsiteX95" fmla="*/ 589761 w 1472002"/>
                <a:gd name="connsiteY95" fmla="*/ 381794 h 1996282"/>
                <a:gd name="connsiteX96" fmla="*/ 594524 w 1472002"/>
                <a:gd name="connsiteY96" fmla="*/ 367507 h 1996282"/>
                <a:gd name="connsiteX97" fmla="*/ 589761 w 1472002"/>
                <a:gd name="connsiteY97" fmla="*/ 310357 h 1996282"/>
                <a:gd name="connsiteX98" fmla="*/ 546899 w 1472002"/>
                <a:gd name="connsiteY98" fmla="*/ 315119 h 1996282"/>
                <a:gd name="connsiteX99" fmla="*/ 532611 w 1472002"/>
                <a:gd name="connsiteY99" fmla="*/ 329407 h 1996282"/>
                <a:gd name="connsiteX100" fmla="*/ 513561 w 1472002"/>
                <a:gd name="connsiteY100" fmla="*/ 357982 h 1996282"/>
                <a:gd name="connsiteX101" fmla="*/ 489749 w 1472002"/>
                <a:gd name="connsiteY101" fmla="*/ 391319 h 1996282"/>
                <a:gd name="connsiteX102" fmla="*/ 484986 w 1472002"/>
                <a:gd name="connsiteY102" fmla="*/ 405607 h 1996282"/>
                <a:gd name="connsiteX103" fmla="*/ 489749 w 1472002"/>
                <a:gd name="connsiteY103" fmla="*/ 424657 h 1996282"/>
                <a:gd name="connsiteX104" fmla="*/ 499274 w 1472002"/>
                <a:gd name="connsiteY104" fmla="*/ 472282 h 1996282"/>
                <a:gd name="connsiteX105" fmla="*/ 513561 w 1472002"/>
                <a:gd name="connsiteY105" fmla="*/ 500857 h 1996282"/>
                <a:gd name="connsiteX106" fmla="*/ 527849 w 1472002"/>
                <a:gd name="connsiteY106" fmla="*/ 548482 h 1996282"/>
                <a:gd name="connsiteX107" fmla="*/ 527849 w 1472002"/>
                <a:gd name="connsiteY107" fmla="*/ 691357 h 1996282"/>
                <a:gd name="connsiteX108" fmla="*/ 523086 w 1472002"/>
                <a:gd name="connsiteY108" fmla="*/ 719932 h 1996282"/>
                <a:gd name="connsiteX109" fmla="*/ 513561 w 1472002"/>
                <a:gd name="connsiteY109" fmla="*/ 743744 h 1996282"/>
                <a:gd name="connsiteX110" fmla="*/ 508799 w 1472002"/>
                <a:gd name="connsiteY110" fmla="*/ 758032 h 1996282"/>
                <a:gd name="connsiteX111" fmla="*/ 504036 w 1472002"/>
                <a:gd name="connsiteY111" fmla="*/ 777082 h 1996282"/>
                <a:gd name="connsiteX112" fmla="*/ 494511 w 1472002"/>
                <a:gd name="connsiteY112" fmla="*/ 791369 h 1996282"/>
                <a:gd name="connsiteX113" fmla="*/ 489749 w 1472002"/>
                <a:gd name="connsiteY113" fmla="*/ 805657 h 1996282"/>
                <a:gd name="connsiteX114" fmla="*/ 461174 w 1472002"/>
                <a:gd name="connsiteY114" fmla="*/ 824707 h 1996282"/>
                <a:gd name="connsiteX115" fmla="*/ 432599 w 1472002"/>
                <a:gd name="connsiteY115" fmla="*/ 819944 h 1996282"/>
                <a:gd name="connsiteX116" fmla="*/ 418311 w 1472002"/>
                <a:gd name="connsiteY116" fmla="*/ 786607 h 1996282"/>
                <a:gd name="connsiteX117" fmla="*/ 404024 w 1472002"/>
                <a:gd name="connsiteY117" fmla="*/ 672307 h 1996282"/>
                <a:gd name="connsiteX118" fmla="*/ 394499 w 1472002"/>
                <a:gd name="connsiteY118" fmla="*/ 658019 h 1996282"/>
                <a:gd name="connsiteX119" fmla="*/ 380211 w 1472002"/>
                <a:gd name="connsiteY119" fmla="*/ 653257 h 1996282"/>
                <a:gd name="connsiteX120" fmla="*/ 370686 w 1472002"/>
                <a:gd name="connsiteY120" fmla="*/ 667544 h 1996282"/>
                <a:gd name="connsiteX121" fmla="*/ 361161 w 1472002"/>
                <a:gd name="connsiteY121" fmla="*/ 700882 h 1996282"/>
                <a:gd name="connsiteX122" fmla="*/ 351636 w 1472002"/>
                <a:gd name="connsiteY122" fmla="*/ 796132 h 1996282"/>
                <a:gd name="connsiteX123" fmla="*/ 342111 w 1472002"/>
                <a:gd name="connsiteY123" fmla="*/ 824707 h 1996282"/>
                <a:gd name="connsiteX124" fmla="*/ 332586 w 1472002"/>
                <a:gd name="connsiteY124" fmla="*/ 838994 h 1996282"/>
                <a:gd name="connsiteX125" fmla="*/ 289724 w 1472002"/>
                <a:gd name="connsiteY125" fmla="*/ 858044 h 1996282"/>
                <a:gd name="connsiteX126" fmla="*/ 275436 w 1472002"/>
                <a:gd name="connsiteY126" fmla="*/ 862807 h 1996282"/>
                <a:gd name="connsiteX127" fmla="*/ 184949 w 1472002"/>
                <a:gd name="connsiteY127" fmla="*/ 853282 h 1996282"/>
                <a:gd name="connsiteX128" fmla="*/ 156374 w 1472002"/>
                <a:gd name="connsiteY128" fmla="*/ 843757 h 1996282"/>
                <a:gd name="connsiteX129" fmla="*/ 142086 w 1472002"/>
                <a:gd name="connsiteY129" fmla="*/ 838994 h 1996282"/>
                <a:gd name="connsiteX130" fmla="*/ 118274 w 1472002"/>
                <a:gd name="connsiteY130" fmla="*/ 834232 h 1996282"/>
                <a:gd name="connsiteX131" fmla="*/ 103986 w 1472002"/>
                <a:gd name="connsiteY131" fmla="*/ 824707 h 1996282"/>
                <a:gd name="connsiteX132" fmla="*/ 27786 w 1472002"/>
                <a:gd name="connsiteY132" fmla="*/ 824707 h 1996282"/>
                <a:gd name="connsiteX133" fmla="*/ 8736 w 1472002"/>
                <a:gd name="connsiteY133" fmla="*/ 838994 h 1996282"/>
                <a:gd name="connsiteX134" fmla="*/ 8736 w 1472002"/>
                <a:gd name="connsiteY134" fmla="*/ 881857 h 1996282"/>
                <a:gd name="connsiteX135" fmla="*/ 23024 w 1472002"/>
                <a:gd name="connsiteY135" fmla="*/ 896144 h 1996282"/>
                <a:gd name="connsiteX136" fmla="*/ 42074 w 1472002"/>
                <a:gd name="connsiteY136" fmla="*/ 910432 h 1996282"/>
                <a:gd name="connsiteX137" fmla="*/ 61124 w 1472002"/>
                <a:gd name="connsiteY137" fmla="*/ 915194 h 1996282"/>
                <a:gd name="connsiteX138" fmla="*/ 75411 w 1472002"/>
                <a:gd name="connsiteY138" fmla="*/ 919957 h 1996282"/>
                <a:gd name="connsiteX139" fmla="*/ 108749 w 1472002"/>
                <a:gd name="connsiteY139" fmla="*/ 939007 h 1996282"/>
                <a:gd name="connsiteX140" fmla="*/ 127799 w 1472002"/>
                <a:gd name="connsiteY140" fmla="*/ 943769 h 1996282"/>
                <a:gd name="connsiteX141" fmla="*/ 142086 w 1472002"/>
                <a:gd name="connsiteY141" fmla="*/ 948532 h 1996282"/>
                <a:gd name="connsiteX142" fmla="*/ 161136 w 1472002"/>
                <a:gd name="connsiteY142" fmla="*/ 977107 h 1996282"/>
                <a:gd name="connsiteX143" fmla="*/ 170661 w 1472002"/>
                <a:gd name="connsiteY143" fmla="*/ 1005682 h 1996282"/>
                <a:gd name="connsiteX144" fmla="*/ 175424 w 1472002"/>
                <a:gd name="connsiteY144" fmla="*/ 1019969 h 1996282"/>
                <a:gd name="connsiteX145" fmla="*/ 180186 w 1472002"/>
                <a:gd name="connsiteY145" fmla="*/ 1039019 h 1996282"/>
                <a:gd name="connsiteX146" fmla="*/ 184949 w 1472002"/>
                <a:gd name="connsiteY146" fmla="*/ 1124744 h 1996282"/>
                <a:gd name="connsiteX147" fmla="*/ 199236 w 1472002"/>
                <a:gd name="connsiteY147" fmla="*/ 1134269 h 1996282"/>
                <a:gd name="connsiteX148" fmla="*/ 251624 w 1472002"/>
                <a:gd name="connsiteY148" fmla="*/ 1119982 h 1996282"/>
                <a:gd name="connsiteX149" fmla="*/ 265911 w 1472002"/>
                <a:gd name="connsiteY149" fmla="*/ 1105694 h 1996282"/>
                <a:gd name="connsiteX150" fmla="*/ 280199 w 1472002"/>
                <a:gd name="connsiteY150" fmla="*/ 1072357 h 1996282"/>
                <a:gd name="connsiteX151" fmla="*/ 294486 w 1472002"/>
                <a:gd name="connsiteY151" fmla="*/ 1053307 h 1996282"/>
                <a:gd name="connsiteX152" fmla="*/ 304011 w 1472002"/>
                <a:gd name="connsiteY152" fmla="*/ 1039019 h 1996282"/>
                <a:gd name="connsiteX153" fmla="*/ 346874 w 1472002"/>
                <a:gd name="connsiteY153" fmla="*/ 1000919 h 1996282"/>
                <a:gd name="connsiteX154" fmla="*/ 404024 w 1472002"/>
                <a:gd name="connsiteY154" fmla="*/ 1005682 h 1996282"/>
                <a:gd name="connsiteX155" fmla="*/ 418311 w 1472002"/>
                <a:gd name="connsiteY155" fmla="*/ 1015207 h 1996282"/>
                <a:gd name="connsiteX156" fmla="*/ 446886 w 1472002"/>
                <a:gd name="connsiteY156" fmla="*/ 1043782 h 1996282"/>
                <a:gd name="connsiteX157" fmla="*/ 461174 w 1472002"/>
                <a:gd name="connsiteY157" fmla="*/ 1053307 h 1996282"/>
                <a:gd name="connsiteX158" fmla="*/ 480224 w 1472002"/>
                <a:gd name="connsiteY158" fmla="*/ 1062832 h 1996282"/>
                <a:gd name="connsiteX159" fmla="*/ 504036 w 1472002"/>
                <a:gd name="connsiteY159" fmla="*/ 1091407 h 1996282"/>
                <a:gd name="connsiteX160" fmla="*/ 527849 w 1472002"/>
                <a:gd name="connsiteY160" fmla="*/ 1119982 h 1996282"/>
                <a:gd name="connsiteX161" fmla="*/ 537374 w 1472002"/>
                <a:gd name="connsiteY161" fmla="*/ 1139032 h 1996282"/>
                <a:gd name="connsiteX162" fmla="*/ 551661 w 1472002"/>
                <a:gd name="connsiteY162" fmla="*/ 1186657 h 1996282"/>
                <a:gd name="connsiteX163" fmla="*/ 556424 w 1472002"/>
                <a:gd name="connsiteY163" fmla="*/ 1200944 h 1996282"/>
                <a:gd name="connsiteX164" fmla="*/ 542136 w 1472002"/>
                <a:gd name="connsiteY164" fmla="*/ 1267619 h 1996282"/>
                <a:gd name="connsiteX165" fmla="*/ 513561 w 1472002"/>
                <a:gd name="connsiteY165" fmla="*/ 1286669 h 1996282"/>
                <a:gd name="connsiteX166" fmla="*/ 484986 w 1472002"/>
                <a:gd name="connsiteY166" fmla="*/ 1296194 h 1996282"/>
                <a:gd name="connsiteX167" fmla="*/ 470699 w 1472002"/>
                <a:gd name="connsiteY167" fmla="*/ 1305719 h 1996282"/>
                <a:gd name="connsiteX168" fmla="*/ 399261 w 1472002"/>
                <a:gd name="connsiteY168" fmla="*/ 1315244 h 1996282"/>
                <a:gd name="connsiteX169" fmla="*/ 370686 w 1472002"/>
                <a:gd name="connsiteY169" fmla="*/ 1329532 h 1996282"/>
                <a:gd name="connsiteX170" fmla="*/ 337349 w 1472002"/>
                <a:gd name="connsiteY170" fmla="*/ 1372394 h 1996282"/>
                <a:gd name="connsiteX171" fmla="*/ 323061 w 1472002"/>
                <a:gd name="connsiteY171" fmla="*/ 1381919 h 1996282"/>
                <a:gd name="connsiteX172" fmla="*/ 299249 w 1472002"/>
                <a:gd name="connsiteY172" fmla="*/ 1386682 h 1996282"/>
                <a:gd name="connsiteX173" fmla="*/ 284961 w 1472002"/>
                <a:gd name="connsiteY173" fmla="*/ 1391444 h 1996282"/>
                <a:gd name="connsiteX174" fmla="*/ 275436 w 1472002"/>
                <a:gd name="connsiteY174" fmla="*/ 1405732 h 1996282"/>
                <a:gd name="connsiteX175" fmla="*/ 261149 w 1472002"/>
                <a:gd name="connsiteY175" fmla="*/ 1420019 h 1996282"/>
                <a:gd name="connsiteX176" fmla="*/ 251624 w 1472002"/>
                <a:gd name="connsiteY176" fmla="*/ 1439069 h 1996282"/>
                <a:gd name="connsiteX177" fmla="*/ 246861 w 1472002"/>
                <a:gd name="connsiteY177" fmla="*/ 1472407 h 1996282"/>
                <a:gd name="connsiteX178" fmla="*/ 237336 w 1472002"/>
                <a:gd name="connsiteY178" fmla="*/ 1500982 h 1996282"/>
                <a:gd name="connsiteX179" fmla="*/ 232574 w 1472002"/>
                <a:gd name="connsiteY179" fmla="*/ 1529557 h 1996282"/>
                <a:gd name="connsiteX180" fmla="*/ 227811 w 1472002"/>
                <a:gd name="connsiteY180" fmla="*/ 1543844 h 1996282"/>
                <a:gd name="connsiteX181" fmla="*/ 242099 w 1472002"/>
                <a:gd name="connsiteY181" fmla="*/ 1653382 h 1996282"/>
                <a:gd name="connsiteX182" fmla="*/ 261149 w 1472002"/>
                <a:gd name="connsiteY182" fmla="*/ 1686719 h 1996282"/>
                <a:gd name="connsiteX183" fmla="*/ 275436 w 1472002"/>
                <a:gd name="connsiteY183" fmla="*/ 1691482 h 1996282"/>
                <a:gd name="connsiteX184" fmla="*/ 327824 w 1472002"/>
                <a:gd name="connsiteY184" fmla="*/ 1701007 h 1996282"/>
                <a:gd name="connsiteX185" fmla="*/ 351636 w 1472002"/>
                <a:gd name="connsiteY185" fmla="*/ 1734344 h 1996282"/>
                <a:gd name="connsiteX186" fmla="*/ 365924 w 1472002"/>
                <a:gd name="connsiteY186" fmla="*/ 1720057 h 1996282"/>
                <a:gd name="connsiteX187" fmla="*/ 384974 w 1472002"/>
                <a:gd name="connsiteY187" fmla="*/ 1691482 h 1996282"/>
                <a:gd name="connsiteX188" fmla="*/ 399261 w 1472002"/>
                <a:gd name="connsiteY188" fmla="*/ 1686719 h 1996282"/>
                <a:gd name="connsiteX189" fmla="*/ 437361 w 1472002"/>
                <a:gd name="connsiteY189" fmla="*/ 1710532 h 1996282"/>
                <a:gd name="connsiteX190" fmla="*/ 451649 w 1472002"/>
                <a:gd name="connsiteY190" fmla="*/ 1724819 h 1996282"/>
                <a:gd name="connsiteX191" fmla="*/ 470699 w 1472002"/>
                <a:gd name="connsiteY191" fmla="*/ 1753394 h 1996282"/>
                <a:gd name="connsiteX192" fmla="*/ 475461 w 1472002"/>
                <a:gd name="connsiteY192" fmla="*/ 1767682 h 1996282"/>
                <a:gd name="connsiteX193" fmla="*/ 484986 w 1472002"/>
                <a:gd name="connsiteY193" fmla="*/ 1781969 h 1996282"/>
                <a:gd name="connsiteX194" fmla="*/ 489749 w 1472002"/>
                <a:gd name="connsiteY194" fmla="*/ 1805782 h 1996282"/>
                <a:gd name="connsiteX195" fmla="*/ 480224 w 1472002"/>
                <a:gd name="connsiteY195" fmla="*/ 1853407 h 1996282"/>
                <a:gd name="connsiteX196" fmla="*/ 465936 w 1472002"/>
                <a:gd name="connsiteY196" fmla="*/ 1881982 h 1996282"/>
                <a:gd name="connsiteX197" fmla="*/ 480224 w 1472002"/>
                <a:gd name="connsiteY197" fmla="*/ 1896269 h 1996282"/>
                <a:gd name="connsiteX198" fmla="*/ 494511 w 1472002"/>
                <a:gd name="connsiteY198" fmla="*/ 1901032 h 1996282"/>
                <a:gd name="connsiteX199" fmla="*/ 532611 w 1472002"/>
                <a:gd name="connsiteY199" fmla="*/ 1910557 h 1996282"/>
                <a:gd name="connsiteX200" fmla="*/ 546899 w 1472002"/>
                <a:gd name="connsiteY200" fmla="*/ 1924844 h 1996282"/>
                <a:gd name="connsiteX201" fmla="*/ 575474 w 1472002"/>
                <a:gd name="connsiteY201" fmla="*/ 1934369 h 1996282"/>
                <a:gd name="connsiteX202" fmla="*/ 604049 w 1472002"/>
                <a:gd name="connsiteY202" fmla="*/ 1953419 h 1996282"/>
                <a:gd name="connsiteX203" fmla="*/ 632624 w 1472002"/>
                <a:gd name="connsiteY203" fmla="*/ 1943894 h 1996282"/>
                <a:gd name="connsiteX204" fmla="*/ 646911 w 1472002"/>
                <a:gd name="connsiteY204" fmla="*/ 1934369 h 1996282"/>
                <a:gd name="connsiteX205" fmla="*/ 661199 w 1472002"/>
                <a:gd name="connsiteY205" fmla="*/ 1920082 h 1996282"/>
                <a:gd name="connsiteX206" fmla="*/ 675486 w 1472002"/>
                <a:gd name="connsiteY206" fmla="*/ 1915319 h 1996282"/>
                <a:gd name="connsiteX207" fmla="*/ 718349 w 1472002"/>
                <a:gd name="connsiteY207" fmla="*/ 1891507 h 1996282"/>
                <a:gd name="connsiteX208" fmla="*/ 727874 w 1472002"/>
                <a:gd name="connsiteY208" fmla="*/ 1877219 h 1996282"/>
                <a:gd name="connsiteX209" fmla="*/ 756449 w 1472002"/>
                <a:gd name="connsiteY209" fmla="*/ 1853407 h 1996282"/>
                <a:gd name="connsiteX210" fmla="*/ 780261 w 1472002"/>
                <a:gd name="connsiteY210" fmla="*/ 1829594 h 1996282"/>
                <a:gd name="connsiteX211" fmla="*/ 780261 w 1472002"/>
                <a:gd name="connsiteY211" fmla="*/ 1786732 h 1996282"/>
                <a:gd name="connsiteX212" fmla="*/ 770736 w 1472002"/>
                <a:gd name="connsiteY212" fmla="*/ 1729582 h 1996282"/>
                <a:gd name="connsiteX213" fmla="*/ 756449 w 1472002"/>
                <a:gd name="connsiteY213" fmla="*/ 1715294 h 1996282"/>
                <a:gd name="connsiteX214" fmla="*/ 746924 w 1472002"/>
                <a:gd name="connsiteY214" fmla="*/ 1701007 h 1996282"/>
                <a:gd name="connsiteX215" fmla="*/ 704061 w 1472002"/>
                <a:gd name="connsiteY215" fmla="*/ 1667669 h 1996282"/>
                <a:gd name="connsiteX216" fmla="*/ 689774 w 1472002"/>
                <a:gd name="connsiteY216" fmla="*/ 1662907 h 1996282"/>
                <a:gd name="connsiteX217" fmla="*/ 680249 w 1472002"/>
                <a:gd name="connsiteY217" fmla="*/ 1648619 h 1996282"/>
                <a:gd name="connsiteX218" fmla="*/ 670724 w 1472002"/>
                <a:gd name="connsiteY218" fmla="*/ 1620044 h 1996282"/>
                <a:gd name="connsiteX219" fmla="*/ 675486 w 1472002"/>
                <a:gd name="connsiteY219" fmla="*/ 1529557 h 1996282"/>
                <a:gd name="connsiteX220" fmla="*/ 685011 w 1472002"/>
                <a:gd name="connsiteY220" fmla="*/ 1434307 h 1996282"/>
                <a:gd name="connsiteX221" fmla="*/ 694536 w 1472002"/>
                <a:gd name="connsiteY221" fmla="*/ 1420019 h 1996282"/>
                <a:gd name="connsiteX222" fmla="*/ 723111 w 1472002"/>
                <a:gd name="connsiteY222" fmla="*/ 1405732 h 1996282"/>
                <a:gd name="connsiteX223" fmla="*/ 775499 w 1472002"/>
                <a:gd name="connsiteY223" fmla="*/ 1420019 h 1996282"/>
                <a:gd name="connsiteX224" fmla="*/ 789786 w 1472002"/>
                <a:gd name="connsiteY224" fmla="*/ 1424782 h 1996282"/>
                <a:gd name="connsiteX225" fmla="*/ 832649 w 1472002"/>
                <a:gd name="connsiteY225" fmla="*/ 1448594 h 1996282"/>
                <a:gd name="connsiteX226" fmla="*/ 861224 w 1472002"/>
                <a:gd name="connsiteY226" fmla="*/ 1462882 h 1996282"/>
                <a:gd name="connsiteX227" fmla="*/ 875511 w 1472002"/>
                <a:gd name="connsiteY227" fmla="*/ 1472407 h 1996282"/>
                <a:gd name="connsiteX228" fmla="*/ 889799 w 1472002"/>
                <a:gd name="connsiteY228" fmla="*/ 1524794 h 1996282"/>
                <a:gd name="connsiteX229" fmla="*/ 880274 w 1472002"/>
                <a:gd name="connsiteY229" fmla="*/ 1610519 h 1996282"/>
                <a:gd name="connsiteX230" fmla="*/ 870749 w 1472002"/>
                <a:gd name="connsiteY230" fmla="*/ 1639094 h 1996282"/>
                <a:gd name="connsiteX231" fmla="*/ 865986 w 1472002"/>
                <a:gd name="connsiteY231" fmla="*/ 1653382 h 1996282"/>
                <a:gd name="connsiteX232" fmla="*/ 908849 w 1472002"/>
                <a:gd name="connsiteY232" fmla="*/ 1672432 h 1996282"/>
                <a:gd name="connsiteX233" fmla="*/ 923136 w 1472002"/>
                <a:gd name="connsiteY233" fmla="*/ 1677194 h 1996282"/>
                <a:gd name="connsiteX234" fmla="*/ 965999 w 1472002"/>
                <a:gd name="connsiteY234" fmla="*/ 1710532 h 1996282"/>
                <a:gd name="connsiteX235" fmla="*/ 985049 w 1472002"/>
                <a:gd name="connsiteY235" fmla="*/ 1739107 h 1996282"/>
                <a:gd name="connsiteX236" fmla="*/ 994574 w 1472002"/>
                <a:gd name="connsiteY236" fmla="*/ 1767682 h 1996282"/>
                <a:gd name="connsiteX237" fmla="*/ 1008861 w 1472002"/>
                <a:gd name="connsiteY237" fmla="*/ 1777207 h 1996282"/>
                <a:gd name="connsiteX238" fmla="*/ 1085061 w 1472002"/>
                <a:gd name="connsiteY238" fmla="*/ 1786732 h 1996282"/>
                <a:gd name="connsiteX239" fmla="*/ 1127924 w 1472002"/>
                <a:gd name="connsiteY239" fmla="*/ 1791494 h 1996282"/>
                <a:gd name="connsiteX240" fmla="*/ 1161261 w 1472002"/>
                <a:gd name="connsiteY240" fmla="*/ 1801019 h 1996282"/>
                <a:gd name="connsiteX241" fmla="*/ 1175549 w 1472002"/>
                <a:gd name="connsiteY241" fmla="*/ 1810544 h 1996282"/>
                <a:gd name="connsiteX242" fmla="*/ 1194599 w 1472002"/>
                <a:gd name="connsiteY242" fmla="*/ 1839119 h 1996282"/>
                <a:gd name="connsiteX243" fmla="*/ 1218411 w 1472002"/>
                <a:gd name="connsiteY243" fmla="*/ 1867694 h 1996282"/>
                <a:gd name="connsiteX244" fmla="*/ 1246986 w 1472002"/>
                <a:gd name="connsiteY244" fmla="*/ 1886744 h 1996282"/>
                <a:gd name="connsiteX245" fmla="*/ 1261274 w 1472002"/>
                <a:gd name="connsiteY245" fmla="*/ 1896269 h 1996282"/>
                <a:gd name="connsiteX246" fmla="*/ 1275561 w 1472002"/>
                <a:gd name="connsiteY246" fmla="*/ 1915319 h 1996282"/>
                <a:gd name="connsiteX247" fmla="*/ 1304136 w 1472002"/>
                <a:gd name="connsiteY247" fmla="*/ 1943894 h 1996282"/>
                <a:gd name="connsiteX248" fmla="*/ 1313661 w 1472002"/>
                <a:gd name="connsiteY248" fmla="*/ 1958182 h 1996282"/>
                <a:gd name="connsiteX249" fmla="*/ 1342236 w 1472002"/>
                <a:gd name="connsiteY249" fmla="*/ 1977232 h 1996282"/>
                <a:gd name="connsiteX250" fmla="*/ 1361286 w 1472002"/>
                <a:gd name="connsiteY250" fmla="*/ 1991519 h 1996282"/>
                <a:gd name="connsiteX251" fmla="*/ 1389861 w 1472002"/>
                <a:gd name="connsiteY251" fmla="*/ 1996282 h 1996282"/>
                <a:gd name="connsiteX252" fmla="*/ 1437486 w 1472002"/>
                <a:gd name="connsiteY252" fmla="*/ 1972469 h 1996282"/>
                <a:gd name="connsiteX253" fmla="*/ 1451774 w 1472002"/>
                <a:gd name="connsiteY253" fmla="*/ 1962944 h 1996282"/>
                <a:gd name="connsiteX254" fmla="*/ 1456536 w 1472002"/>
                <a:gd name="connsiteY254" fmla="*/ 1948657 h 1996282"/>
                <a:gd name="connsiteX255" fmla="*/ 1456536 w 1472002"/>
                <a:gd name="connsiteY255" fmla="*/ 1843882 h 1996282"/>
                <a:gd name="connsiteX256" fmla="*/ 1451774 w 1472002"/>
                <a:gd name="connsiteY256" fmla="*/ 1810544 h 1996282"/>
                <a:gd name="connsiteX257" fmla="*/ 1447011 w 1472002"/>
                <a:gd name="connsiteY257" fmla="*/ 1796257 h 1996282"/>
                <a:gd name="connsiteX258" fmla="*/ 1375574 w 1472002"/>
                <a:gd name="connsiteY258" fmla="*/ 1781969 h 1996282"/>
                <a:gd name="connsiteX259" fmla="*/ 1346999 w 1472002"/>
                <a:gd name="connsiteY259" fmla="*/ 1762919 h 1996282"/>
                <a:gd name="connsiteX260" fmla="*/ 1318424 w 1472002"/>
                <a:gd name="connsiteY260" fmla="*/ 1743869 h 1996282"/>
                <a:gd name="connsiteX261" fmla="*/ 1304136 w 1472002"/>
                <a:gd name="connsiteY261" fmla="*/ 1715294 h 1996282"/>
                <a:gd name="connsiteX262" fmla="*/ 1313661 w 1472002"/>
                <a:gd name="connsiteY262" fmla="*/ 1672432 h 1996282"/>
                <a:gd name="connsiteX263" fmla="*/ 1332711 w 1472002"/>
                <a:gd name="connsiteY263" fmla="*/ 1643857 h 1996282"/>
                <a:gd name="connsiteX264" fmla="*/ 1346999 w 1472002"/>
                <a:gd name="connsiteY264" fmla="*/ 1634332 h 1996282"/>
                <a:gd name="connsiteX265" fmla="*/ 1356524 w 1472002"/>
                <a:gd name="connsiteY265" fmla="*/ 1620044 h 1996282"/>
                <a:gd name="connsiteX266" fmla="*/ 1370811 w 1472002"/>
                <a:gd name="connsiteY266" fmla="*/ 1610519 h 1996282"/>
                <a:gd name="connsiteX267" fmla="*/ 1404149 w 1472002"/>
                <a:gd name="connsiteY267" fmla="*/ 1581944 h 1996282"/>
                <a:gd name="connsiteX268" fmla="*/ 1408911 w 1472002"/>
                <a:gd name="connsiteY268" fmla="*/ 1567657 h 1996282"/>
                <a:gd name="connsiteX269" fmla="*/ 1418436 w 1472002"/>
                <a:gd name="connsiteY269" fmla="*/ 1553369 h 1996282"/>
                <a:gd name="connsiteX270" fmla="*/ 1427961 w 1472002"/>
                <a:gd name="connsiteY270" fmla="*/ 1524794 h 1996282"/>
                <a:gd name="connsiteX271" fmla="*/ 1432724 w 1472002"/>
                <a:gd name="connsiteY271" fmla="*/ 1315244 h 1996282"/>
                <a:gd name="connsiteX272" fmla="*/ 1437486 w 1472002"/>
                <a:gd name="connsiteY272" fmla="*/ 1286669 h 1996282"/>
                <a:gd name="connsiteX273" fmla="*/ 1447011 w 1472002"/>
                <a:gd name="connsiteY273" fmla="*/ 1205707 h 1996282"/>
                <a:gd name="connsiteX274" fmla="*/ 1442249 w 1472002"/>
                <a:gd name="connsiteY274" fmla="*/ 1172369 h 1996282"/>
                <a:gd name="connsiteX275" fmla="*/ 1427961 w 1472002"/>
                <a:gd name="connsiteY275" fmla="*/ 1162844 h 1996282"/>
                <a:gd name="connsiteX276" fmla="*/ 1399386 w 1472002"/>
                <a:gd name="connsiteY276" fmla="*/ 1153319 h 1996282"/>
                <a:gd name="connsiteX277" fmla="*/ 1366049 w 1472002"/>
                <a:gd name="connsiteY277" fmla="*/ 1162844 h 1996282"/>
                <a:gd name="connsiteX278" fmla="*/ 1342236 w 1472002"/>
                <a:gd name="connsiteY278" fmla="*/ 1191419 h 1996282"/>
                <a:gd name="connsiteX279" fmla="*/ 1332711 w 1472002"/>
                <a:gd name="connsiteY279" fmla="*/ 1234282 h 1996282"/>
                <a:gd name="connsiteX280" fmla="*/ 1327949 w 1472002"/>
                <a:gd name="connsiteY280" fmla="*/ 1248569 h 1996282"/>
                <a:gd name="connsiteX281" fmla="*/ 1313661 w 1472002"/>
                <a:gd name="connsiteY281" fmla="*/ 1258094 h 1996282"/>
                <a:gd name="connsiteX282" fmla="*/ 1261274 w 1472002"/>
                <a:gd name="connsiteY282" fmla="*/ 1248569 h 1996282"/>
                <a:gd name="connsiteX283" fmla="*/ 1246986 w 1472002"/>
                <a:gd name="connsiteY283" fmla="*/ 1239044 h 1996282"/>
                <a:gd name="connsiteX284" fmla="*/ 1232699 w 1472002"/>
                <a:gd name="connsiteY284" fmla="*/ 1210469 h 1996282"/>
                <a:gd name="connsiteX285" fmla="*/ 1227936 w 1472002"/>
                <a:gd name="connsiteY285" fmla="*/ 1196182 h 1996282"/>
                <a:gd name="connsiteX286" fmla="*/ 1218411 w 1472002"/>
                <a:gd name="connsiteY286" fmla="*/ 1181894 h 1996282"/>
                <a:gd name="connsiteX287" fmla="*/ 1189836 w 1472002"/>
                <a:gd name="connsiteY287" fmla="*/ 1158082 h 1996282"/>
                <a:gd name="connsiteX288" fmla="*/ 1175549 w 1472002"/>
                <a:gd name="connsiteY288" fmla="*/ 1153319 h 1996282"/>
                <a:gd name="connsiteX289" fmla="*/ 1161261 w 1472002"/>
                <a:gd name="connsiteY289" fmla="*/ 1172369 h 1996282"/>
                <a:gd name="connsiteX290" fmla="*/ 1175549 w 1472002"/>
                <a:gd name="connsiteY290" fmla="*/ 1243807 h 1996282"/>
                <a:gd name="connsiteX291" fmla="*/ 1170786 w 1472002"/>
                <a:gd name="connsiteY291" fmla="*/ 1267619 h 1996282"/>
                <a:gd name="connsiteX292" fmla="*/ 1166024 w 1472002"/>
                <a:gd name="connsiteY292" fmla="*/ 1281907 h 1996282"/>
                <a:gd name="connsiteX293" fmla="*/ 1146974 w 1472002"/>
                <a:gd name="connsiteY293" fmla="*/ 1286669 h 1996282"/>
                <a:gd name="connsiteX294" fmla="*/ 1099349 w 1472002"/>
                <a:gd name="connsiteY294" fmla="*/ 1277144 h 1996282"/>
                <a:gd name="connsiteX295" fmla="*/ 1051724 w 1472002"/>
                <a:gd name="connsiteY295" fmla="*/ 1272382 h 1996282"/>
                <a:gd name="connsiteX296" fmla="*/ 1013624 w 1472002"/>
                <a:gd name="connsiteY296" fmla="*/ 1258094 h 1996282"/>
                <a:gd name="connsiteX297" fmla="*/ 985049 w 1472002"/>
                <a:gd name="connsiteY297" fmla="*/ 1248569 h 1996282"/>
                <a:gd name="connsiteX298" fmla="*/ 951711 w 1472002"/>
                <a:gd name="connsiteY298" fmla="*/ 1229519 h 1996282"/>
                <a:gd name="connsiteX299" fmla="*/ 923136 w 1472002"/>
                <a:gd name="connsiteY299" fmla="*/ 1215232 h 1996282"/>
                <a:gd name="connsiteX300" fmla="*/ 908849 w 1472002"/>
                <a:gd name="connsiteY300" fmla="*/ 1200944 h 1996282"/>
                <a:gd name="connsiteX301" fmla="*/ 894561 w 1472002"/>
                <a:gd name="connsiteY301" fmla="*/ 1191419 h 1996282"/>
                <a:gd name="connsiteX302" fmla="*/ 875511 w 1472002"/>
                <a:gd name="connsiteY302" fmla="*/ 1162844 h 1996282"/>
                <a:gd name="connsiteX303" fmla="*/ 870749 w 1472002"/>
                <a:gd name="connsiteY303" fmla="*/ 1148557 h 1996282"/>
                <a:gd name="connsiteX304" fmla="*/ 880274 w 1472002"/>
                <a:gd name="connsiteY304" fmla="*/ 1105694 h 1996282"/>
                <a:gd name="connsiteX305" fmla="*/ 885036 w 1472002"/>
                <a:gd name="connsiteY305" fmla="*/ 986632 h 1996282"/>
                <a:gd name="connsiteX306" fmla="*/ 894561 w 1472002"/>
                <a:gd name="connsiteY306" fmla="*/ 972344 h 1996282"/>
                <a:gd name="connsiteX307" fmla="*/ 908849 w 1472002"/>
                <a:gd name="connsiteY307" fmla="*/ 943769 h 1996282"/>
                <a:gd name="connsiteX308" fmla="*/ 913611 w 1472002"/>
                <a:gd name="connsiteY308" fmla="*/ 929482 h 1996282"/>
                <a:gd name="connsiteX309" fmla="*/ 927899 w 1472002"/>
                <a:gd name="connsiteY309" fmla="*/ 915194 h 1996282"/>
                <a:gd name="connsiteX310" fmla="*/ 961236 w 1472002"/>
                <a:gd name="connsiteY310" fmla="*/ 924719 h 1996282"/>
                <a:gd name="connsiteX311" fmla="*/ 1004099 w 1472002"/>
                <a:gd name="connsiteY311" fmla="*/ 919957 h 1996282"/>
                <a:gd name="connsiteX312" fmla="*/ 1042199 w 1472002"/>
                <a:gd name="connsiteY312" fmla="*/ 910432 h 1996282"/>
                <a:gd name="connsiteX313" fmla="*/ 1070774 w 1472002"/>
                <a:gd name="connsiteY313" fmla="*/ 886619 h 1996282"/>
                <a:gd name="connsiteX314" fmla="*/ 1080299 w 1472002"/>
                <a:gd name="connsiteY314" fmla="*/ 872332 h 1996282"/>
                <a:gd name="connsiteX315" fmla="*/ 1099349 w 1472002"/>
                <a:gd name="connsiteY315" fmla="*/ 862807 h 1996282"/>
                <a:gd name="connsiteX316" fmla="*/ 1127924 w 1472002"/>
                <a:gd name="connsiteY316" fmla="*/ 843757 h 1996282"/>
                <a:gd name="connsiteX317" fmla="*/ 1170786 w 1472002"/>
                <a:gd name="connsiteY317" fmla="*/ 824707 h 1996282"/>
                <a:gd name="connsiteX318" fmla="*/ 1185074 w 1472002"/>
                <a:gd name="connsiteY318" fmla="*/ 819944 h 1996282"/>
                <a:gd name="connsiteX319" fmla="*/ 1194599 w 1472002"/>
                <a:gd name="connsiteY319" fmla="*/ 805657 h 1996282"/>
                <a:gd name="connsiteX320" fmla="*/ 1185074 w 1472002"/>
                <a:gd name="connsiteY320" fmla="*/ 791369 h 1996282"/>
                <a:gd name="connsiteX321" fmla="*/ 1180311 w 1472002"/>
                <a:gd name="connsiteY321" fmla="*/ 777082 h 1996282"/>
                <a:gd name="connsiteX322" fmla="*/ 1185074 w 1472002"/>
                <a:gd name="connsiteY322" fmla="*/ 753269 h 1996282"/>
                <a:gd name="connsiteX323" fmla="*/ 1237461 w 1472002"/>
                <a:gd name="connsiteY323" fmla="*/ 753269 h 1996282"/>
                <a:gd name="connsiteX324" fmla="*/ 1313661 w 1472002"/>
                <a:gd name="connsiteY324" fmla="*/ 762794 h 1996282"/>
                <a:gd name="connsiteX325" fmla="*/ 1327949 w 1472002"/>
                <a:gd name="connsiteY325" fmla="*/ 767557 h 1996282"/>
                <a:gd name="connsiteX326" fmla="*/ 1337474 w 1472002"/>
                <a:gd name="connsiteY326" fmla="*/ 781844 h 1996282"/>
                <a:gd name="connsiteX327" fmla="*/ 1351761 w 1472002"/>
                <a:gd name="connsiteY327" fmla="*/ 791369 h 1996282"/>
                <a:gd name="connsiteX328" fmla="*/ 1370811 w 1472002"/>
                <a:gd name="connsiteY328" fmla="*/ 819944 h 1996282"/>
                <a:gd name="connsiteX329" fmla="*/ 1380336 w 1472002"/>
                <a:gd name="connsiteY329" fmla="*/ 834232 h 1996282"/>
                <a:gd name="connsiteX330" fmla="*/ 1389861 w 1472002"/>
                <a:gd name="connsiteY330" fmla="*/ 915194 h 1996282"/>
                <a:gd name="connsiteX331" fmla="*/ 1399386 w 1472002"/>
                <a:gd name="connsiteY331" fmla="*/ 1015207 h 1996282"/>
                <a:gd name="connsiteX332" fmla="*/ 1408911 w 1472002"/>
                <a:gd name="connsiteY332" fmla="*/ 1029494 h 1996282"/>
                <a:gd name="connsiteX333" fmla="*/ 1413674 w 1472002"/>
                <a:gd name="connsiteY333" fmla="*/ 1015207 h 1996282"/>
                <a:gd name="connsiteX334" fmla="*/ 1423199 w 1472002"/>
                <a:gd name="connsiteY334" fmla="*/ 981869 h 1996282"/>
                <a:gd name="connsiteX335" fmla="*/ 1432724 w 1472002"/>
                <a:gd name="connsiteY335" fmla="*/ 967582 h 1996282"/>
                <a:gd name="connsiteX336" fmla="*/ 1442249 w 1472002"/>
                <a:gd name="connsiteY336" fmla="*/ 929482 h 1996282"/>
                <a:gd name="connsiteX337" fmla="*/ 1451774 w 1472002"/>
                <a:gd name="connsiteY337" fmla="*/ 915194 h 1996282"/>
                <a:gd name="connsiteX338" fmla="*/ 1456536 w 1472002"/>
                <a:gd name="connsiteY338" fmla="*/ 810419 h 1996282"/>
                <a:gd name="connsiteX339" fmla="*/ 1461299 w 1472002"/>
                <a:gd name="connsiteY339" fmla="*/ 529432 h 1996282"/>
                <a:gd name="connsiteX340" fmla="*/ 1466061 w 1472002"/>
                <a:gd name="connsiteY340" fmla="*/ 319882 h 1996282"/>
                <a:gd name="connsiteX341" fmla="*/ 1461299 w 1472002"/>
                <a:gd name="connsiteY341" fmla="*/ 24607 h 1996282"/>
                <a:gd name="connsiteX342" fmla="*/ 1432724 w 1472002"/>
                <a:gd name="connsiteY342" fmla="*/ 15082 h 1996282"/>
                <a:gd name="connsiteX343" fmla="*/ 1418436 w 1472002"/>
                <a:gd name="connsiteY343" fmla="*/ 5557 h 1996282"/>
                <a:gd name="connsiteX344" fmla="*/ 1227936 w 1472002"/>
                <a:gd name="connsiteY344" fmla="*/ 5557 h 1996282"/>
                <a:gd name="connsiteX345" fmla="*/ 1208886 w 1472002"/>
                <a:gd name="connsiteY345" fmla="*/ 15082 h 1996282"/>
                <a:gd name="connsiteX346" fmla="*/ 1194599 w 1472002"/>
                <a:gd name="connsiteY346" fmla="*/ 24607 h 1996282"/>
                <a:gd name="connsiteX347" fmla="*/ 1213649 w 1472002"/>
                <a:gd name="connsiteY347" fmla="*/ 38894 h 1996282"/>
                <a:gd name="connsiteX0" fmla="*/ 1456536 w 1472002"/>
                <a:gd name="connsiteY0" fmla="*/ 15082 h 1996282"/>
                <a:gd name="connsiteX1" fmla="*/ 1456536 w 1472002"/>
                <a:gd name="connsiteY1" fmla="*/ 15082 h 1996282"/>
                <a:gd name="connsiteX2" fmla="*/ 1413674 w 1472002"/>
                <a:gd name="connsiteY2" fmla="*/ 5557 h 1996282"/>
                <a:gd name="connsiteX3" fmla="*/ 1227936 w 1472002"/>
                <a:gd name="connsiteY3" fmla="*/ 794 h 1996282"/>
                <a:gd name="connsiteX4" fmla="*/ 1213649 w 1472002"/>
                <a:gd name="connsiteY4" fmla="*/ 10319 h 1996282"/>
                <a:gd name="connsiteX5" fmla="*/ 1208886 w 1472002"/>
                <a:gd name="connsiteY5" fmla="*/ 24607 h 1996282"/>
                <a:gd name="connsiteX6" fmla="*/ 1223174 w 1472002"/>
                <a:gd name="connsiteY6" fmla="*/ 91282 h 1996282"/>
                <a:gd name="connsiteX7" fmla="*/ 1232699 w 1472002"/>
                <a:gd name="connsiteY7" fmla="*/ 119857 h 1996282"/>
                <a:gd name="connsiteX8" fmla="*/ 1237461 w 1472002"/>
                <a:gd name="connsiteY8" fmla="*/ 134144 h 1996282"/>
                <a:gd name="connsiteX9" fmla="*/ 1246986 w 1472002"/>
                <a:gd name="connsiteY9" fmla="*/ 148432 h 1996282"/>
                <a:gd name="connsiteX10" fmla="*/ 1261274 w 1472002"/>
                <a:gd name="connsiteY10" fmla="*/ 177007 h 1996282"/>
                <a:gd name="connsiteX11" fmla="*/ 1280324 w 1472002"/>
                <a:gd name="connsiteY11" fmla="*/ 219869 h 1996282"/>
                <a:gd name="connsiteX12" fmla="*/ 1289849 w 1472002"/>
                <a:gd name="connsiteY12" fmla="*/ 248444 h 1996282"/>
                <a:gd name="connsiteX13" fmla="*/ 1294611 w 1472002"/>
                <a:gd name="connsiteY13" fmla="*/ 262732 h 1996282"/>
                <a:gd name="connsiteX14" fmla="*/ 1280324 w 1472002"/>
                <a:gd name="connsiteY14" fmla="*/ 315119 h 1996282"/>
                <a:gd name="connsiteX15" fmla="*/ 1270799 w 1472002"/>
                <a:gd name="connsiteY15" fmla="*/ 329407 h 1996282"/>
                <a:gd name="connsiteX16" fmla="*/ 1246986 w 1472002"/>
                <a:gd name="connsiteY16" fmla="*/ 372269 h 1996282"/>
                <a:gd name="connsiteX17" fmla="*/ 1232699 w 1472002"/>
                <a:gd name="connsiteY17" fmla="*/ 386557 h 1996282"/>
                <a:gd name="connsiteX18" fmla="*/ 1223174 w 1472002"/>
                <a:gd name="connsiteY18" fmla="*/ 400844 h 1996282"/>
                <a:gd name="connsiteX19" fmla="*/ 1208886 w 1472002"/>
                <a:gd name="connsiteY19" fmla="*/ 405607 h 1996282"/>
                <a:gd name="connsiteX20" fmla="*/ 1194599 w 1472002"/>
                <a:gd name="connsiteY20" fmla="*/ 415132 h 1996282"/>
                <a:gd name="connsiteX21" fmla="*/ 1166024 w 1472002"/>
                <a:gd name="connsiteY21" fmla="*/ 424657 h 1996282"/>
                <a:gd name="connsiteX22" fmla="*/ 1132686 w 1472002"/>
                <a:gd name="connsiteY22" fmla="*/ 434182 h 1996282"/>
                <a:gd name="connsiteX23" fmla="*/ 1118399 w 1472002"/>
                <a:gd name="connsiteY23" fmla="*/ 443707 h 1996282"/>
                <a:gd name="connsiteX24" fmla="*/ 1099349 w 1472002"/>
                <a:gd name="connsiteY24" fmla="*/ 472282 h 1996282"/>
                <a:gd name="connsiteX25" fmla="*/ 1089824 w 1472002"/>
                <a:gd name="connsiteY25" fmla="*/ 500857 h 1996282"/>
                <a:gd name="connsiteX26" fmla="*/ 1080299 w 1472002"/>
                <a:gd name="connsiteY26" fmla="*/ 534194 h 1996282"/>
                <a:gd name="connsiteX27" fmla="*/ 1070774 w 1472002"/>
                <a:gd name="connsiteY27" fmla="*/ 553244 h 1996282"/>
                <a:gd name="connsiteX28" fmla="*/ 1056486 w 1472002"/>
                <a:gd name="connsiteY28" fmla="*/ 615157 h 1996282"/>
                <a:gd name="connsiteX29" fmla="*/ 1042199 w 1472002"/>
                <a:gd name="connsiteY29" fmla="*/ 667544 h 1996282"/>
                <a:gd name="connsiteX30" fmla="*/ 1027911 w 1472002"/>
                <a:gd name="connsiteY30" fmla="*/ 734219 h 1996282"/>
                <a:gd name="connsiteX31" fmla="*/ 994574 w 1472002"/>
                <a:gd name="connsiteY31" fmla="*/ 758032 h 1996282"/>
                <a:gd name="connsiteX32" fmla="*/ 980286 w 1472002"/>
                <a:gd name="connsiteY32" fmla="*/ 762794 h 1996282"/>
                <a:gd name="connsiteX33" fmla="*/ 927899 w 1472002"/>
                <a:gd name="connsiteY33" fmla="*/ 753269 h 1996282"/>
                <a:gd name="connsiteX34" fmla="*/ 899324 w 1472002"/>
                <a:gd name="connsiteY34" fmla="*/ 729457 h 1996282"/>
                <a:gd name="connsiteX35" fmla="*/ 870749 w 1472002"/>
                <a:gd name="connsiteY35" fmla="*/ 710407 h 1996282"/>
                <a:gd name="connsiteX36" fmla="*/ 827886 w 1472002"/>
                <a:gd name="connsiteY36" fmla="*/ 681832 h 1996282"/>
                <a:gd name="connsiteX37" fmla="*/ 799311 w 1472002"/>
                <a:gd name="connsiteY37" fmla="*/ 667544 h 1996282"/>
                <a:gd name="connsiteX38" fmla="*/ 785024 w 1472002"/>
                <a:gd name="connsiteY38" fmla="*/ 658019 h 1996282"/>
                <a:gd name="connsiteX39" fmla="*/ 756449 w 1472002"/>
                <a:gd name="connsiteY39" fmla="*/ 648494 h 1996282"/>
                <a:gd name="connsiteX40" fmla="*/ 742161 w 1472002"/>
                <a:gd name="connsiteY40" fmla="*/ 643732 h 1996282"/>
                <a:gd name="connsiteX41" fmla="*/ 713586 w 1472002"/>
                <a:gd name="connsiteY41" fmla="*/ 624682 h 1996282"/>
                <a:gd name="connsiteX42" fmla="*/ 685011 w 1472002"/>
                <a:gd name="connsiteY42" fmla="*/ 600869 h 1996282"/>
                <a:gd name="connsiteX43" fmla="*/ 689774 w 1472002"/>
                <a:gd name="connsiteY43" fmla="*/ 586582 h 1996282"/>
                <a:gd name="connsiteX44" fmla="*/ 737399 w 1472002"/>
                <a:gd name="connsiteY44" fmla="*/ 529432 h 1996282"/>
                <a:gd name="connsiteX45" fmla="*/ 751686 w 1472002"/>
                <a:gd name="connsiteY45" fmla="*/ 500857 h 1996282"/>
                <a:gd name="connsiteX46" fmla="*/ 756449 w 1472002"/>
                <a:gd name="connsiteY46" fmla="*/ 486569 h 1996282"/>
                <a:gd name="connsiteX47" fmla="*/ 770736 w 1472002"/>
                <a:gd name="connsiteY47" fmla="*/ 467519 h 1996282"/>
                <a:gd name="connsiteX48" fmla="*/ 780261 w 1472002"/>
                <a:gd name="connsiteY48" fmla="*/ 453232 h 1996282"/>
                <a:gd name="connsiteX49" fmla="*/ 794549 w 1472002"/>
                <a:gd name="connsiteY49" fmla="*/ 438944 h 1996282"/>
                <a:gd name="connsiteX50" fmla="*/ 808836 w 1472002"/>
                <a:gd name="connsiteY50" fmla="*/ 419894 h 1996282"/>
                <a:gd name="connsiteX51" fmla="*/ 823124 w 1472002"/>
                <a:gd name="connsiteY51" fmla="*/ 410369 h 1996282"/>
                <a:gd name="connsiteX52" fmla="*/ 851699 w 1472002"/>
                <a:gd name="connsiteY52" fmla="*/ 386557 h 1996282"/>
                <a:gd name="connsiteX53" fmla="*/ 880274 w 1472002"/>
                <a:gd name="connsiteY53" fmla="*/ 377032 h 1996282"/>
                <a:gd name="connsiteX54" fmla="*/ 1008861 w 1472002"/>
                <a:gd name="connsiteY54" fmla="*/ 381794 h 1996282"/>
                <a:gd name="connsiteX55" fmla="*/ 1037436 w 1472002"/>
                <a:gd name="connsiteY55" fmla="*/ 391319 h 1996282"/>
                <a:gd name="connsiteX56" fmla="*/ 1056486 w 1472002"/>
                <a:gd name="connsiteY56" fmla="*/ 396082 h 1996282"/>
                <a:gd name="connsiteX57" fmla="*/ 1108874 w 1472002"/>
                <a:gd name="connsiteY57" fmla="*/ 391319 h 1996282"/>
                <a:gd name="connsiteX58" fmla="*/ 1104111 w 1472002"/>
                <a:gd name="connsiteY58" fmla="*/ 377032 h 1996282"/>
                <a:gd name="connsiteX59" fmla="*/ 1113636 w 1472002"/>
                <a:gd name="connsiteY59" fmla="*/ 286544 h 1996282"/>
                <a:gd name="connsiteX60" fmla="*/ 1104111 w 1472002"/>
                <a:gd name="connsiteY60" fmla="*/ 253207 h 1996282"/>
                <a:gd name="connsiteX61" fmla="*/ 1008861 w 1472002"/>
                <a:gd name="connsiteY61" fmla="*/ 248444 h 1996282"/>
                <a:gd name="connsiteX62" fmla="*/ 994574 w 1472002"/>
                <a:gd name="connsiteY62" fmla="*/ 243682 h 1996282"/>
                <a:gd name="connsiteX63" fmla="*/ 985049 w 1472002"/>
                <a:gd name="connsiteY63" fmla="*/ 229394 h 1996282"/>
                <a:gd name="connsiteX64" fmla="*/ 985049 w 1472002"/>
                <a:gd name="connsiteY64" fmla="*/ 153194 h 1996282"/>
                <a:gd name="connsiteX65" fmla="*/ 994574 w 1472002"/>
                <a:gd name="connsiteY65" fmla="*/ 124619 h 1996282"/>
                <a:gd name="connsiteX66" fmla="*/ 999336 w 1472002"/>
                <a:gd name="connsiteY66" fmla="*/ 110332 h 1996282"/>
                <a:gd name="connsiteX67" fmla="*/ 1004099 w 1472002"/>
                <a:gd name="connsiteY67" fmla="*/ 96044 h 1996282"/>
                <a:gd name="connsiteX68" fmla="*/ 999336 w 1472002"/>
                <a:gd name="connsiteY68" fmla="*/ 38894 h 1996282"/>
                <a:gd name="connsiteX69" fmla="*/ 985049 w 1472002"/>
                <a:gd name="connsiteY69" fmla="*/ 29369 h 1996282"/>
                <a:gd name="connsiteX70" fmla="*/ 965999 w 1472002"/>
                <a:gd name="connsiteY70" fmla="*/ 62707 h 1996282"/>
                <a:gd name="connsiteX71" fmla="*/ 956474 w 1472002"/>
                <a:gd name="connsiteY71" fmla="*/ 76994 h 1996282"/>
                <a:gd name="connsiteX72" fmla="*/ 946949 w 1472002"/>
                <a:gd name="connsiteY72" fmla="*/ 96044 h 1996282"/>
                <a:gd name="connsiteX73" fmla="*/ 927899 w 1472002"/>
                <a:gd name="connsiteY73" fmla="*/ 124619 h 1996282"/>
                <a:gd name="connsiteX74" fmla="*/ 918374 w 1472002"/>
                <a:gd name="connsiteY74" fmla="*/ 138907 h 1996282"/>
                <a:gd name="connsiteX75" fmla="*/ 908849 w 1472002"/>
                <a:gd name="connsiteY75" fmla="*/ 153194 h 1996282"/>
                <a:gd name="connsiteX76" fmla="*/ 894561 w 1472002"/>
                <a:gd name="connsiteY76" fmla="*/ 181769 h 1996282"/>
                <a:gd name="connsiteX77" fmla="*/ 880274 w 1472002"/>
                <a:gd name="connsiteY77" fmla="*/ 196057 h 1996282"/>
                <a:gd name="connsiteX78" fmla="*/ 865986 w 1472002"/>
                <a:gd name="connsiteY78" fmla="*/ 215107 h 1996282"/>
                <a:gd name="connsiteX79" fmla="*/ 842174 w 1472002"/>
                <a:gd name="connsiteY79" fmla="*/ 243682 h 1996282"/>
                <a:gd name="connsiteX80" fmla="*/ 827886 w 1472002"/>
                <a:gd name="connsiteY80" fmla="*/ 248444 h 1996282"/>
                <a:gd name="connsiteX81" fmla="*/ 808836 w 1472002"/>
                <a:gd name="connsiteY81" fmla="*/ 262732 h 1996282"/>
                <a:gd name="connsiteX82" fmla="*/ 794549 w 1472002"/>
                <a:gd name="connsiteY82" fmla="*/ 272257 h 1996282"/>
                <a:gd name="connsiteX83" fmla="*/ 751686 w 1472002"/>
                <a:gd name="connsiteY83" fmla="*/ 305594 h 1996282"/>
                <a:gd name="connsiteX84" fmla="*/ 723111 w 1472002"/>
                <a:gd name="connsiteY84" fmla="*/ 329407 h 1996282"/>
                <a:gd name="connsiteX85" fmla="*/ 704061 w 1472002"/>
                <a:gd name="connsiteY85" fmla="*/ 362744 h 1996282"/>
                <a:gd name="connsiteX86" fmla="*/ 694536 w 1472002"/>
                <a:gd name="connsiteY86" fmla="*/ 377032 h 1996282"/>
                <a:gd name="connsiteX87" fmla="*/ 685011 w 1472002"/>
                <a:gd name="connsiteY87" fmla="*/ 396082 h 1996282"/>
                <a:gd name="connsiteX88" fmla="*/ 680249 w 1472002"/>
                <a:gd name="connsiteY88" fmla="*/ 410369 h 1996282"/>
                <a:gd name="connsiteX89" fmla="*/ 665961 w 1472002"/>
                <a:gd name="connsiteY89" fmla="*/ 424657 h 1996282"/>
                <a:gd name="connsiteX90" fmla="*/ 651674 w 1472002"/>
                <a:gd name="connsiteY90" fmla="*/ 443707 h 1996282"/>
                <a:gd name="connsiteX91" fmla="*/ 637386 w 1472002"/>
                <a:gd name="connsiteY91" fmla="*/ 457994 h 1996282"/>
                <a:gd name="connsiteX92" fmla="*/ 627861 w 1472002"/>
                <a:gd name="connsiteY92" fmla="*/ 472282 h 1996282"/>
                <a:gd name="connsiteX93" fmla="*/ 594524 w 1472002"/>
                <a:gd name="connsiteY93" fmla="*/ 481807 h 1996282"/>
                <a:gd name="connsiteX94" fmla="*/ 580236 w 1472002"/>
                <a:gd name="connsiteY94" fmla="*/ 472282 h 1996282"/>
                <a:gd name="connsiteX95" fmla="*/ 589761 w 1472002"/>
                <a:gd name="connsiteY95" fmla="*/ 381794 h 1996282"/>
                <a:gd name="connsiteX96" fmla="*/ 594524 w 1472002"/>
                <a:gd name="connsiteY96" fmla="*/ 367507 h 1996282"/>
                <a:gd name="connsiteX97" fmla="*/ 589761 w 1472002"/>
                <a:gd name="connsiteY97" fmla="*/ 310357 h 1996282"/>
                <a:gd name="connsiteX98" fmla="*/ 546899 w 1472002"/>
                <a:gd name="connsiteY98" fmla="*/ 315119 h 1996282"/>
                <a:gd name="connsiteX99" fmla="*/ 532611 w 1472002"/>
                <a:gd name="connsiteY99" fmla="*/ 329407 h 1996282"/>
                <a:gd name="connsiteX100" fmla="*/ 513561 w 1472002"/>
                <a:gd name="connsiteY100" fmla="*/ 357982 h 1996282"/>
                <a:gd name="connsiteX101" fmla="*/ 489749 w 1472002"/>
                <a:gd name="connsiteY101" fmla="*/ 391319 h 1996282"/>
                <a:gd name="connsiteX102" fmla="*/ 484986 w 1472002"/>
                <a:gd name="connsiteY102" fmla="*/ 405607 h 1996282"/>
                <a:gd name="connsiteX103" fmla="*/ 489749 w 1472002"/>
                <a:gd name="connsiteY103" fmla="*/ 424657 h 1996282"/>
                <a:gd name="connsiteX104" fmla="*/ 499274 w 1472002"/>
                <a:gd name="connsiteY104" fmla="*/ 472282 h 1996282"/>
                <a:gd name="connsiteX105" fmla="*/ 513561 w 1472002"/>
                <a:gd name="connsiteY105" fmla="*/ 500857 h 1996282"/>
                <a:gd name="connsiteX106" fmla="*/ 527849 w 1472002"/>
                <a:gd name="connsiteY106" fmla="*/ 548482 h 1996282"/>
                <a:gd name="connsiteX107" fmla="*/ 527849 w 1472002"/>
                <a:gd name="connsiteY107" fmla="*/ 691357 h 1996282"/>
                <a:gd name="connsiteX108" fmla="*/ 523086 w 1472002"/>
                <a:gd name="connsiteY108" fmla="*/ 719932 h 1996282"/>
                <a:gd name="connsiteX109" fmla="*/ 513561 w 1472002"/>
                <a:gd name="connsiteY109" fmla="*/ 743744 h 1996282"/>
                <a:gd name="connsiteX110" fmla="*/ 508799 w 1472002"/>
                <a:gd name="connsiteY110" fmla="*/ 758032 h 1996282"/>
                <a:gd name="connsiteX111" fmla="*/ 504036 w 1472002"/>
                <a:gd name="connsiteY111" fmla="*/ 777082 h 1996282"/>
                <a:gd name="connsiteX112" fmla="*/ 494511 w 1472002"/>
                <a:gd name="connsiteY112" fmla="*/ 791369 h 1996282"/>
                <a:gd name="connsiteX113" fmla="*/ 489749 w 1472002"/>
                <a:gd name="connsiteY113" fmla="*/ 805657 h 1996282"/>
                <a:gd name="connsiteX114" fmla="*/ 461174 w 1472002"/>
                <a:gd name="connsiteY114" fmla="*/ 824707 h 1996282"/>
                <a:gd name="connsiteX115" fmla="*/ 432599 w 1472002"/>
                <a:gd name="connsiteY115" fmla="*/ 819944 h 1996282"/>
                <a:gd name="connsiteX116" fmla="*/ 418311 w 1472002"/>
                <a:gd name="connsiteY116" fmla="*/ 786607 h 1996282"/>
                <a:gd name="connsiteX117" fmla="*/ 404024 w 1472002"/>
                <a:gd name="connsiteY117" fmla="*/ 672307 h 1996282"/>
                <a:gd name="connsiteX118" fmla="*/ 394499 w 1472002"/>
                <a:gd name="connsiteY118" fmla="*/ 658019 h 1996282"/>
                <a:gd name="connsiteX119" fmla="*/ 380211 w 1472002"/>
                <a:gd name="connsiteY119" fmla="*/ 653257 h 1996282"/>
                <a:gd name="connsiteX120" fmla="*/ 370686 w 1472002"/>
                <a:gd name="connsiteY120" fmla="*/ 667544 h 1996282"/>
                <a:gd name="connsiteX121" fmla="*/ 361161 w 1472002"/>
                <a:gd name="connsiteY121" fmla="*/ 700882 h 1996282"/>
                <a:gd name="connsiteX122" fmla="*/ 351636 w 1472002"/>
                <a:gd name="connsiteY122" fmla="*/ 796132 h 1996282"/>
                <a:gd name="connsiteX123" fmla="*/ 342111 w 1472002"/>
                <a:gd name="connsiteY123" fmla="*/ 824707 h 1996282"/>
                <a:gd name="connsiteX124" fmla="*/ 332586 w 1472002"/>
                <a:gd name="connsiteY124" fmla="*/ 838994 h 1996282"/>
                <a:gd name="connsiteX125" fmla="*/ 289724 w 1472002"/>
                <a:gd name="connsiteY125" fmla="*/ 858044 h 1996282"/>
                <a:gd name="connsiteX126" fmla="*/ 275436 w 1472002"/>
                <a:gd name="connsiteY126" fmla="*/ 862807 h 1996282"/>
                <a:gd name="connsiteX127" fmla="*/ 184949 w 1472002"/>
                <a:gd name="connsiteY127" fmla="*/ 853282 h 1996282"/>
                <a:gd name="connsiteX128" fmla="*/ 156374 w 1472002"/>
                <a:gd name="connsiteY128" fmla="*/ 843757 h 1996282"/>
                <a:gd name="connsiteX129" fmla="*/ 142086 w 1472002"/>
                <a:gd name="connsiteY129" fmla="*/ 838994 h 1996282"/>
                <a:gd name="connsiteX130" fmla="*/ 118274 w 1472002"/>
                <a:gd name="connsiteY130" fmla="*/ 834232 h 1996282"/>
                <a:gd name="connsiteX131" fmla="*/ 103986 w 1472002"/>
                <a:gd name="connsiteY131" fmla="*/ 824707 h 1996282"/>
                <a:gd name="connsiteX132" fmla="*/ 27786 w 1472002"/>
                <a:gd name="connsiteY132" fmla="*/ 824707 h 1996282"/>
                <a:gd name="connsiteX133" fmla="*/ 8736 w 1472002"/>
                <a:gd name="connsiteY133" fmla="*/ 838994 h 1996282"/>
                <a:gd name="connsiteX134" fmla="*/ 8736 w 1472002"/>
                <a:gd name="connsiteY134" fmla="*/ 881857 h 1996282"/>
                <a:gd name="connsiteX135" fmla="*/ 23024 w 1472002"/>
                <a:gd name="connsiteY135" fmla="*/ 896144 h 1996282"/>
                <a:gd name="connsiteX136" fmla="*/ 42074 w 1472002"/>
                <a:gd name="connsiteY136" fmla="*/ 910432 h 1996282"/>
                <a:gd name="connsiteX137" fmla="*/ 61124 w 1472002"/>
                <a:gd name="connsiteY137" fmla="*/ 915194 h 1996282"/>
                <a:gd name="connsiteX138" fmla="*/ 75411 w 1472002"/>
                <a:gd name="connsiteY138" fmla="*/ 919957 h 1996282"/>
                <a:gd name="connsiteX139" fmla="*/ 108749 w 1472002"/>
                <a:gd name="connsiteY139" fmla="*/ 939007 h 1996282"/>
                <a:gd name="connsiteX140" fmla="*/ 127799 w 1472002"/>
                <a:gd name="connsiteY140" fmla="*/ 943769 h 1996282"/>
                <a:gd name="connsiteX141" fmla="*/ 142086 w 1472002"/>
                <a:gd name="connsiteY141" fmla="*/ 948532 h 1996282"/>
                <a:gd name="connsiteX142" fmla="*/ 161136 w 1472002"/>
                <a:gd name="connsiteY142" fmla="*/ 977107 h 1996282"/>
                <a:gd name="connsiteX143" fmla="*/ 170661 w 1472002"/>
                <a:gd name="connsiteY143" fmla="*/ 1005682 h 1996282"/>
                <a:gd name="connsiteX144" fmla="*/ 175424 w 1472002"/>
                <a:gd name="connsiteY144" fmla="*/ 1019969 h 1996282"/>
                <a:gd name="connsiteX145" fmla="*/ 180186 w 1472002"/>
                <a:gd name="connsiteY145" fmla="*/ 1039019 h 1996282"/>
                <a:gd name="connsiteX146" fmla="*/ 184949 w 1472002"/>
                <a:gd name="connsiteY146" fmla="*/ 1124744 h 1996282"/>
                <a:gd name="connsiteX147" fmla="*/ 199236 w 1472002"/>
                <a:gd name="connsiteY147" fmla="*/ 1134269 h 1996282"/>
                <a:gd name="connsiteX148" fmla="*/ 251624 w 1472002"/>
                <a:gd name="connsiteY148" fmla="*/ 1119982 h 1996282"/>
                <a:gd name="connsiteX149" fmla="*/ 265911 w 1472002"/>
                <a:gd name="connsiteY149" fmla="*/ 1105694 h 1996282"/>
                <a:gd name="connsiteX150" fmla="*/ 280199 w 1472002"/>
                <a:gd name="connsiteY150" fmla="*/ 1072357 h 1996282"/>
                <a:gd name="connsiteX151" fmla="*/ 294486 w 1472002"/>
                <a:gd name="connsiteY151" fmla="*/ 1053307 h 1996282"/>
                <a:gd name="connsiteX152" fmla="*/ 304011 w 1472002"/>
                <a:gd name="connsiteY152" fmla="*/ 1039019 h 1996282"/>
                <a:gd name="connsiteX153" fmla="*/ 346874 w 1472002"/>
                <a:gd name="connsiteY153" fmla="*/ 1000919 h 1996282"/>
                <a:gd name="connsiteX154" fmla="*/ 404024 w 1472002"/>
                <a:gd name="connsiteY154" fmla="*/ 1005682 h 1996282"/>
                <a:gd name="connsiteX155" fmla="*/ 418311 w 1472002"/>
                <a:gd name="connsiteY155" fmla="*/ 1015207 h 1996282"/>
                <a:gd name="connsiteX156" fmla="*/ 446886 w 1472002"/>
                <a:gd name="connsiteY156" fmla="*/ 1043782 h 1996282"/>
                <a:gd name="connsiteX157" fmla="*/ 461174 w 1472002"/>
                <a:gd name="connsiteY157" fmla="*/ 1053307 h 1996282"/>
                <a:gd name="connsiteX158" fmla="*/ 480224 w 1472002"/>
                <a:gd name="connsiteY158" fmla="*/ 1062832 h 1996282"/>
                <a:gd name="connsiteX159" fmla="*/ 504036 w 1472002"/>
                <a:gd name="connsiteY159" fmla="*/ 1091407 h 1996282"/>
                <a:gd name="connsiteX160" fmla="*/ 527849 w 1472002"/>
                <a:gd name="connsiteY160" fmla="*/ 1119982 h 1996282"/>
                <a:gd name="connsiteX161" fmla="*/ 537374 w 1472002"/>
                <a:gd name="connsiteY161" fmla="*/ 1139032 h 1996282"/>
                <a:gd name="connsiteX162" fmla="*/ 551661 w 1472002"/>
                <a:gd name="connsiteY162" fmla="*/ 1186657 h 1996282"/>
                <a:gd name="connsiteX163" fmla="*/ 556424 w 1472002"/>
                <a:gd name="connsiteY163" fmla="*/ 1200944 h 1996282"/>
                <a:gd name="connsiteX164" fmla="*/ 542136 w 1472002"/>
                <a:gd name="connsiteY164" fmla="*/ 1267619 h 1996282"/>
                <a:gd name="connsiteX165" fmla="*/ 513561 w 1472002"/>
                <a:gd name="connsiteY165" fmla="*/ 1286669 h 1996282"/>
                <a:gd name="connsiteX166" fmla="*/ 484986 w 1472002"/>
                <a:gd name="connsiteY166" fmla="*/ 1296194 h 1996282"/>
                <a:gd name="connsiteX167" fmla="*/ 470699 w 1472002"/>
                <a:gd name="connsiteY167" fmla="*/ 1305719 h 1996282"/>
                <a:gd name="connsiteX168" fmla="*/ 399261 w 1472002"/>
                <a:gd name="connsiteY168" fmla="*/ 1315244 h 1996282"/>
                <a:gd name="connsiteX169" fmla="*/ 370686 w 1472002"/>
                <a:gd name="connsiteY169" fmla="*/ 1329532 h 1996282"/>
                <a:gd name="connsiteX170" fmla="*/ 337349 w 1472002"/>
                <a:gd name="connsiteY170" fmla="*/ 1372394 h 1996282"/>
                <a:gd name="connsiteX171" fmla="*/ 323061 w 1472002"/>
                <a:gd name="connsiteY171" fmla="*/ 1381919 h 1996282"/>
                <a:gd name="connsiteX172" fmla="*/ 299249 w 1472002"/>
                <a:gd name="connsiteY172" fmla="*/ 1386682 h 1996282"/>
                <a:gd name="connsiteX173" fmla="*/ 284961 w 1472002"/>
                <a:gd name="connsiteY173" fmla="*/ 1391444 h 1996282"/>
                <a:gd name="connsiteX174" fmla="*/ 275436 w 1472002"/>
                <a:gd name="connsiteY174" fmla="*/ 1405732 h 1996282"/>
                <a:gd name="connsiteX175" fmla="*/ 261149 w 1472002"/>
                <a:gd name="connsiteY175" fmla="*/ 1420019 h 1996282"/>
                <a:gd name="connsiteX176" fmla="*/ 251624 w 1472002"/>
                <a:gd name="connsiteY176" fmla="*/ 1439069 h 1996282"/>
                <a:gd name="connsiteX177" fmla="*/ 246861 w 1472002"/>
                <a:gd name="connsiteY177" fmla="*/ 1472407 h 1996282"/>
                <a:gd name="connsiteX178" fmla="*/ 237336 w 1472002"/>
                <a:gd name="connsiteY178" fmla="*/ 1500982 h 1996282"/>
                <a:gd name="connsiteX179" fmla="*/ 232574 w 1472002"/>
                <a:gd name="connsiteY179" fmla="*/ 1529557 h 1996282"/>
                <a:gd name="connsiteX180" fmla="*/ 227811 w 1472002"/>
                <a:gd name="connsiteY180" fmla="*/ 1543844 h 1996282"/>
                <a:gd name="connsiteX181" fmla="*/ 242099 w 1472002"/>
                <a:gd name="connsiteY181" fmla="*/ 1653382 h 1996282"/>
                <a:gd name="connsiteX182" fmla="*/ 261149 w 1472002"/>
                <a:gd name="connsiteY182" fmla="*/ 1686719 h 1996282"/>
                <a:gd name="connsiteX183" fmla="*/ 275436 w 1472002"/>
                <a:gd name="connsiteY183" fmla="*/ 1691482 h 1996282"/>
                <a:gd name="connsiteX184" fmla="*/ 327824 w 1472002"/>
                <a:gd name="connsiteY184" fmla="*/ 1701007 h 1996282"/>
                <a:gd name="connsiteX185" fmla="*/ 351636 w 1472002"/>
                <a:gd name="connsiteY185" fmla="*/ 1734344 h 1996282"/>
                <a:gd name="connsiteX186" fmla="*/ 365924 w 1472002"/>
                <a:gd name="connsiteY186" fmla="*/ 1720057 h 1996282"/>
                <a:gd name="connsiteX187" fmla="*/ 384974 w 1472002"/>
                <a:gd name="connsiteY187" fmla="*/ 1691482 h 1996282"/>
                <a:gd name="connsiteX188" fmla="*/ 399261 w 1472002"/>
                <a:gd name="connsiteY188" fmla="*/ 1686719 h 1996282"/>
                <a:gd name="connsiteX189" fmla="*/ 437361 w 1472002"/>
                <a:gd name="connsiteY189" fmla="*/ 1710532 h 1996282"/>
                <a:gd name="connsiteX190" fmla="*/ 451649 w 1472002"/>
                <a:gd name="connsiteY190" fmla="*/ 1724819 h 1996282"/>
                <a:gd name="connsiteX191" fmla="*/ 470699 w 1472002"/>
                <a:gd name="connsiteY191" fmla="*/ 1753394 h 1996282"/>
                <a:gd name="connsiteX192" fmla="*/ 475461 w 1472002"/>
                <a:gd name="connsiteY192" fmla="*/ 1767682 h 1996282"/>
                <a:gd name="connsiteX193" fmla="*/ 484986 w 1472002"/>
                <a:gd name="connsiteY193" fmla="*/ 1781969 h 1996282"/>
                <a:gd name="connsiteX194" fmla="*/ 489749 w 1472002"/>
                <a:gd name="connsiteY194" fmla="*/ 1805782 h 1996282"/>
                <a:gd name="connsiteX195" fmla="*/ 480224 w 1472002"/>
                <a:gd name="connsiteY195" fmla="*/ 1853407 h 1996282"/>
                <a:gd name="connsiteX196" fmla="*/ 465936 w 1472002"/>
                <a:gd name="connsiteY196" fmla="*/ 1881982 h 1996282"/>
                <a:gd name="connsiteX197" fmla="*/ 480224 w 1472002"/>
                <a:gd name="connsiteY197" fmla="*/ 1896269 h 1996282"/>
                <a:gd name="connsiteX198" fmla="*/ 494511 w 1472002"/>
                <a:gd name="connsiteY198" fmla="*/ 1901032 h 1996282"/>
                <a:gd name="connsiteX199" fmla="*/ 532611 w 1472002"/>
                <a:gd name="connsiteY199" fmla="*/ 1910557 h 1996282"/>
                <a:gd name="connsiteX200" fmla="*/ 546899 w 1472002"/>
                <a:gd name="connsiteY200" fmla="*/ 1924844 h 1996282"/>
                <a:gd name="connsiteX201" fmla="*/ 575474 w 1472002"/>
                <a:gd name="connsiteY201" fmla="*/ 1934369 h 1996282"/>
                <a:gd name="connsiteX202" fmla="*/ 604049 w 1472002"/>
                <a:gd name="connsiteY202" fmla="*/ 1953419 h 1996282"/>
                <a:gd name="connsiteX203" fmla="*/ 632624 w 1472002"/>
                <a:gd name="connsiteY203" fmla="*/ 1943894 h 1996282"/>
                <a:gd name="connsiteX204" fmla="*/ 646911 w 1472002"/>
                <a:gd name="connsiteY204" fmla="*/ 1934369 h 1996282"/>
                <a:gd name="connsiteX205" fmla="*/ 661199 w 1472002"/>
                <a:gd name="connsiteY205" fmla="*/ 1920082 h 1996282"/>
                <a:gd name="connsiteX206" fmla="*/ 675486 w 1472002"/>
                <a:gd name="connsiteY206" fmla="*/ 1915319 h 1996282"/>
                <a:gd name="connsiteX207" fmla="*/ 718349 w 1472002"/>
                <a:gd name="connsiteY207" fmla="*/ 1891507 h 1996282"/>
                <a:gd name="connsiteX208" fmla="*/ 727874 w 1472002"/>
                <a:gd name="connsiteY208" fmla="*/ 1877219 h 1996282"/>
                <a:gd name="connsiteX209" fmla="*/ 756449 w 1472002"/>
                <a:gd name="connsiteY209" fmla="*/ 1853407 h 1996282"/>
                <a:gd name="connsiteX210" fmla="*/ 780261 w 1472002"/>
                <a:gd name="connsiteY210" fmla="*/ 1829594 h 1996282"/>
                <a:gd name="connsiteX211" fmla="*/ 780261 w 1472002"/>
                <a:gd name="connsiteY211" fmla="*/ 1786732 h 1996282"/>
                <a:gd name="connsiteX212" fmla="*/ 770736 w 1472002"/>
                <a:gd name="connsiteY212" fmla="*/ 1729582 h 1996282"/>
                <a:gd name="connsiteX213" fmla="*/ 756449 w 1472002"/>
                <a:gd name="connsiteY213" fmla="*/ 1715294 h 1996282"/>
                <a:gd name="connsiteX214" fmla="*/ 746924 w 1472002"/>
                <a:gd name="connsiteY214" fmla="*/ 1701007 h 1996282"/>
                <a:gd name="connsiteX215" fmla="*/ 704061 w 1472002"/>
                <a:gd name="connsiteY215" fmla="*/ 1667669 h 1996282"/>
                <a:gd name="connsiteX216" fmla="*/ 689774 w 1472002"/>
                <a:gd name="connsiteY216" fmla="*/ 1662907 h 1996282"/>
                <a:gd name="connsiteX217" fmla="*/ 680249 w 1472002"/>
                <a:gd name="connsiteY217" fmla="*/ 1648619 h 1996282"/>
                <a:gd name="connsiteX218" fmla="*/ 670724 w 1472002"/>
                <a:gd name="connsiteY218" fmla="*/ 1620044 h 1996282"/>
                <a:gd name="connsiteX219" fmla="*/ 675486 w 1472002"/>
                <a:gd name="connsiteY219" fmla="*/ 1529557 h 1996282"/>
                <a:gd name="connsiteX220" fmla="*/ 685011 w 1472002"/>
                <a:gd name="connsiteY220" fmla="*/ 1434307 h 1996282"/>
                <a:gd name="connsiteX221" fmla="*/ 694536 w 1472002"/>
                <a:gd name="connsiteY221" fmla="*/ 1420019 h 1996282"/>
                <a:gd name="connsiteX222" fmla="*/ 723111 w 1472002"/>
                <a:gd name="connsiteY222" fmla="*/ 1405732 h 1996282"/>
                <a:gd name="connsiteX223" fmla="*/ 775499 w 1472002"/>
                <a:gd name="connsiteY223" fmla="*/ 1420019 h 1996282"/>
                <a:gd name="connsiteX224" fmla="*/ 789786 w 1472002"/>
                <a:gd name="connsiteY224" fmla="*/ 1424782 h 1996282"/>
                <a:gd name="connsiteX225" fmla="*/ 832649 w 1472002"/>
                <a:gd name="connsiteY225" fmla="*/ 1448594 h 1996282"/>
                <a:gd name="connsiteX226" fmla="*/ 861224 w 1472002"/>
                <a:gd name="connsiteY226" fmla="*/ 1462882 h 1996282"/>
                <a:gd name="connsiteX227" fmla="*/ 875511 w 1472002"/>
                <a:gd name="connsiteY227" fmla="*/ 1472407 h 1996282"/>
                <a:gd name="connsiteX228" fmla="*/ 889799 w 1472002"/>
                <a:gd name="connsiteY228" fmla="*/ 1524794 h 1996282"/>
                <a:gd name="connsiteX229" fmla="*/ 880274 w 1472002"/>
                <a:gd name="connsiteY229" fmla="*/ 1610519 h 1996282"/>
                <a:gd name="connsiteX230" fmla="*/ 870749 w 1472002"/>
                <a:gd name="connsiteY230" fmla="*/ 1639094 h 1996282"/>
                <a:gd name="connsiteX231" fmla="*/ 865986 w 1472002"/>
                <a:gd name="connsiteY231" fmla="*/ 1653382 h 1996282"/>
                <a:gd name="connsiteX232" fmla="*/ 908849 w 1472002"/>
                <a:gd name="connsiteY232" fmla="*/ 1672432 h 1996282"/>
                <a:gd name="connsiteX233" fmla="*/ 923136 w 1472002"/>
                <a:gd name="connsiteY233" fmla="*/ 1677194 h 1996282"/>
                <a:gd name="connsiteX234" fmla="*/ 965999 w 1472002"/>
                <a:gd name="connsiteY234" fmla="*/ 1710532 h 1996282"/>
                <a:gd name="connsiteX235" fmla="*/ 985049 w 1472002"/>
                <a:gd name="connsiteY235" fmla="*/ 1739107 h 1996282"/>
                <a:gd name="connsiteX236" fmla="*/ 994574 w 1472002"/>
                <a:gd name="connsiteY236" fmla="*/ 1767682 h 1996282"/>
                <a:gd name="connsiteX237" fmla="*/ 1008861 w 1472002"/>
                <a:gd name="connsiteY237" fmla="*/ 1777207 h 1996282"/>
                <a:gd name="connsiteX238" fmla="*/ 1085061 w 1472002"/>
                <a:gd name="connsiteY238" fmla="*/ 1786732 h 1996282"/>
                <a:gd name="connsiteX239" fmla="*/ 1127924 w 1472002"/>
                <a:gd name="connsiteY239" fmla="*/ 1791494 h 1996282"/>
                <a:gd name="connsiteX240" fmla="*/ 1161261 w 1472002"/>
                <a:gd name="connsiteY240" fmla="*/ 1801019 h 1996282"/>
                <a:gd name="connsiteX241" fmla="*/ 1175549 w 1472002"/>
                <a:gd name="connsiteY241" fmla="*/ 1810544 h 1996282"/>
                <a:gd name="connsiteX242" fmla="*/ 1194599 w 1472002"/>
                <a:gd name="connsiteY242" fmla="*/ 1839119 h 1996282"/>
                <a:gd name="connsiteX243" fmla="*/ 1218411 w 1472002"/>
                <a:gd name="connsiteY243" fmla="*/ 1867694 h 1996282"/>
                <a:gd name="connsiteX244" fmla="*/ 1246986 w 1472002"/>
                <a:gd name="connsiteY244" fmla="*/ 1886744 h 1996282"/>
                <a:gd name="connsiteX245" fmla="*/ 1261274 w 1472002"/>
                <a:gd name="connsiteY245" fmla="*/ 1896269 h 1996282"/>
                <a:gd name="connsiteX246" fmla="*/ 1275561 w 1472002"/>
                <a:gd name="connsiteY246" fmla="*/ 1915319 h 1996282"/>
                <a:gd name="connsiteX247" fmla="*/ 1304136 w 1472002"/>
                <a:gd name="connsiteY247" fmla="*/ 1943894 h 1996282"/>
                <a:gd name="connsiteX248" fmla="*/ 1313661 w 1472002"/>
                <a:gd name="connsiteY248" fmla="*/ 1958182 h 1996282"/>
                <a:gd name="connsiteX249" fmla="*/ 1342236 w 1472002"/>
                <a:gd name="connsiteY249" fmla="*/ 1977232 h 1996282"/>
                <a:gd name="connsiteX250" fmla="*/ 1361286 w 1472002"/>
                <a:gd name="connsiteY250" fmla="*/ 1991519 h 1996282"/>
                <a:gd name="connsiteX251" fmla="*/ 1389861 w 1472002"/>
                <a:gd name="connsiteY251" fmla="*/ 1996282 h 1996282"/>
                <a:gd name="connsiteX252" fmla="*/ 1437486 w 1472002"/>
                <a:gd name="connsiteY252" fmla="*/ 1972469 h 1996282"/>
                <a:gd name="connsiteX253" fmla="*/ 1451774 w 1472002"/>
                <a:gd name="connsiteY253" fmla="*/ 1962944 h 1996282"/>
                <a:gd name="connsiteX254" fmla="*/ 1456536 w 1472002"/>
                <a:gd name="connsiteY254" fmla="*/ 1948657 h 1996282"/>
                <a:gd name="connsiteX255" fmla="*/ 1456536 w 1472002"/>
                <a:gd name="connsiteY255" fmla="*/ 1843882 h 1996282"/>
                <a:gd name="connsiteX256" fmla="*/ 1451774 w 1472002"/>
                <a:gd name="connsiteY256" fmla="*/ 1810544 h 1996282"/>
                <a:gd name="connsiteX257" fmla="*/ 1447011 w 1472002"/>
                <a:gd name="connsiteY257" fmla="*/ 1796257 h 1996282"/>
                <a:gd name="connsiteX258" fmla="*/ 1375574 w 1472002"/>
                <a:gd name="connsiteY258" fmla="*/ 1781969 h 1996282"/>
                <a:gd name="connsiteX259" fmla="*/ 1346999 w 1472002"/>
                <a:gd name="connsiteY259" fmla="*/ 1762919 h 1996282"/>
                <a:gd name="connsiteX260" fmla="*/ 1318424 w 1472002"/>
                <a:gd name="connsiteY260" fmla="*/ 1743869 h 1996282"/>
                <a:gd name="connsiteX261" fmla="*/ 1304136 w 1472002"/>
                <a:gd name="connsiteY261" fmla="*/ 1715294 h 1996282"/>
                <a:gd name="connsiteX262" fmla="*/ 1313661 w 1472002"/>
                <a:gd name="connsiteY262" fmla="*/ 1672432 h 1996282"/>
                <a:gd name="connsiteX263" fmla="*/ 1332711 w 1472002"/>
                <a:gd name="connsiteY263" fmla="*/ 1643857 h 1996282"/>
                <a:gd name="connsiteX264" fmla="*/ 1346999 w 1472002"/>
                <a:gd name="connsiteY264" fmla="*/ 1634332 h 1996282"/>
                <a:gd name="connsiteX265" fmla="*/ 1356524 w 1472002"/>
                <a:gd name="connsiteY265" fmla="*/ 1620044 h 1996282"/>
                <a:gd name="connsiteX266" fmla="*/ 1370811 w 1472002"/>
                <a:gd name="connsiteY266" fmla="*/ 1610519 h 1996282"/>
                <a:gd name="connsiteX267" fmla="*/ 1404149 w 1472002"/>
                <a:gd name="connsiteY267" fmla="*/ 1581944 h 1996282"/>
                <a:gd name="connsiteX268" fmla="*/ 1408911 w 1472002"/>
                <a:gd name="connsiteY268" fmla="*/ 1567657 h 1996282"/>
                <a:gd name="connsiteX269" fmla="*/ 1418436 w 1472002"/>
                <a:gd name="connsiteY269" fmla="*/ 1553369 h 1996282"/>
                <a:gd name="connsiteX270" fmla="*/ 1427961 w 1472002"/>
                <a:gd name="connsiteY270" fmla="*/ 1524794 h 1996282"/>
                <a:gd name="connsiteX271" fmla="*/ 1432724 w 1472002"/>
                <a:gd name="connsiteY271" fmla="*/ 1315244 h 1996282"/>
                <a:gd name="connsiteX272" fmla="*/ 1437486 w 1472002"/>
                <a:gd name="connsiteY272" fmla="*/ 1286669 h 1996282"/>
                <a:gd name="connsiteX273" fmla="*/ 1447011 w 1472002"/>
                <a:gd name="connsiteY273" fmla="*/ 1205707 h 1996282"/>
                <a:gd name="connsiteX274" fmla="*/ 1442249 w 1472002"/>
                <a:gd name="connsiteY274" fmla="*/ 1172369 h 1996282"/>
                <a:gd name="connsiteX275" fmla="*/ 1427961 w 1472002"/>
                <a:gd name="connsiteY275" fmla="*/ 1162844 h 1996282"/>
                <a:gd name="connsiteX276" fmla="*/ 1399386 w 1472002"/>
                <a:gd name="connsiteY276" fmla="*/ 1153319 h 1996282"/>
                <a:gd name="connsiteX277" fmla="*/ 1366049 w 1472002"/>
                <a:gd name="connsiteY277" fmla="*/ 1162844 h 1996282"/>
                <a:gd name="connsiteX278" fmla="*/ 1342236 w 1472002"/>
                <a:gd name="connsiteY278" fmla="*/ 1191419 h 1996282"/>
                <a:gd name="connsiteX279" fmla="*/ 1332711 w 1472002"/>
                <a:gd name="connsiteY279" fmla="*/ 1234282 h 1996282"/>
                <a:gd name="connsiteX280" fmla="*/ 1327949 w 1472002"/>
                <a:gd name="connsiteY280" fmla="*/ 1248569 h 1996282"/>
                <a:gd name="connsiteX281" fmla="*/ 1313661 w 1472002"/>
                <a:gd name="connsiteY281" fmla="*/ 1258094 h 1996282"/>
                <a:gd name="connsiteX282" fmla="*/ 1261274 w 1472002"/>
                <a:gd name="connsiteY282" fmla="*/ 1248569 h 1996282"/>
                <a:gd name="connsiteX283" fmla="*/ 1246986 w 1472002"/>
                <a:gd name="connsiteY283" fmla="*/ 1239044 h 1996282"/>
                <a:gd name="connsiteX284" fmla="*/ 1232699 w 1472002"/>
                <a:gd name="connsiteY284" fmla="*/ 1210469 h 1996282"/>
                <a:gd name="connsiteX285" fmla="*/ 1227936 w 1472002"/>
                <a:gd name="connsiteY285" fmla="*/ 1196182 h 1996282"/>
                <a:gd name="connsiteX286" fmla="*/ 1218411 w 1472002"/>
                <a:gd name="connsiteY286" fmla="*/ 1181894 h 1996282"/>
                <a:gd name="connsiteX287" fmla="*/ 1189836 w 1472002"/>
                <a:gd name="connsiteY287" fmla="*/ 1158082 h 1996282"/>
                <a:gd name="connsiteX288" fmla="*/ 1175549 w 1472002"/>
                <a:gd name="connsiteY288" fmla="*/ 1153319 h 1996282"/>
                <a:gd name="connsiteX289" fmla="*/ 1161261 w 1472002"/>
                <a:gd name="connsiteY289" fmla="*/ 1172369 h 1996282"/>
                <a:gd name="connsiteX290" fmla="*/ 1175549 w 1472002"/>
                <a:gd name="connsiteY290" fmla="*/ 1243807 h 1996282"/>
                <a:gd name="connsiteX291" fmla="*/ 1170786 w 1472002"/>
                <a:gd name="connsiteY291" fmla="*/ 1267619 h 1996282"/>
                <a:gd name="connsiteX292" fmla="*/ 1166024 w 1472002"/>
                <a:gd name="connsiteY292" fmla="*/ 1281907 h 1996282"/>
                <a:gd name="connsiteX293" fmla="*/ 1146974 w 1472002"/>
                <a:gd name="connsiteY293" fmla="*/ 1286669 h 1996282"/>
                <a:gd name="connsiteX294" fmla="*/ 1099349 w 1472002"/>
                <a:gd name="connsiteY294" fmla="*/ 1277144 h 1996282"/>
                <a:gd name="connsiteX295" fmla="*/ 1051724 w 1472002"/>
                <a:gd name="connsiteY295" fmla="*/ 1272382 h 1996282"/>
                <a:gd name="connsiteX296" fmla="*/ 1013624 w 1472002"/>
                <a:gd name="connsiteY296" fmla="*/ 1258094 h 1996282"/>
                <a:gd name="connsiteX297" fmla="*/ 985049 w 1472002"/>
                <a:gd name="connsiteY297" fmla="*/ 1248569 h 1996282"/>
                <a:gd name="connsiteX298" fmla="*/ 951711 w 1472002"/>
                <a:gd name="connsiteY298" fmla="*/ 1229519 h 1996282"/>
                <a:gd name="connsiteX299" fmla="*/ 923136 w 1472002"/>
                <a:gd name="connsiteY299" fmla="*/ 1215232 h 1996282"/>
                <a:gd name="connsiteX300" fmla="*/ 908849 w 1472002"/>
                <a:gd name="connsiteY300" fmla="*/ 1200944 h 1996282"/>
                <a:gd name="connsiteX301" fmla="*/ 894561 w 1472002"/>
                <a:gd name="connsiteY301" fmla="*/ 1191419 h 1996282"/>
                <a:gd name="connsiteX302" fmla="*/ 875511 w 1472002"/>
                <a:gd name="connsiteY302" fmla="*/ 1162844 h 1996282"/>
                <a:gd name="connsiteX303" fmla="*/ 870749 w 1472002"/>
                <a:gd name="connsiteY303" fmla="*/ 1148557 h 1996282"/>
                <a:gd name="connsiteX304" fmla="*/ 880274 w 1472002"/>
                <a:gd name="connsiteY304" fmla="*/ 1105694 h 1996282"/>
                <a:gd name="connsiteX305" fmla="*/ 885036 w 1472002"/>
                <a:gd name="connsiteY305" fmla="*/ 986632 h 1996282"/>
                <a:gd name="connsiteX306" fmla="*/ 894561 w 1472002"/>
                <a:gd name="connsiteY306" fmla="*/ 972344 h 1996282"/>
                <a:gd name="connsiteX307" fmla="*/ 908849 w 1472002"/>
                <a:gd name="connsiteY307" fmla="*/ 943769 h 1996282"/>
                <a:gd name="connsiteX308" fmla="*/ 913611 w 1472002"/>
                <a:gd name="connsiteY308" fmla="*/ 929482 h 1996282"/>
                <a:gd name="connsiteX309" fmla="*/ 927899 w 1472002"/>
                <a:gd name="connsiteY309" fmla="*/ 915194 h 1996282"/>
                <a:gd name="connsiteX310" fmla="*/ 961236 w 1472002"/>
                <a:gd name="connsiteY310" fmla="*/ 924719 h 1996282"/>
                <a:gd name="connsiteX311" fmla="*/ 1004099 w 1472002"/>
                <a:gd name="connsiteY311" fmla="*/ 919957 h 1996282"/>
                <a:gd name="connsiteX312" fmla="*/ 1042199 w 1472002"/>
                <a:gd name="connsiteY312" fmla="*/ 910432 h 1996282"/>
                <a:gd name="connsiteX313" fmla="*/ 1070774 w 1472002"/>
                <a:gd name="connsiteY313" fmla="*/ 886619 h 1996282"/>
                <a:gd name="connsiteX314" fmla="*/ 1080299 w 1472002"/>
                <a:gd name="connsiteY314" fmla="*/ 872332 h 1996282"/>
                <a:gd name="connsiteX315" fmla="*/ 1099349 w 1472002"/>
                <a:gd name="connsiteY315" fmla="*/ 862807 h 1996282"/>
                <a:gd name="connsiteX316" fmla="*/ 1127924 w 1472002"/>
                <a:gd name="connsiteY316" fmla="*/ 843757 h 1996282"/>
                <a:gd name="connsiteX317" fmla="*/ 1170786 w 1472002"/>
                <a:gd name="connsiteY317" fmla="*/ 824707 h 1996282"/>
                <a:gd name="connsiteX318" fmla="*/ 1185074 w 1472002"/>
                <a:gd name="connsiteY318" fmla="*/ 819944 h 1996282"/>
                <a:gd name="connsiteX319" fmla="*/ 1194599 w 1472002"/>
                <a:gd name="connsiteY319" fmla="*/ 805657 h 1996282"/>
                <a:gd name="connsiteX320" fmla="*/ 1185074 w 1472002"/>
                <a:gd name="connsiteY320" fmla="*/ 791369 h 1996282"/>
                <a:gd name="connsiteX321" fmla="*/ 1180311 w 1472002"/>
                <a:gd name="connsiteY321" fmla="*/ 777082 h 1996282"/>
                <a:gd name="connsiteX322" fmla="*/ 1185074 w 1472002"/>
                <a:gd name="connsiteY322" fmla="*/ 753269 h 1996282"/>
                <a:gd name="connsiteX323" fmla="*/ 1237461 w 1472002"/>
                <a:gd name="connsiteY323" fmla="*/ 753269 h 1996282"/>
                <a:gd name="connsiteX324" fmla="*/ 1313661 w 1472002"/>
                <a:gd name="connsiteY324" fmla="*/ 762794 h 1996282"/>
                <a:gd name="connsiteX325" fmla="*/ 1327949 w 1472002"/>
                <a:gd name="connsiteY325" fmla="*/ 767557 h 1996282"/>
                <a:gd name="connsiteX326" fmla="*/ 1337474 w 1472002"/>
                <a:gd name="connsiteY326" fmla="*/ 781844 h 1996282"/>
                <a:gd name="connsiteX327" fmla="*/ 1351761 w 1472002"/>
                <a:gd name="connsiteY327" fmla="*/ 791369 h 1996282"/>
                <a:gd name="connsiteX328" fmla="*/ 1370811 w 1472002"/>
                <a:gd name="connsiteY328" fmla="*/ 819944 h 1996282"/>
                <a:gd name="connsiteX329" fmla="*/ 1380336 w 1472002"/>
                <a:gd name="connsiteY329" fmla="*/ 834232 h 1996282"/>
                <a:gd name="connsiteX330" fmla="*/ 1389861 w 1472002"/>
                <a:gd name="connsiteY330" fmla="*/ 915194 h 1996282"/>
                <a:gd name="connsiteX331" fmla="*/ 1399386 w 1472002"/>
                <a:gd name="connsiteY331" fmla="*/ 1015207 h 1996282"/>
                <a:gd name="connsiteX332" fmla="*/ 1408911 w 1472002"/>
                <a:gd name="connsiteY332" fmla="*/ 1029494 h 1996282"/>
                <a:gd name="connsiteX333" fmla="*/ 1413674 w 1472002"/>
                <a:gd name="connsiteY333" fmla="*/ 1015207 h 1996282"/>
                <a:gd name="connsiteX334" fmla="*/ 1423199 w 1472002"/>
                <a:gd name="connsiteY334" fmla="*/ 981869 h 1996282"/>
                <a:gd name="connsiteX335" fmla="*/ 1432724 w 1472002"/>
                <a:gd name="connsiteY335" fmla="*/ 967582 h 1996282"/>
                <a:gd name="connsiteX336" fmla="*/ 1442249 w 1472002"/>
                <a:gd name="connsiteY336" fmla="*/ 929482 h 1996282"/>
                <a:gd name="connsiteX337" fmla="*/ 1451774 w 1472002"/>
                <a:gd name="connsiteY337" fmla="*/ 915194 h 1996282"/>
                <a:gd name="connsiteX338" fmla="*/ 1456536 w 1472002"/>
                <a:gd name="connsiteY338" fmla="*/ 810419 h 1996282"/>
                <a:gd name="connsiteX339" fmla="*/ 1461299 w 1472002"/>
                <a:gd name="connsiteY339" fmla="*/ 529432 h 1996282"/>
                <a:gd name="connsiteX340" fmla="*/ 1466061 w 1472002"/>
                <a:gd name="connsiteY340" fmla="*/ 319882 h 1996282"/>
                <a:gd name="connsiteX341" fmla="*/ 1461299 w 1472002"/>
                <a:gd name="connsiteY341" fmla="*/ 24607 h 1996282"/>
                <a:gd name="connsiteX342" fmla="*/ 1432724 w 1472002"/>
                <a:gd name="connsiteY342" fmla="*/ 15082 h 1996282"/>
                <a:gd name="connsiteX343" fmla="*/ 1227936 w 1472002"/>
                <a:gd name="connsiteY343" fmla="*/ 5557 h 1996282"/>
                <a:gd name="connsiteX344" fmla="*/ 1208886 w 1472002"/>
                <a:gd name="connsiteY344" fmla="*/ 15082 h 1996282"/>
                <a:gd name="connsiteX345" fmla="*/ 1194599 w 1472002"/>
                <a:gd name="connsiteY345" fmla="*/ 24607 h 1996282"/>
                <a:gd name="connsiteX346" fmla="*/ 1213649 w 1472002"/>
                <a:gd name="connsiteY346" fmla="*/ 38894 h 1996282"/>
                <a:gd name="connsiteX0" fmla="*/ 1456536 w 1472002"/>
                <a:gd name="connsiteY0" fmla="*/ 42863 h 2024063"/>
                <a:gd name="connsiteX1" fmla="*/ 1456536 w 1472002"/>
                <a:gd name="connsiteY1" fmla="*/ 42863 h 2024063"/>
                <a:gd name="connsiteX2" fmla="*/ 1413674 w 1472002"/>
                <a:gd name="connsiteY2" fmla="*/ 33338 h 2024063"/>
                <a:gd name="connsiteX3" fmla="*/ 1227936 w 1472002"/>
                <a:gd name="connsiteY3" fmla="*/ 28575 h 2024063"/>
                <a:gd name="connsiteX4" fmla="*/ 1213649 w 1472002"/>
                <a:gd name="connsiteY4" fmla="*/ 38100 h 2024063"/>
                <a:gd name="connsiteX5" fmla="*/ 1208886 w 1472002"/>
                <a:gd name="connsiteY5" fmla="*/ 52388 h 2024063"/>
                <a:gd name="connsiteX6" fmla="*/ 1223174 w 1472002"/>
                <a:gd name="connsiteY6" fmla="*/ 119063 h 2024063"/>
                <a:gd name="connsiteX7" fmla="*/ 1232699 w 1472002"/>
                <a:gd name="connsiteY7" fmla="*/ 147638 h 2024063"/>
                <a:gd name="connsiteX8" fmla="*/ 1237461 w 1472002"/>
                <a:gd name="connsiteY8" fmla="*/ 161925 h 2024063"/>
                <a:gd name="connsiteX9" fmla="*/ 1246986 w 1472002"/>
                <a:gd name="connsiteY9" fmla="*/ 176213 h 2024063"/>
                <a:gd name="connsiteX10" fmla="*/ 1261274 w 1472002"/>
                <a:gd name="connsiteY10" fmla="*/ 204788 h 2024063"/>
                <a:gd name="connsiteX11" fmla="*/ 1280324 w 1472002"/>
                <a:gd name="connsiteY11" fmla="*/ 247650 h 2024063"/>
                <a:gd name="connsiteX12" fmla="*/ 1289849 w 1472002"/>
                <a:gd name="connsiteY12" fmla="*/ 276225 h 2024063"/>
                <a:gd name="connsiteX13" fmla="*/ 1294611 w 1472002"/>
                <a:gd name="connsiteY13" fmla="*/ 290513 h 2024063"/>
                <a:gd name="connsiteX14" fmla="*/ 1280324 w 1472002"/>
                <a:gd name="connsiteY14" fmla="*/ 342900 h 2024063"/>
                <a:gd name="connsiteX15" fmla="*/ 1270799 w 1472002"/>
                <a:gd name="connsiteY15" fmla="*/ 357188 h 2024063"/>
                <a:gd name="connsiteX16" fmla="*/ 1246986 w 1472002"/>
                <a:gd name="connsiteY16" fmla="*/ 400050 h 2024063"/>
                <a:gd name="connsiteX17" fmla="*/ 1232699 w 1472002"/>
                <a:gd name="connsiteY17" fmla="*/ 414338 h 2024063"/>
                <a:gd name="connsiteX18" fmla="*/ 1223174 w 1472002"/>
                <a:gd name="connsiteY18" fmla="*/ 428625 h 2024063"/>
                <a:gd name="connsiteX19" fmla="*/ 1208886 w 1472002"/>
                <a:gd name="connsiteY19" fmla="*/ 433388 h 2024063"/>
                <a:gd name="connsiteX20" fmla="*/ 1194599 w 1472002"/>
                <a:gd name="connsiteY20" fmla="*/ 442913 h 2024063"/>
                <a:gd name="connsiteX21" fmla="*/ 1166024 w 1472002"/>
                <a:gd name="connsiteY21" fmla="*/ 452438 h 2024063"/>
                <a:gd name="connsiteX22" fmla="*/ 1132686 w 1472002"/>
                <a:gd name="connsiteY22" fmla="*/ 461963 h 2024063"/>
                <a:gd name="connsiteX23" fmla="*/ 1118399 w 1472002"/>
                <a:gd name="connsiteY23" fmla="*/ 471488 h 2024063"/>
                <a:gd name="connsiteX24" fmla="*/ 1099349 w 1472002"/>
                <a:gd name="connsiteY24" fmla="*/ 500063 h 2024063"/>
                <a:gd name="connsiteX25" fmla="*/ 1089824 w 1472002"/>
                <a:gd name="connsiteY25" fmla="*/ 528638 h 2024063"/>
                <a:gd name="connsiteX26" fmla="*/ 1080299 w 1472002"/>
                <a:gd name="connsiteY26" fmla="*/ 561975 h 2024063"/>
                <a:gd name="connsiteX27" fmla="*/ 1070774 w 1472002"/>
                <a:gd name="connsiteY27" fmla="*/ 581025 h 2024063"/>
                <a:gd name="connsiteX28" fmla="*/ 1056486 w 1472002"/>
                <a:gd name="connsiteY28" fmla="*/ 642938 h 2024063"/>
                <a:gd name="connsiteX29" fmla="*/ 1042199 w 1472002"/>
                <a:gd name="connsiteY29" fmla="*/ 695325 h 2024063"/>
                <a:gd name="connsiteX30" fmla="*/ 1027911 w 1472002"/>
                <a:gd name="connsiteY30" fmla="*/ 762000 h 2024063"/>
                <a:gd name="connsiteX31" fmla="*/ 994574 w 1472002"/>
                <a:gd name="connsiteY31" fmla="*/ 785813 h 2024063"/>
                <a:gd name="connsiteX32" fmla="*/ 980286 w 1472002"/>
                <a:gd name="connsiteY32" fmla="*/ 790575 h 2024063"/>
                <a:gd name="connsiteX33" fmla="*/ 927899 w 1472002"/>
                <a:gd name="connsiteY33" fmla="*/ 781050 h 2024063"/>
                <a:gd name="connsiteX34" fmla="*/ 899324 w 1472002"/>
                <a:gd name="connsiteY34" fmla="*/ 757238 h 2024063"/>
                <a:gd name="connsiteX35" fmla="*/ 870749 w 1472002"/>
                <a:gd name="connsiteY35" fmla="*/ 738188 h 2024063"/>
                <a:gd name="connsiteX36" fmla="*/ 827886 w 1472002"/>
                <a:gd name="connsiteY36" fmla="*/ 709613 h 2024063"/>
                <a:gd name="connsiteX37" fmla="*/ 799311 w 1472002"/>
                <a:gd name="connsiteY37" fmla="*/ 695325 h 2024063"/>
                <a:gd name="connsiteX38" fmla="*/ 785024 w 1472002"/>
                <a:gd name="connsiteY38" fmla="*/ 685800 h 2024063"/>
                <a:gd name="connsiteX39" fmla="*/ 756449 w 1472002"/>
                <a:gd name="connsiteY39" fmla="*/ 676275 h 2024063"/>
                <a:gd name="connsiteX40" fmla="*/ 742161 w 1472002"/>
                <a:gd name="connsiteY40" fmla="*/ 671513 h 2024063"/>
                <a:gd name="connsiteX41" fmla="*/ 713586 w 1472002"/>
                <a:gd name="connsiteY41" fmla="*/ 652463 h 2024063"/>
                <a:gd name="connsiteX42" fmla="*/ 685011 w 1472002"/>
                <a:gd name="connsiteY42" fmla="*/ 628650 h 2024063"/>
                <a:gd name="connsiteX43" fmla="*/ 689774 w 1472002"/>
                <a:gd name="connsiteY43" fmla="*/ 614363 h 2024063"/>
                <a:gd name="connsiteX44" fmla="*/ 737399 w 1472002"/>
                <a:gd name="connsiteY44" fmla="*/ 557213 h 2024063"/>
                <a:gd name="connsiteX45" fmla="*/ 751686 w 1472002"/>
                <a:gd name="connsiteY45" fmla="*/ 528638 h 2024063"/>
                <a:gd name="connsiteX46" fmla="*/ 756449 w 1472002"/>
                <a:gd name="connsiteY46" fmla="*/ 514350 h 2024063"/>
                <a:gd name="connsiteX47" fmla="*/ 770736 w 1472002"/>
                <a:gd name="connsiteY47" fmla="*/ 495300 h 2024063"/>
                <a:gd name="connsiteX48" fmla="*/ 780261 w 1472002"/>
                <a:gd name="connsiteY48" fmla="*/ 481013 h 2024063"/>
                <a:gd name="connsiteX49" fmla="*/ 794549 w 1472002"/>
                <a:gd name="connsiteY49" fmla="*/ 466725 h 2024063"/>
                <a:gd name="connsiteX50" fmla="*/ 808836 w 1472002"/>
                <a:gd name="connsiteY50" fmla="*/ 447675 h 2024063"/>
                <a:gd name="connsiteX51" fmla="*/ 823124 w 1472002"/>
                <a:gd name="connsiteY51" fmla="*/ 438150 h 2024063"/>
                <a:gd name="connsiteX52" fmla="*/ 851699 w 1472002"/>
                <a:gd name="connsiteY52" fmla="*/ 414338 h 2024063"/>
                <a:gd name="connsiteX53" fmla="*/ 880274 w 1472002"/>
                <a:gd name="connsiteY53" fmla="*/ 404813 h 2024063"/>
                <a:gd name="connsiteX54" fmla="*/ 1008861 w 1472002"/>
                <a:gd name="connsiteY54" fmla="*/ 409575 h 2024063"/>
                <a:gd name="connsiteX55" fmla="*/ 1037436 w 1472002"/>
                <a:gd name="connsiteY55" fmla="*/ 419100 h 2024063"/>
                <a:gd name="connsiteX56" fmla="*/ 1056486 w 1472002"/>
                <a:gd name="connsiteY56" fmla="*/ 423863 h 2024063"/>
                <a:gd name="connsiteX57" fmla="*/ 1108874 w 1472002"/>
                <a:gd name="connsiteY57" fmla="*/ 419100 h 2024063"/>
                <a:gd name="connsiteX58" fmla="*/ 1104111 w 1472002"/>
                <a:gd name="connsiteY58" fmla="*/ 404813 h 2024063"/>
                <a:gd name="connsiteX59" fmla="*/ 1113636 w 1472002"/>
                <a:gd name="connsiteY59" fmla="*/ 314325 h 2024063"/>
                <a:gd name="connsiteX60" fmla="*/ 1104111 w 1472002"/>
                <a:gd name="connsiteY60" fmla="*/ 280988 h 2024063"/>
                <a:gd name="connsiteX61" fmla="*/ 1008861 w 1472002"/>
                <a:gd name="connsiteY61" fmla="*/ 276225 h 2024063"/>
                <a:gd name="connsiteX62" fmla="*/ 994574 w 1472002"/>
                <a:gd name="connsiteY62" fmla="*/ 271463 h 2024063"/>
                <a:gd name="connsiteX63" fmla="*/ 985049 w 1472002"/>
                <a:gd name="connsiteY63" fmla="*/ 257175 h 2024063"/>
                <a:gd name="connsiteX64" fmla="*/ 985049 w 1472002"/>
                <a:gd name="connsiteY64" fmla="*/ 180975 h 2024063"/>
                <a:gd name="connsiteX65" fmla="*/ 994574 w 1472002"/>
                <a:gd name="connsiteY65" fmla="*/ 152400 h 2024063"/>
                <a:gd name="connsiteX66" fmla="*/ 999336 w 1472002"/>
                <a:gd name="connsiteY66" fmla="*/ 138113 h 2024063"/>
                <a:gd name="connsiteX67" fmla="*/ 1004099 w 1472002"/>
                <a:gd name="connsiteY67" fmla="*/ 123825 h 2024063"/>
                <a:gd name="connsiteX68" fmla="*/ 999336 w 1472002"/>
                <a:gd name="connsiteY68" fmla="*/ 66675 h 2024063"/>
                <a:gd name="connsiteX69" fmla="*/ 985049 w 1472002"/>
                <a:gd name="connsiteY69" fmla="*/ 57150 h 2024063"/>
                <a:gd name="connsiteX70" fmla="*/ 965999 w 1472002"/>
                <a:gd name="connsiteY70" fmla="*/ 90488 h 2024063"/>
                <a:gd name="connsiteX71" fmla="*/ 956474 w 1472002"/>
                <a:gd name="connsiteY71" fmla="*/ 104775 h 2024063"/>
                <a:gd name="connsiteX72" fmla="*/ 946949 w 1472002"/>
                <a:gd name="connsiteY72" fmla="*/ 123825 h 2024063"/>
                <a:gd name="connsiteX73" fmla="*/ 927899 w 1472002"/>
                <a:gd name="connsiteY73" fmla="*/ 152400 h 2024063"/>
                <a:gd name="connsiteX74" fmla="*/ 918374 w 1472002"/>
                <a:gd name="connsiteY74" fmla="*/ 166688 h 2024063"/>
                <a:gd name="connsiteX75" fmla="*/ 908849 w 1472002"/>
                <a:gd name="connsiteY75" fmla="*/ 180975 h 2024063"/>
                <a:gd name="connsiteX76" fmla="*/ 894561 w 1472002"/>
                <a:gd name="connsiteY76" fmla="*/ 209550 h 2024063"/>
                <a:gd name="connsiteX77" fmla="*/ 880274 w 1472002"/>
                <a:gd name="connsiteY77" fmla="*/ 223838 h 2024063"/>
                <a:gd name="connsiteX78" fmla="*/ 865986 w 1472002"/>
                <a:gd name="connsiteY78" fmla="*/ 242888 h 2024063"/>
                <a:gd name="connsiteX79" fmla="*/ 842174 w 1472002"/>
                <a:gd name="connsiteY79" fmla="*/ 271463 h 2024063"/>
                <a:gd name="connsiteX80" fmla="*/ 827886 w 1472002"/>
                <a:gd name="connsiteY80" fmla="*/ 276225 h 2024063"/>
                <a:gd name="connsiteX81" fmla="*/ 808836 w 1472002"/>
                <a:gd name="connsiteY81" fmla="*/ 290513 h 2024063"/>
                <a:gd name="connsiteX82" fmla="*/ 794549 w 1472002"/>
                <a:gd name="connsiteY82" fmla="*/ 300038 h 2024063"/>
                <a:gd name="connsiteX83" fmla="*/ 751686 w 1472002"/>
                <a:gd name="connsiteY83" fmla="*/ 333375 h 2024063"/>
                <a:gd name="connsiteX84" fmla="*/ 723111 w 1472002"/>
                <a:gd name="connsiteY84" fmla="*/ 357188 h 2024063"/>
                <a:gd name="connsiteX85" fmla="*/ 704061 w 1472002"/>
                <a:gd name="connsiteY85" fmla="*/ 390525 h 2024063"/>
                <a:gd name="connsiteX86" fmla="*/ 694536 w 1472002"/>
                <a:gd name="connsiteY86" fmla="*/ 404813 h 2024063"/>
                <a:gd name="connsiteX87" fmla="*/ 685011 w 1472002"/>
                <a:gd name="connsiteY87" fmla="*/ 423863 h 2024063"/>
                <a:gd name="connsiteX88" fmla="*/ 680249 w 1472002"/>
                <a:gd name="connsiteY88" fmla="*/ 438150 h 2024063"/>
                <a:gd name="connsiteX89" fmla="*/ 665961 w 1472002"/>
                <a:gd name="connsiteY89" fmla="*/ 452438 h 2024063"/>
                <a:gd name="connsiteX90" fmla="*/ 651674 w 1472002"/>
                <a:gd name="connsiteY90" fmla="*/ 471488 h 2024063"/>
                <a:gd name="connsiteX91" fmla="*/ 637386 w 1472002"/>
                <a:gd name="connsiteY91" fmla="*/ 485775 h 2024063"/>
                <a:gd name="connsiteX92" fmla="*/ 627861 w 1472002"/>
                <a:gd name="connsiteY92" fmla="*/ 500063 h 2024063"/>
                <a:gd name="connsiteX93" fmla="*/ 594524 w 1472002"/>
                <a:gd name="connsiteY93" fmla="*/ 509588 h 2024063"/>
                <a:gd name="connsiteX94" fmla="*/ 580236 w 1472002"/>
                <a:gd name="connsiteY94" fmla="*/ 500063 h 2024063"/>
                <a:gd name="connsiteX95" fmla="*/ 589761 w 1472002"/>
                <a:gd name="connsiteY95" fmla="*/ 409575 h 2024063"/>
                <a:gd name="connsiteX96" fmla="*/ 594524 w 1472002"/>
                <a:gd name="connsiteY96" fmla="*/ 395288 h 2024063"/>
                <a:gd name="connsiteX97" fmla="*/ 589761 w 1472002"/>
                <a:gd name="connsiteY97" fmla="*/ 338138 h 2024063"/>
                <a:gd name="connsiteX98" fmla="*/ 546899 w 1472002"/>
                <a:gd name="connsiteY98" fmla="*/ 342900 h 2024063"/>
                <a:gd name="connsiteX99" fmla="*/ 532611 w 1472002"/>
                <a:gd name="connsiteY99" fmla="*/ 357188 h 2024063"/>
                <a:gd name="connsiteX100" fmla="*/ 513561 w 1472002"/>
                <a:gd name="connsiteY100" fmla="*/ 385763 h 2024063"/>
                <a:gd name="connsiteX101" fmla="*/ 489749 w 1472002"/>
                <a:gd name="connsiteY101" fmla="*/ 419100 h 2024063"/>
                <a:gd name="connsiteX102" fmla="*/ 484986 w 1472002"/>
                <a:gd name="connsiteY102" fmla="*/ 433388 h 2024063"/>
                <a:gd name="connsiteX103" fmla="*/ 489749 w 1472002"/>
                <a:gd name="connsiteY103" fmla="*/ 452438 h 2024063"/>
                <a:gd name="connsiteX104" fmla="*/ 499274 w 1472002"/>
                <a:gd name="connsiteY104" fmla="*/ 500063 h 2024063"/>
                <a:gd name="connsiteX105" fmla="*/ 513561 w 1472002"/>
                <a:gd name="connsiteY105" fmla="*/ 528638 h 2024063"/>
                <a:gd name="connsiteX106" fmla="*/ 527849 w 1472002"/>
                <a:gd name="connsiteY106" fmla="*/ 576263 h 2024063"/>
                <a:gd name="connsiteX107" fmla="*/ 527849 w 1472002"/>
                <a:gd name="connsiteY107" fmla="*/ 719138 h 2024063"/>
                <a:gd name="connsiteX108" fmla="*/ 523086 w 1472002"/>
                <a:gd name="connsiteY108" fmla="*/ 747713 h 2024063"/>
                <a:gd name="connsiteX109" fmla="*/ 513561 w 1472002"/>
                <a:gd name="connsiteY109" fmla="*/ 771525 h 2024063"/>
                <a:gd name="connsiteX110" fmla="*/ 508799 w 1472002"/>
                <a:gd name="connsiteY110" fmla="*/ 785813 h 2024063"/>
                <a:gd name="connsiteX111" fmla="*/ 504036 w 1472002"/>
                <a:gd name="connsiteY111" fmla="*/ 804863 h 2024063"/>
                <a:gd name="connsiteX112" fmla="*/ 494511 w 1472002"/>
                <a:gd name="connsiteY112" fmla="*/ 819150 h 2024063"/>
                <a:gd name="connsiteX113" fmla="*/ 489749 w 1472002"/>
                <a:gd name="connsiteY113" fmla="*/ 833438 h 2024063"/>
                <a:gd name="connsiteX114" fmla="*/ 461174 w 1472002"/>
                <a:gd name="connsiteY114" fmla="*/ 852488 h 2024063"/>
                <a:gd name="connsiteX115" fmla="*/ 432599 w 1472002"/>
                <a:gd name="connsiteY115" fmla="*/ 847725 h 2024063"/>
                <a:gd name="connsiteX116" fmla="*/ 418311 w 1472002"/>
                <a:gd name="connsiteY116" fmla="*/ 814388 h 2024063"/>
                <a:gd name="connsiteX117" fmla="*/ 404024 w 1472002"/>
                <a:gd name="connsiteY117" fmla="*/ 700088 h 2024063"/>
                <a:gd name="connsiteX118" fmla="*/ 394499 w 1472002"/>
                <a:gd name="connsiteY118" fmla="*/ 685800 h 2024063"/>
                <a:gd name="connsiteX119" fmla="*/ 380211 w 1472002"/>
                <a:gd name="connsiteY119" fmla="*/ 681038 h 2024063"/>
                <a:gd name="connsiteX120" fmla="*/ 370686 w 1472002"/>
                <a:gd name="connsiteY120" fmla="*/ 695325 h 2024063"/>
                <a:gd name="connsiteX121" fmla="*/ 361161 w 1472002"/>
                <a:gd name="connsiteY121" fmla="*/ 728663 h 2024063"/>
                <a:gd name="connsiteX122" fmla="*/ 351636 w 1472002"/>
                <a:gd name="connsiteY122" fmla="*/ 823913 h 2024063"/>
                <a:gd name="connsiteX123" fmla="*/ 342111 w 1472002"/>
                <a:gd name="connsiteY123" fmla="*/ 852488 h 2024063"/>
                <a:gd name="connsiteX124" fmla="*/ 332586 w 1472002"/>
                <a:gd name="connsiteY124" fmla="*/ 866775 h 2024063"/>
                <a:gd name="connsiteX125" fmla="*/ 289724 w 1472002"/>
                <a:gd name="connsiteY125" fmla="*/ 885825 h 2024063"/>
                <a:gd name="connsiteX126" fmla="*/ 275436 w 1472002"/>
                <a:gd name="connsiteY126" fmla="*/ 890588 h 2024063"/>
                <a:gd name="connsiteX127" fmla="*/ 184949 w 1472002"/>
                <a:gd name="connsiteY127" fmla="*/ 881063 h 2024063"/>
                <a:gd name="connsiteX128" fmla="*/ 156374 w 1472002"/>
                <a:gd name="connsiteY128" fmla="*/ 871538 h 2024063"/>
                <a:gd name="connsiteX129" fmla="*/ 142086 w 1472002"/>
                <a:gd name="connsiteY129" fmla="*/ 866775 h 2024063"/>
                <a:gd name="connsiteX130" fmla="*/ 118274 w 1472002"/>
                <a:gd name="connsiteY130" fmla="*/ 862013 h 2024063"/>
                <a:gd name="connsiteX131" fmla="*/ 103986 w 1472002"/>
                <a:gd name="connsiteY131" fmla="*/ 852488 h 2024063"/>
                <a:gd name="connsiteX132" fmla="*/ 27786 w 1472002"/>
                <a:gd name="connsiteY132" fmla="*/ 852488 h 2024063"/>
                <a:gd name="connsiteX133" fmla="*/ 8736 w 1472002"/>
                <a:gd name="connsiteY133" fmla="*/ 866775 h 2024063"/>
                <a:gd name="connsiteX134" fmla="*/ 8736 w 1472002"/>
                <a:gd name="connsiteY134" fmla="*/ 909638 h 2024063"/>
                <a:gd name="connsiteX135" fmla="*/ 23024 w 1472002"/>
                <a:gd name="connsiteY135" fmla="*/ 923925 h 2024063"/>
                <a:gd name="connsiteX136" fmla="*/ 42074 w 1472002"/>
                <a:gd name="connsiteY136" fmla="*/ 938213 h 2024063"/>
                <a:gd name="connsiteX137" fmla="*/ 61124 w 1472002"/>
                <a:gd name="connsiteY137" fmla="*/ 942975 h 2024063"/>
                <a:gd name="connsiteX138" fmla="*/ 75411 w 1472002"/>
                <a:gd name="connsiteY138" fmla="*/ 947738 h 2024063"/>
                <a:gd name="connsiteX139" fmla="*/ 108749 w 1472002"/>
                <a:gd name="connsiteY139" fmla="*/ 966788 h 2024063"/>
                <a:gd name="connsiteX140" fmla="*/ 127799 w 1472002"/>
                <a:gd name="connsiteY140" fmla="*/ 971550 h 2024063"/>
                <a:gd name="connsiteX141" fmla="*/ 142086 w 1472002"/>
                <a:gd name="connsiteY141" fmla="*/ 976313 h 2024063"/>
                <a:gd name="connsiteX142" fmla="*/ 161136 w 1472002"/>
                <a:gd name="connsiteY142" fmla="*/ 1004888 h 2024063"/>
                <a:gd name="connsiteX143" fmla="*/ 170661 w 1472002"/>
                <a:gd name="connsiteY143" fmla="*/ 1033463 h 2024063"/>
                <a:gd name="connsiteX144" fmla="*/ 175424 w 1472002"/>
                <a:gd name="connsiteY144" fmla="*/ 1047750 h 2024063"/>
                <a:gd name="connsiteX145" fmla="*/ 180186 w 1472002"/>
                <a:gd name="connsiteY145" fmla="*/ 1066800 h 2024063"/>
                <a:gd name="connsiteX146" fmla="*/ 184949 w 1472002"/>
                <a:gd name="connsiteY146" fmla="*/ 1152525 h 2024063"/>
                <a:gd name="connsiteX147" fmla="*/ 199236 w 1472002"/>
                <a:gd name="connsiteY147" fmla="*/ 1162050 h 2024063"/>
                <a:gd name="connsiteX148" fmla="*/ 251624 w 1472002"/>
                <a:gd name="connsiteY148" fmla="*/ 1147763 h 2024063"/>
                <a:gd name="connsiteX149" fmla="*/ 265911 w 1472002"/>
                <a:gd name="connsiteY149" fmla="*/ 1133475 h 2024063"/>
                <a:gd name="connsiteX150" fmla="*/ 280199 w 1472002"/>
                <a:gd name="connsiteY150" fmla="*/ 1100138 h 2024063"/>
                <a:gd name="connsiteX151" fmla="*/ 294486 w 1472002"/>
                <a:gd name="connsiteY151" fmla="*/ 1081088 h 2024063"/>
                <a:gd name="connsiteX152" fmla="*/ 304011 w 1472002"/>
                <a:gd name="connsiteY152" fmla="*/ 1066800 h 2024063"/>
                <a:gd name="connsiteX153" fmla="*/ 346874 w 1472002"/>
                <a:gd name="connsiteY153" fmla="*/ 1028700 h 2024063"/>
                <a:gd name="connsiteX154" fmla="*/ 404024 w 1472002"/>
                <a:gd name="connsiteY154" fmla="*/ 1033463 h 2024063"/>
                <a:gd name="connsiteX155" fmla="*/ 418311 w 1472002"/>
                <a:gd name="connsiteY155" fmla="*/ 1042988 h 2024063"/>
                <a:gd name="connsiteX156" fmla="*/ 446886 w 1472002"/>
                <a:gd name="connsiteY156" fmla="*/ 1071563 h 2024063"/>
                <a:gd name="connsiteX157" fmla="*/ 461174 w 1472002"/>
                <a:gd name="connsiteY157" fmla="*/ 1081088 h 2024063"/>
                <a:gd name="connsiteX158" fmla="*/ 480224 w 1472002"/>
                <a:gd name="connsiteY158" fmla="*/ 1090613 h 2024063"/>
                <a:gd name="connsiteX159" fmla="*/ 504036 w 1472002"/>
                <a:gd name="connsiteY159" fmla="*/ 1119188 h 2024063"/>
                <a:gd name="connsiteX160" fmla="*/ 527849 w 1472002"/>
                <a:gd name="connsiteY160" fmla="*/ 1147763 h 2024063"/>
                <a:gd name="connsiteX161" fmla="*/ 537374 w 1472002"/>
                <a:gd name="connsiteY161" fmla="*/ 1166813 h 2024063"/>
                <a:gd name="connsiteX162" fmla="*/ 551661 w 1472002"/>
                <a:gd name="connsiteY162" fmla="*/ 1214438 h 2024063"/>
                <a:gd name="connsiteX163" fmla="*/ 556424 w 1472002"/>
                <a:gd name="connsiteY163" fmla="*/ 1228725 h 2024063"/>
                <a:gd name="connsiteX164" fmla="*/ 542136 w 1472002"/>
                <a:gd name="connsiteY164" fmla="*/ 1295400 h 2024063"/>
                <a:gd name="connsiteX165" fmla="*/ 513561 w 1472002"/>
                <a:gd name="connsiteY165" fmla="*/ 1314450 h 2024063"/>
                <a:gd name="connsiteX166" fmla="*/ 484986 w 1472002"/>
                <a:gd name="connsiteY166" fmla="*/ 1323975 h 2024063"/>
                <a:gd name="connsiteX167" fmla="*/ 470699 w 1472002"/>
                <a:gd name="connsiteY167" fmla="*/ 1333500 h 2024063"/>
                <a:gd name="connsiteX168" fmla="*/ 399261 w 1472002"/>
                <a:gd name="connsiteY168" fmla="*/ 1343025 h 2024063"/>
                <a:gd name="connsiteX169" fmla="*/ 370686 w 1472002"/>
                <a:gd name="connsiteY169" fmla="*/ 1357313 h 2024063"/>
                <a:gd name="connsiteX170" fmla="*/ 337349 w 1472002"/>
                <a:gd name="connsiteY170" fmla="*/ 1400175 h 2024063"/>
                <a:gd name="connsiteX171" fmla="*/ 323061 w 1472002"/>
                <a:gd name="connsiteY171" fmla="*/ 1409700 h 2024063"/>
                <a:gd name="connsiteX172" fmla="*/ 299249 w 1472002"/>
                <a:gd name="connsiteY172" fmla="*/ 1414463 h 2024063"/>
                <a:gd name="connsiteX173" fmla="*/ 284961 w 1472002"/>
                <a:gd name="connsiteY173" fmla="*/ 1419225 h 2024063"/>
                <a:gd name="connsiteX174" fmla="*/ 275436 w 1472002"/>
                <a:gd name="connsiteY174" fmla="*/ 1433513 h 2024063"/>
                <a:gd name="connsiteX175" fmla="*/ 261149 w 1472002"/>
                <a:gd name="connsiteY175" fmla="*/ 1447800 h 2024063"/>
                <a:gd name="connsiteX176" fmla="*/ 251624 w 1472002"/>
                <a:gd name="connsiteY176" fmla="*/ 1466850 h 2024063"/>
                <a:gd name="connsiteX177" fmla="*/ 246861 w 1472002"/>
                <a:gd name="connsiteY177" fmla="*/ 1500188 h 2024063"/>
                <a:gd name="connsiteX178" fmla="*/ 237336 w 1472002"/>
                <a:gd name="connsiteY178" fmla="*/ 1528763 h 2024063"/>
                <a:gd name="connsiteX179" fmla="*/ 232574 w 1472002"/>
                <a:gd name="connsiteY179" fmla="*/ 1557338 h 2024063"/>
                <a:gd name="connsiteX180" fmla="*/ 227811 w 1472002"/>
                <a:gd name="connsiteY180" fmla="*/ 1571625 h 2024063"/>
                <a:gd name="connsiteX181" fmla="*/ 242099 w 1472002"/>
                <a:gd name="connsiteY181" fmla="*/ 1681163 h 2024063"/>
                <a:gd name="connsiteX182" fmla="*/ 261149 w 1472002"/>
                <a:gd name="connsiteY182" fmla="*/ 1714500 h 2024063"/>
                <a:gd name="connsiteX183" fmla="*/ 275436 w 1472002"/>
                <a:gd name="connsiteY183" fmla="*/ 1719263 h 2024063"/>
                <a:gd name="connsiteX184" fmla="*/ 327824 w 1472002"/>
                <a:gd name="connsiteY184" fmla="*/ 1728788 h 2024063"/>
                <a:gd name="connsiteX185" fmla="*/ 351636 w 1472002"/>
                <a:gd name="connsiteY185" fmla="*/ 1762125 h 2024063"/>
                <a:gd name="connsiteX186" fmla="*/ 365924 w 1472002"/>
                <a:gd name="connsiteY186" fmla="*/ 1747838 h 2024063"/>
                <a:gd name="connsiteX187" fmla="*/ 384974 w 1472002"/>
                <a:gd name="connsiteY187" fmla="*/ 1719263 h 2024063"/>
                <a:gd name="connsiteX188" fmla="*/ 399261 w 1472002"/>
                <a:gd name="connsiteY188" fmla="*/ 1714500 h 2024063"/>
                <a:gd name="connsiteX189" fmla="*/ 437361 w 1472002"/>
                <a:gd name="connsiteY189" fmla="*/ 1738313 h 2024063"/>
                <a:gd name="connsiteX190" fmla="*/ 451649 w 1472002"/>
                <a:gd name="connsiteY190" fmla="*/ 1752600 h 2024063"/>
                <a:gd name="connsiteX191" fmla="*/ 470699 w 1472002"/>
                <a:gd name="connsiteY191" fmla="*/ 1781175 h 2024063"/>
                <a:gd name="connsiteX192" fmla="*/ 475461 w 1472002"/>
                <a:gd name="connsiteY192" fmla="*/ 1795463 h 2024063"/>
                <a:gd name="connsiteX193" fmla="*/ 484986 w 1472002"/>
                <a:gd name="connsiteY193" fmla="*/ 1809750 h 2024063"/>
                <a:gd name="connsiteX194" fmla="*/ 489749 w 1472002"/>
                <a:gd name="connsiteY194" fmla="*/ 1833563 h 2024063"/>
                <a:gd name="connsiteX195" fmla="*/ 480224 w 1472002"/>
                <a:gd name="connsiteY195" fmla="*/ 1881188 h 2024063"/>
                <a:gd name="connsiteX196" fmla="*/ 465936 w 1472002"/>
                <a:gd name="connsiteY196" fmla="*/ 1909763 h 2024063"/>
                <a:gd name="connsiteX197" fmla="*/ 480224 w 1472002"/>
                <a:gd name="connsiteY197" fmla="*/ 1924050 h 2024063"/>
                <a:gd name="connsiteX198" fmla="*/ 494511 w 1472002"/>
                <a:gd name="connsiteY198" fmla="*/ 1928813 h 2024063"/>
                <a:gd name="connsiteX199" fmla="*/ 532611 w 1472002"/>
                <a:gd name="connsiteY199" fmla="*/ 1938338 h 2024063"/>
                <a:gd name="connsiteX200" fmla="*/ 546899 w 1472002"/>
                <a:gd name="connsiteY200" fmla="*/ 1952625 h 2024063"/>
                <a:gd name="connsiteX201" fmla="*/ 575474 w 1472002"/>
                <a:gd name="connsiteY201" fmla="*/ 1962150 h 2024063"/>
                <a:gd name="connsiteX202" fmla="*/ 604049 w 1472002"/>
                <a:gd name="connsiteY202" fmla="*/ 1981200 h 2024063"/>
                <a:gd name="connsiteX203" fmla="*/ 632624 w 1472002"/>
                <a:gd name="connsiteY203" fmla="*/ 1971675 h 2024063"/>
                <a:gd name="connsiteX204" fmla="*/ 646911 w 1472002"/>
                <a:gd name="connsiteY204" fmla="*/ 1962150 h 2024063"/>
                <a:gd name="connsiteX205" fmla="*/ 661199 w 1472002"/>
                <a:gd name="connsiteY205" fmla="*/ 1947863 h 2024063"/>
                <a:gd name="connsiteX206" fmla="*/ 675486 w 1472002"/>
                <a:gd name="connsiteY206" fmla="*/ 1943100 h 2024063"/>
                <a:gd name="connsiteX207" fmla="*/ 718349 w 1472002"/>
                <a:gd name="connsiteY207" fmla="*/ 1919288 h 2024063"/>
                <a:gd name="connsiteX208" fmla="*/ 727874 w 1472002"/>
                <a:gd name="connsiteY208" fmla="*/ 1905000 h 2024063"/>
                <a:gd name="connsiteX209" fmla="*/ 756449 w 1472002"/>
                <a:gd name="connsiteY209" fmla="*/ 1881188 h 2024063"/>
                <a:gd name="connsiteX210" fmla="*/ 780261 w 1472002"/>
                <a:gd name="connsiteY210" fmla="*/ 1857375 h 2024063"/>
                <a:gd name="connsiteX211" fmla="*/ 780261 w 1472002"/>
                <a:gd name="connsiteY211" fmla="*/ 1814513 h 2024063"/>
                <a:gd name="connsiteX212" fmla="*/ 770736 w 1472002"/>
                <a:gd name="connsiteY212" fmla="*/ 1757363 h 2024063"/>
                <a:gd name="connsiteX213" fmla="*/ 756449 w 1472002"/>
                <a:gd name="connsiteY213" fmla="*/ 1743075 h 2024063"/>
                <a:gd name="connsiteX214" fmla="*/ 746924 w 1472002"/>
                <a:gd name="connsiteY214" fmla="*/ 1728788 h 2024063"/>
                <a:gd name="connsiteX215" fmla="*/ 704061 w 1472002"/>
                <a:gd name="connsiteY215" fmla="*/ 1695450 h 2024063"/>
                <a:gd name="connsiteX216" fmla="*/ 689774 w 1472002"/>
                <a:gd name="connsiteY216" fmla="*/ 1690688 h 2024063"/>
                <a:gd name="connsiteX217" fmla="*/ 680249 w 1472002"/>
                <a:gd name="connsiteY217" fmla="*/ 1676400 h 2024063"/>
                <a:gd name="connsiteX218" fmla="*/ 670724 w 1472002"/>
                <a:gd name="connsiteY218" fmla="*/ 1647825 h 2024063"/>
                <a:gd name="connsiteX219" fmla="*/ 675486 w 1472002"/>
                <a:gd name="connsiteY219" fmla="*/ 1557338 h 2024063"/>
                <a:gd name="connsiteX220" fmla="*/ 685011 w 1472002"/>
                <a:gd name="connsiteY220" fmla="*/ 1462088 h 2024063"/>
                <a:gd name="connsiteX221" fmla="*/ 694536 w 1472002"/>
                <a:gd name="connsiteY221" fmla="*/ 1447800 h 2024063"/>
                <a:gd name="connsiteX222" fmla="*/ 723111 w 1472002"/>
                <a:gd name="connsiteY222" fmla="*/ 1433513 h 2024063"/>
                <a:gd name="connsiteX223" fmla="*/ 775499 w 1472002"/>
                <a:gd name="connsiteY223" fmla="*/ 1447800 h 2024063"/>
                <a:gd name="connsiteX224" fmla="*/ 789786 w 1472002"/>
                <a:gd name="connsiteY224" fmla="*/ 1452563 h 2024063"/>
                <a:gd name="connsiteX225" fmla="*/ 832649 w 1472002"/>
                <a:gd name="connsiteY225" fmla="*/ 1476375 h 2024063"/>
                <a:gd name="connsiteX226" fmla="*/ 861224 w 1472002"/>
                <a:gd name="connsiteY226" fmla="*/ 1490663 h 2024063"/>
                <a:gd name="connsiteX227" fmla="*/ 875511 w 1472002"/>
                <a:gd name="connsiteY227" fmla="*/ 1500188 h 2024063"/>
                <a:gd name="connsiteX228" fmla="*/ 889799 w 1472002"/>
                <a:gd name="connsiteY228" fmla="*/ 1552575 h 2024063"/>
                <a:gd name="connsiteX229" fmla="*/ 880274 w 1472002"/>
                <a:gd name="connsiteY229" fmla="*/ 1638300 h 2024063"/>
                <a:gd name="connsiteX230" fmla="*/ 870749 w 1472002"/>
                <a:gd name="connsiteY230" fmla="*/ 1666875 h 2024063"/>
                <a:gd name="connsiteX231" fmla="*/ 865986 w 1472002"/>
                <a:gd name="connsiteY231" fmla="*/ 1681163 h 2024063"/>
                <a:gd name="connsiteX232" fmla="*/ 908849 w 1472002"/>
                <a:gd name="connsiteY232" fmla="*/ 1700213 h 2024063"/>
                <a:gd name="connsiteX233" fmla="*/ 923136 w 1472002"/>
                <a:gd name="connsiteY233" fmla="*/ 1704975 h 2024063"/>
                <a:gd name="connsiteX234" fmla="*/ 965999 w 1472002"/>
                <a:gd name="connsiteY234" fmla="*/ 1738313 h 2024063"/>
                <a:gd name="connsiteX235" fmla="*/ 985049 w 1472002"/>
                <a:gd name="connsiteY235" fmla="*/ 1766888 h 2024063"/>
                <a:gd name="connsiteX236" fmla="*/ 994574 w 1472002"/>
                <a:gd name="connsiteY236" fmla="*/ 1795463 h 2024063"/>
                <a:gd name="connsiteX237" fmla="*/ 1008861 w 1472002"/>
                <a:gd name="connsiteY237" fmla="*/ 1804988 h 2024063"/>
                <a:gd name="connsiteX238" fmla="*/ 1085061 w 1472002"/>
                <a:gd name="connsiteY238" fmla="*/ 1814513 h 2024063"/>
                <a:gd name="connsiteX239" fmla="*/ 1127924 w 1472002"/>
                <a:gd name="connsiteY239" fmla="*/ 1819275 h 2024063"/>
                <a:gd name="connsiteX240" fmla="*/ 1161261 w 1472002"/>
                <a:gd name="connsiteY240" fmla="*/ 1828800 h 2024063"/>
                <a:gd name="connsiteX241" fmla="*/ 1175549 w 1472002"/>
                <a:gd name="connsiteY241" fmla="*/ 1838325 h 2024063"/>
                <a:gd name="connsiteX242" fmla="*/ 1194599 w 1472002"/>
                <a:gd name="connsiteY242" fmla="*/ 1866900 h 2024063"/>
                <a:gd name="connsiteX243" fmla="*/ 1218411 w 1472002"/>
                <a:gd name="connsiteY243" fmla="*/ 1895475 h 2024063"/>
                <a:gd name="connsiteX244" fmla="*/ 1246986 w 1472002"/>
                <a:gd name="connsiteY244" fmla="*/ 1914525 h 2024063"/>
                <a:gd name="connsiteX245" fmla="*/ 1261274 w 1472002"/>
                <a:gd name="connsiteY245" fmla="*/ 1924050 h 2024063"/>
                <a:gd name="connsiteX246" fmla="*/ 1275561 w 1472002"/>
                <a:gd name="connsiteY246" fmla="*/ 1943100 h 2024063"/>
                <a:gd name="connsiteX247" fmla="*/ 1304136 w 1472002"/>
                <a:gd name="connsiteY247" fmla="*/ 1971675 h 2024063"/>
                <a:gd name="connsiteX248" fmla="*/ 1313661 w 1472002"/>
                <a:gd name="connsiteY248" fmla="*/ 1985963 h 2024063"/>
                <a:gd name="connsiteX249" fmla="*/ 1342236 w 1472002"/>
                <a:gd name="connsiteY249" fmla="*/ 2005013 h 2024063"/>
                <a:gd name="connsiteX250" fmla="*/ 1361286 w 1472002"/>
                <a:gd name="connsiteY250" fmla="*/ 2019300 h 2024063"/>
                <a:gd name="connsiteX251" fmla="*/ 1389861 w 1472002"/>
                <a:gd name="connsiteY251" fmla="*/ 2024063 h 2024063"/>
                <a:gd name="connsiteX252" fmla="*/ 1437486 w 1472002"/>
                <a:gd name="connsiteY252" fmla="*/ 2000250 h 2024063"/>
                <a:gd name="connsiteX253" fmla="*/ 1451774 w 1472002"/>
                <a:gd name="connsiteY253" fmla="*/ 1990725 h 2024063"/>
                <a:gd name="connsiteX254" fmla="*/ 1456536 w 1472002"/>
                <a:gd name="connsiteY254" fmla="*/ 1976438 h 2024063"/>
                <a:gd name="connsiteX255" fmla="*/ 1456536 w 1472002"/>
                <a:gd name="connsiteY255" fmla="*/ 1871663 h 2024063"/>
                <a:gd name="connsiteX256" fmla="*/ 1451774 w 1472002"/>
                <a:gd name="connsiteY256" fmla="*/ 1838325 h 2024063"/>
                <a:gd name="connsiteX257" fmla="*/ 1447011 w 1472002"/>
                <a:gd name="connsiteY257" fmla="*/ 1824038 h 2024063"/>
                <a:gd name="connsiteX258" fmla="*/ 1375574 w 1472002"/>
                <a:gd name="connsiteY258" fmla="*/ 1809750 h 2024063"/>
                <a:gd name="connsiteX259" fmla="*/ 1346999 w 1472002"/>
                <a:gd name="connsiteY259" fmla="*/ 1790700 h 2024063"/>
                <a:gd name="connsiteX260" fmla="*/ 1318424 w 1472002"/>
                <a:gd name="connsiteY260" fmla="*/ 1771650 h 2024063"/>
                <a:gd name="connsiteX261" fmla="*/ 1304136 w 1472002"/>
                <a:gd name="connsiteY261" fmla="*/ 1743075 h 2024063"/>
                <a:gd name="connsiteX262" fmla="*/ 1313661 w 1472002"/>
                <a:gd name="connsiteY262" fmla="*/ 1700213 h 2024063"/>
                <a:gd name="connsiteX263" fmla="*/ 1332711 w 1472002"/>
                <a:gd name="connsiteY263" fmla="*/ 1671638 h 2024063"/>
                <a:gd name="connsiteX264" fmla="*/ 1346999 w 1472002"/>
                <a:gd name="connsiteY264" fmla="*/ 1662113 h 2024063"/>
                <a:gd name="connsiteX265" fmla="*/ 1356524 w 1472002"/>
                <a:gd name="connsiteY265" fmla="*/ 1647825 h 2024063"/>
                <a:gd name="connsiteX266" fmla="*/ 1370811 w 1472002"/>
                <a:gd name="connsiteY266" fmla="*/ 1638300 h 2024063"/>
                <a:gd name="connsiteX267" fmla="*/ 1404149 w 1472002"/>
                <a:gd name="connsiteY267" fmla="*/ 1609725 h 2024063"/>
                <a:gd name="connsiteX268" fmla="*/ 1408911 w 1472002"/>
                <a:gd name="connsiteY268" fmla="*/ 1595438 h 2024063"/>
                <a:gd name="connsiteX269" fmla="*/ 1418436 w 1472002"/>
                <a:gd name="connsiteY269" fmla="*/ 1581150 h 2024063"/>
                <a:gd name="connsiteX270" fmla="*/ 1427961 w 1472002"/>
                <a:gd name="connsiteY270" fmla="*/ 1552575 h 2024063"/>
                <a:gd name="connsiteX271" fmla="*/ 1432724 w 1472002"/>
                <a:gd name="connsiteY271" fmla="*/ 1343025 h 2024063"/>
                <a:gd name="connsiteX272" fmla="*/ 1437486 w 1472002"/>
                <a:gd name="connsiteY272" fmla="*/ 1314450 h 2024063"/>
                <a:gd name="connsiteX273" fmla="*/ 1447011 w 1472002"/>
                <a:gd name="connsiteY273" fmla="*/ 1233488 h 2024063"/>
                <a:gd name="connsiteX274" fmla="*/ 1442249 w 1472002"/>
                <a:gd name="connsiteY274" fmla="*/ 1200150 h 2024063"/>
                <a:gd name="connsiteX275" fmla="*/ 1427961 w 1472002"/>
                <a:gd name="connsiteY275" fmla="*/ 1190625 h 2024063"/>
                <a:gd name="connsiteX276" fmla="*/ 1399386 w 1472002"/>
                <a:gd name="connsiteY276" fmla="*/ 1181100 h 2024063"/>
                <a:gd name="connsiteX277" fmla="*/ 1366049 w 1472002"/>
                <a:gd name="connsiteY277" fmla="*/ 1190625 h 2024063"/>
                <a:gd name="connsiteX278" fmla="*/ 1342236 w 1472002"/>
                <a:gd name="connsiteY278" fmla="*/ 1219200 h 2024063"/>
                <a:gd name="connsiteX279" fmla="*/ 1332711 w 1472002"/>
                <a:gd name="connsiteY279" fmla="*/ 1262063 h 2024063"/>
                <a:gd name="connsiteX280" fmla="*/ 1327949 w 1472002"/>
                <a:gd name="connsiteY280" fmla="*/ 1276350 h 2024063"/>
                <a:gd name="connsiteX281" fmla="*/ 1313661 w 1472002"/>
                <a:gd name="connsiteY281" fmla="*/ 1285875 h 2024063"/>
                <a:gd name="connsiteX282" fmla="*/ 1261274 w 1472002"/>
                <a:gd name="connsiteY282" fmla="*/ 1276350 h 2024063"/>
                <a:gd name="connsiteX283" fmla="*/ 1246986 w 1472002"/>
                <a:gd name="connsiteY283" fmla="*/ 1266825 h 2024063"/>
                <a:gd name="connsiteX284" fmla="*/ 1232699 w 1472002"/>
                <a:gd name="connsiteY284" fmla="*/ 1238250 h 2024063"/>
                <a:gd name="connsiteX285" fmla="*/ 1227936 w 1472002"/>
                <a:gd name="connsiteY285" fmla="*/ 1223963 h 2024063"/>
                <a:gd name="connsiteX286" fmla="*/ 1218411 w 1472002"/>
                <a:gd name="connsiteY286" fmla="*/ 1209675 h 2024063"/>
                <a:gd name="connsiteX287" fmla="*/ 1189836 w 1472002"/>
                <a:gd name="connsiteY287" fmla="*/ 1185863 h 2024063"/>
                <a:gd name="connsiteX288" fmla="*/ 1175549 w 1472002"/>
                <a:gd name="connsiteY288" fmla="*/ 1181100 h 2024063"/>
                <a:gd name="connsiteX289" fmla="*/ 1161261 w 1472002"/>
                <a:gd name="connsiteY289" fmla="*/ 1200150 h 2024063"/>
                <a:gd name="connsiteX290" fmla="*/ 1175549 w 1472002"/>
                <a:gd name="connsiteY290" fmla="*/ 1271588 h 2024063"/>
                <a:gd name="connsiteX291" fmla="*/ 1170786 w 1472002"/>
                <a:gd name="connsiteY291" fmla="*/ 1295400 h 2024063"/>
                <a:gd name="connsiteX292" fmla="*/ 1166024 w 1472002"/>
                <a:gd name="connsiteY292" fmla="*/ 1309688 h 2024063"/>
                <a:gd name="connsiteX293" fmla="*/ 1146974 w 1472002"/>
                <a:gd name="connsiteY293" fmla="*/ 1314450 h 2024063"/>
                <a:gd name="connsiteX294" fmla="*/ 1099349 w 1472002"/>
                <a:gd name="connsiteY294" fmla="*/ 1304925 h 2024063"/>
                <a:gd name="connsiteX295" fmla="*/ 1051724 w 1472002"/>
                <a:gd name="connsiteY295" fmla="*/ 1300163 h 2024063"/>
                <a:gd name="connsiteX296" fmla="*/ 1013624 w 1472002"/>
                <a:gd name="connsiteY296" fmla="*/ 1285875 h 2024063"/>
                <a:gd name="connsiteX297" fmla="*/ 985049 w 1472002"/>
                <a:gd name="connsiteY297" fmla="*/ 1276350 h 2024063"/>
                <a:gd name="connsiteX298" fmla="*/ 951711 w 1472002"/>
                <a:gd name="connsiteY298" fmla="*/ 1257300 h 2024063"/>
                <a:gd name="connsiteX299" fmla="*/ 923136 w 1472002"/>
                <a:gd name="connsiteY299" fmla="*/ 1243013 h 2024063"/>
                <a:gd name="connsiteX300" fmla="*/ 908849 w 1472002"/>
                <a:gd name="connsiteY300" fmla="*/ 1228725 h 2024063"/>
                <a:gd name="connsiteX301" fmla="*/ 894561 w 1472002"/>
                <a:gd name="connsiteY301" fmla="*/ 1219200 h 2024063"/>
                <a:gd name="connsiteX302" fmla="*/ 875511 w 1472002"/>
                <a:gd name="connsiteY302" fmla="*/ 1190625 h 2024063"/>
                <a:gd name="connsiteX303" fmla="*/ 870749 w 1472002"/>
                <a:gd name="connsiteY303" fmla="*/ 1176338 h 2024063"/>
                <a:gd name="connsiteX304" fmla="*/ 880274 w 1472002"/>
                <a:gd name="connsiteY304" fmla="*/ 1133475 h 2024063"/>
                <a:gd name="connsiteX305" fmla="*/ 885036 w 1472002"/>
                <a:gd name="connsiteY305" fmla="*/ 1014413 h 2024063"/>
                <a:gd name="connsiteX306" fmla="*/ 894561 w 1472002"/>
                <a:gd name="connsiteY306" fmla="*/ 1000125 h 2024063"/>
                <a:gd name="connsiteX307" fmla="*/ 908849 w 1472002"/>
                <a:gd name="connsiteY307" fmla="*/ 971550 h 2024063"/>
                <a:gd name="connsiteX308" fmla="*/ 913611 w 1472002"/>
                <a:gd name="connsiteY308" fmla="*/ 957263 h 2024063"/>
                <a:gd name="connsiteX309" fmla="*/ 927899 w 1472002"/>
                <a:gd name="connsiteY309" fmla="*/ 942975 h 2024063"/>
                <a:gd name="connsiteX310" fmla="*/ 961236 w 1472002"/>
                <a:gd name="connsiteY310" fmla="*/ 952500 h 2024063"/>
                <a:gd name="connsiteX311" fmla="*/ 1004099 w 1472002"/>
                <a:gd name="connsiteY311" fmla="*/ 947738 h 2024063"/>
                <a:gd name="connsiteX312" fmla="*/ 1042199 w 1472002"/>
                <a:gd name="connsiteY312" fmla="*/ 938213 h 2024063"/>
                <a:gd name="connsiteX313" fmla="*/ 1070774 w 1472002"/>
                <a:gd name="connsiteY313" fmla="*/ 914400 h 2024063"/>
                <a:gd name="connsiteX314" fmla="*/ 1080299 w 1472002"/>
                <a:gd name="connsiteY314" fmla="*/ 900113 h 2024063"/>
                <a:gd name="connsiteX315" fmla="*/ 1099349 w 1472002"/>
                <a:gd name="connsiteY315" fmla="*/ 890588 h 2024063"/>
                <a:gd name="connsiteX316" fmla="*/ 1127924 w 1472002"/>
                <a:gd name="connsiteY316" fmla="*/ 871538 h 2024063"/>
                <a:gd name="connsiteX317" fmla="*/ 1170786 w 1472002"/>
                <a:gd name="connsiteY317" fmla="*/ 852488 h 2024063"/>
                <a:gd name="connsiteX318" fmla="*/ 1185074 w 1472002"/>
                <a:gd name="connsiteY318" fmla="*/ 847725 h 2024063"/>
                <a:gd name="connsiteX319" fmla="*/ 1194599 w 1472002"/>
                <a:gd name="connsiteY319" fmla="*/ 833438 h 2024063"/>
                <a:gd name="connsiteX320" fmla="*/ 1185074 w 1472002"/>
                <a:gd name="connsiteY320" fmla="*/ 819150 h 2024063"/>
                <a:gd name="connsiteX321" fmla="*/ 1180311 w 1472002"/>
                <a:gd name="connsiteY321" fmla="*/ 804863 h 2024063"/>
                <a:gd name="connsiteX322" fmla="*/ 1185074 w 1472002"/>
                <a:gd name="connsiteY322" fmla="*/ 781050 h 2024063"/>
                <a:gd name="connsiteX323" fmla="*/ 1237461 w 1472002"/>
                <a:gd name="connsiteY323" fmla="*/ 781050 h 2024063"/>
                <a:gd name="connsiteX324" fmla="*/ 1313661 w 1472002"/>
                <a:gd name="connsiteY324" fmla="*/ 790575 h 2024063"/>
                <a:gd name="connsiteX325" fmla="*/ 1327949 w 1472002"/>
                <a:gd name="connsiteY325" fmla="*/ 795338 h 2024063"/>
                <a:gd name="connsiteX326" fmla="*/ 1337474 w 1472002"/>
                <a:gd name="connsiteY326" fmla="*/ 809625 h 2024063"/>
                <a:gd name="connsiteX327" fmla="*/ 1351761 w 1472002"/>
                <a:gd name="connsiteY327" fmla="*/ 819150 h 2024063"/>
                <a:gd name="connsiteX328" fmla="*/ 1370811 w 1472002"/>
                <a:gd name="connsiteY328" fmla="*/ 847725 h 2024063"/>
                <a:gd name="connsiteX329" fmla="*/ 1380336 w 1472002"/>
                <a:gd name="connsiteY329" fmla="*/ 862013 h 2024063"/>
                <a:gd name="connsiteX330" fmla="*/ 1389861 w 1472002"/>
                <a:gd name="connsiteY330" fmla="*/ 942975 h 2024063"/>
                <a:gd name="connsiteX331" fmla="*/ 1399386 w 1472002"/>
                <a:gd name="connsiteY331" fmla="*/ 1042988 h 2024063"/>
                <a:gd name="connsiteX332" fmla="*/ 1408911 w 1472002"/>
                <a:gd name="connsiteY332" fmla="*/ 1057275 h 2024063"/>
                <a:gd name="connsiteX333" fmla="*/ 1413674 w 1472002"/>
                <a:gd name="connsiteY333" fmla="*/ 1042988 h 2024063"/>
                <a:gd name="connsiteX334" fmla="*/ 1423199 w 1472002"/>
                <a:gd name="connsiteY334" fmla="*/ 1009650 h 2024063"/>
                <a:gd name="connsiteX335" fmla="*/ 1432724 w 1472002"/>
                <a:gd name="connsiteY335" fmla="*/ 995363 h 2024063"/>
                <a:gd name="connsiteX336" fmla="*/ 1442249 w 1472002"/>
                <a:gd name="connsiteY336" fmla="*/ 957263 h 2024063"/>
                <a:gd name="connsiteX337" fmla="*/ 1451774 w 1472002"/>
                <a:gd name="connsiteY337" fmla="*/ 942975 h 2024063"/>
                <a:gd name="connsiteX338" fmla="*/ 1456536 w 1472002"/>
                <a:gd name="connsiteY338" fmla="*/ 838200 h 2024063"/>
                <a:gd name="connsiteX339" fmla="*/ 1461299 w 1472002"/>
                <a:gd name="connsiteY339" fmla="*/ 557213 h 2024063"/>
                <a:gd name="connsiteX340" fmla="*/ 1466061 w 1472002"/>
                <a:gd name="connsiteY340" fmla="*/ 347663 h 2024063"/>
                <a:gd name="connsiteX341" fmla="*/ 1461299 w 1472002"/>
                <a:gd name="connsiteY341" fmla="*/ 52388 h 2024063"/>
                <a:gd name="connsiteX342" fmla="*/ 1227936 w 1472002"/>
                <a:gd name="connsiteY342" fmla="*/ 33338 h 2024063"/>
                <a:gd name="connsiteX343" fmla="*/ 1208886 w 1472002"/>
                <a:gd name="connsiteY343" fmla="*/ 42863 h 2024063"/>
                <a:gd name="connsiteX344" fmla="*/ 1194599 w 1472002"/>
                <a:gd name="connsiteY344" fmla="*/ 52388 h 2024063"/>
                <a:gd name="connsiteX345" fmla="*/ 1213649 w 1472002"/>
                <a:gd name="connsiteY345" fmla="*/ 66675 h 2024063"/>
                <a:gd name="connsiteX0" fmla="*/ 1456536 w 1472002"/>
                <a:gd name="connsiteY0" fmla="*/ 42863 h 2024063"/>
                <a:gd name="connsiteX1" fmla="*/ 1456536 w 1472002"/>
                <a:gd name="connsiteY1" fmla="*/ 42863 h 2024063"/>
                <a:gd name="connsiteX2" fmla="*/ 1227936 w 1472002"/>
                <a:gd name="connsiteY2" fmla="*/ 28575 h 2024063"/>
                <a:gd name="connsiteX3" fmla="*/ 1213649 w 1472002"/>
                <a:gd name="connsiteY3" fmla="*/ 38100 h 2024063"/>
                <a:gd name="connsiteX4" fmla="*/ 1208886 w 1472002"/>
                <a:gd name="connsiteY4" fmla="*/ 52388 h 2024063"/>
                <a:gd name="connsiteX5" fmla="*/ 1223174 w 1472002"/>
                <a:gd name="connsiteY5" fmla="*/ 119063 h 2024063"/>
                <a:gd name="connsiteX6" fmla="*/ 1232699 w 1472002"/>
                <a:gd name="connsiteY6" fmla="*/ 147638 h 2024063"/>
                <a:gd name="connsiteX7" fmla="*/ 1237461 w 1472002"/>
                <a:gd name="connsiteY7" fmla="*/ 161925 h 2024063"/>
                <a:gd name="connsiteX8" fmla="*/ 1246986 w 1472002"/>
                <a:gd name="connsiteY8" fmla="*/ 176213 h 2024063"/>
                <a:gd name="connsiteX9" fmla="*/ 1261274 w 1472002"/>
                <a:gd name="connsiteY9" fmla="*/ 204788 h 2024063"/>
                <a:gd name="connsiteX10" fmla="*/ 1280324 w 1472002"/>
                <a:gd name="connsiteY10" fmla="*/ 247650 h 2024063"/>
                <a:gd name="connsiteX11" fmla="*/ 1289849 w 1472002"/>
                <a:gd name="connsiteY11" fmla="*/ 276225 h 2024063"/>
                <a:gd name="connsiteX12" fmla="*/ 1294611 w 1472002"/>
                <a:gd name="connsiteY12" fmla="*/ 290513 h 2024063"/>
                <a:gd name="connsiteX13" fmla="*/ 1280324 w 1472002"/>
                <a:gd name="connsiteY13" fmla="*/ 342900 h 2024063"/>
                <a:gd name="connsiteX14" fmla="*/ 1270799 w 1472002"/>
                <a:gd name="connsiteY14" fmla="*/ 357188 h 2024063"/>
                <a:gd name="connsiteX15" fmla="*/ 1246986 w 1472002"/>
                <a:gd name="connsiteY15" fmla="*/ 400050 h 2024063"/>
                <a:gd name="connsiteX16" fmla="*/ 1232699 w 1472002"/>
                <a:gd name="connsiteY16" fmla="*/ 414338 h 2024063"/>
                <a:gd name="connsiteX17" fmla="*/ 1223174 w 1472002"/>
                <a:gd name="connsiteY17" fmla="*/ 428625 h 2024063"/>
                <a:gd name="connsiteX18" fmla="*/ 1208886 w 1472002"/>
                <a:gd name="connsiteY18" fmla="*/ 433388 h 2024063"/>
                <a:gd name="connsiteX19" fmla="*/ 1194599 w 1472002"/>
                <a:gd name="connsiteY19" fmla="*/ 442913 h 2024063"/>
                <a:gd name="connsiteX20" fmla="*/ 1166024 w 1472002"/>
                <a:gd name="connsiteY20" fmla="*/ 452438 h 2024063"/>
                <a:gd name="connsiteX21" fmla="*/ 1132686 w 1472002"/>
                <a:gd name="connsiteY21" fmla="*/ 461963 h 2024063"/>
                <a:gd name="connsiteX22" fmla="*/ 1118399 w 1472002"/>
                <a:gd name="connsiteY22" fmla="*/ 471488 h 2024063"/>
                <a:gd name="connsiteX23" fmla="*/ 1099349 w 1472002"/>
                <a:gd name="connsiteY23" fmla="*/ 500063 h 2024063"/>
                <a:gd name="connsiteX24" fmla="*/ 1089824 w 1472002"/>
                <a:gd name="connsiteY24" fmla="*/ 528638 h 2024063"/>
                <a:gd name="connsiteX25" fmla="*/ 1080299 w 1472002"/>
                <a:gd name="connsiteY25" fmla="*/ 561975 h 2024063"/>
                <a:gd name="connsiteX26" fmla="*/ 1070774 w 1472002"/>
                <a:gd name="connsiteY26" fmla="*/ 581025 h 2024063"/>
                <a:gd name="connsiteX27" fmla="*/ 1056486 w 1472002"/>
                <a:gd name="connsiteY27" fmla="*/ 642938 h 2024063"/>
                <a:gd name="connsiteX28" fmla="*/ 1042199 w 1472002"/>
                <a:gd name="connsiteY28" fmla="*/ 695325 h 2024063"/>
                <a:gd name="connsiteX29" fmla="*/ 1027911 w 1472002"/>
                <a:gd name="connsiteY29" fmla="*/ 762000 h 2024063"/>
                <a:gd name="connsiteX30" fmla="*/ 994574 w 1472002"/>
                <a:gd name="connsiteY30" fmla="*/ 785813 h 2024063"/>
                <a:gd name="connsiteX31" fmla="*/ 980286 w 1472002"/>
                <a:gd name="connsiteY31" fmla="*/ 790575 h 2024063"/>
                <a:gd name="connsiteX32" fmla="*/ 927899 w 1472002"/>
                <a:gd name="connsiteY32" fmla="*/ 781050 h 2024063"/>
                <a:gd name="connsiteX33" fmla="*/ 899324 w 1472002"/>
                <a:gd name="connsiteY33" fmla="*/ 757238 h 2024063"/>
                <a:gd name="connsiteX34" fmla="*/ 870749 w 1472002"/>
                <a:gd name="connsiteY34" fmla="*/ 738188 h 2024063"/>
                <a:gd name="connsiteX35" fmla="*/ 827886 w 1472002"/>
                <a:gd name="connsiteY35" fmla="*/ 709613 h 2024063"/>
                <a:gd name="connsiteX36" fmla="*/ 799311 w 1472002"/>
                <a:gd name="connsiteY36" fmla="*/ 695325 h 2024063"/>
                <a:gd name="connsiteX37" fmla="*/ 785024 w 1472002"/>
                <a:gd name="connsiteY37" fmla="*/ 685800 h 2024063"/>
                <a:gd name="connsiteX38" fmla="*/ 756449 w 1472002"/>
                <a:gd name="connsiteY38" fmla="*/ 676275 h 2024063"/>
                <a:gd name="connsiteX39" fmla="*/ 742161 w 1472002"/>
                <a:gd name="connsiteY39" fmla="*/ 671513 h 2024063"/>
                <a:gd name="connsiteX40" fmla="*/ 713586 w 1472002"/>
                <a:gd name="connsiteY40" fmla="*/ 652463 h 2024063"/>
                <a:gd name="connsiteX41" fmla="*/ 685011 w 1472002"/>
                <a:gd name="connsiteY41" fmla="*/ 628650 h 2024063"/>
                <a:gd name="connsiteX42" fmla="*/ 689774 w 1472002"/>
                <a:gd name="connsiteY42" fmla="*/ 614363 h 2024063"/>
                <a:gd name="connsiteX43" fmla="*/ 737399 w 1472002"/>
                <a:gd name="connsiteY43" fmla="*/ 557213 h 2024063"/>
                <a:gd name="connsiteX44" fmla="*/ 751686 w 1472002"/>
                <a:gd name="connsiteY44" fmla="*/ 528638 h 2024063"/>
                <a:gd name="connsiteX45" fmla="*/ 756449 w 1472002"/>
                <a:gd name="connsiteY45" fmla="*/ 514350 h 2024063"/>
                <a:gd name="connsiteX46" fmla="*/ 770736 w 1472002"/>
                <a:gd name="connsiteY46" fmla="*/ 495300 h 2024063"/>
                <a:gd name="connsiteX47" fmla="*/ 780261 w 1472002"/>
                <a:gd name="connsiteY47" fmla="*/ 481013 h 2024063"/>
                <a:gd name="connsiteX48" fmla="*/ 794549 w 1472002"/>
                <a:gd name="connsiteY48" fmla="*/ 466725 h 2024063"/>
                <a:gd name="connsiteX49" fmla="*/ 808836 w 1472002"/>
                <a:gd name="connsiteY49" fmla="*/ 447675 h 2024063"/>
                <a:gd name="connsiteX50" fmla="*/ 823124 w 1472002"/>
                <a:gd name="connsiteY50" fmla="*/ 438150 h 2024063"/>
                <a:gd name="connsiteX51" fmla="*/ 851699 w 1472002"/>
                <a:gd name="connsiteY51" fmla="*/ 414338 h 2024063"/>
                <a:gd name="connsiteX52" fmla="*/ 880274 w 1472002"/>
                <a:gd name="connsiteY52" fmla="*/ 404813 h 2024063"/>
                <a:gd name="connsiteX53" fmla="*/ 1008861 w 1472002"/>
                <a:gd name="connsiteY53" fmla="*/ 409575 h 2024063"/>
                <a:gd name="connsiteX54" fmla="*/ 1037436 w 1472002"/>
                <a:gd name="connsiteY54" fmla="*/ 419100 h 2024063"/>
                <a:gd name="connsiteX55" fmla="*/ 1056486 w 1472002"/>
                <a:gd name="connsiteY55" fmla="*/ 423863 h 2024063"/>
                <a:gd name="connsiteX56" fmla="*/ 1108874 w 1472002"/>
                <a:gd name="connsiteY56" fmla="*/ 419100 h 2024063"/>
                <a:gd name="connsiteX57" fmla="*/ 1104111 w 1472002"/>
                <a:gd name="connsiteY57" fmla="*/ 404813 h 2024063"/>
                <a:gd name="connsiteX58" fmla="*/ 1113636 w 1472002"/>
                <a:gd name="connsiteY58" fmla="*/ 314325 h 2024063"/>
                <a:gd name="connsiteX59" fmla="*/ 1104111 w 1472002"/>
                <a:gd name="connsiteY59" fmla="*/ 280988 h 2024063"/>
                <a:gd name="connsiteX60" fmla="*/ 1008861 w 1472002"/>
                <a:gd name="connsiteY60" fmla="*/ 276225 h 2024063"/>
                <a:gd name="connsiteX61" fmla="*/ 994574 w 1472002"/>
                <a:gd name="connsiteY61" fmla="*/ 271463 h 2024063"/>
                <a:gd name="connsiteX62" fmla="*/ 985049 w 1472002"/>
                <a:gd name="connsiteY62" fmla="*/ 257175 h 2024063"/>
                <a:gd name="connsiteX63" fmla="*/ 985049 w 1472002"/>
                <a:gd name="connsiteY63" fmla="*/ 180975 h 2024063"/>
                <a:gd name="connsiteX64" fmla="*/ 994574 w 1472002"/>
                <a:gd name="connsiteY64" fmla="*/ 152400 h 2024063"/>
                <a:gd name="connsiteX65" fmla="*/ 999336 w 1472002"/>
                <a:gd name="connsiteY65" fmla="*/ 138113 h 2024063"/>
                <a:gd name="connsiteX66" fmla="*/ 1004099 w 1472002"/>
                <a:gd name="connsiteY66" fmla="*/ 123825 h 2024063"/>
                <a:gd name="connsiteX67" fmla="*/ 999336 w 1472002"/>
                <a:gd name="connsiteY67" fmla="*/ 66675 h 2024063"/>
                <a:gd name="connsiteX68" fmla="*/ 985049 w 1472002"/>
                <a:gd name="connsiteY68" fmla="*/ 57150 h 2024063"/>
                <a:gd name="connsiteX69" fmla="*/ 965999 w 1472002"/>
                <a:gd name="connsiteY69" fmla="*/ 90488 h 2024063"/>
                <a:gd name="connsiteX70" fmla="*/ 956474 w 1472002"/>
                <a:gd name="connsiteY70" fmla="*/ 104775 h 2024063"/>
                <a:gd name="connsiteX71" fmla="*/ 946949 w 1472002"/>
                <a:gd name="connsiteY71" fmla="*/ 123825 h 2024063"/>
                <a:gd name="connsiteX72" fmla="*/ 927899 w 1472002"/>
                <a:gd name="connsiteY72" fmla="*/ 152400 h 2024063"/>
                <a:gd name="connsiteX73" fmla="*/ 918374 w 1472002"/>
                <a:gd name="connsiteY73" fmla="*/ 166688 h 2024063"/>
                <a:gd name="connsiteX74" fmla="*/ 908849 w 1472002"/>
                <a:gd name="connsiteY74" fmla="*/ 180975 h 2024063"/>
                <a:gd name="connsiteX75" fmla="*/ 894561 w 1472002"/>
                <a:gd name="connsiteY75" fmla="*/ 209550 h 2024063"/>
                <a:gd name="connsiteX76" fmla="*/ 880274 w 1472002"/>
                <a:gd name="connsiteY76" fmla="*/ 223838 h 2024063"/>
                <a:gd name="connsiteX77" fmla="*/ 865986 w 1472002"/>
                <a:gd name="connsiteY77" fmla="*/ 242888 h 2024063"/>
                <a:gd name="connsiteX78" fmla="*/ 842174 w 1472002"/>
                <a:gd name="connsiteY78" fmla="*/ 271463 h 2024063"/>
                <a:gd name="connsiteX79" fmla="*/ 827886 w 1472002"/>
                <a:gd name="connsiteY79" fmla="*/ 276225 h 2024063"/>
                <a:gd name="connsiteX80" fmla="*/ 808836 w 1472002"/>
                <a:gd name="connsiteY80" fmla="*/ 290513 h 2024063"/>
                <a:gd name="connsiteX81" fmla="*/ 794549 w 1472002"/>
                <a:gd name="connsiteY81" fmla="*/ 300038 h 2024063"/>
                <a:gd name="connsiteX82" fmla="*/ 751686 w 1472002"/>
                <a:gd name="connsiteY82" fmla="*/ 333375 h 2024063"/>
                <a:gd name="connsiteX83" fmla="*/ 723111 w 1472002"/>
                <a:gd name="connsiteY83" fmla="*/ 357188 h 2024063"/>
                <a:gd name="connsiteX84" fmla="*/ 704061 w 1472002"/>
                <a:gd name="connsiteY84" fmla="*/ 390525 h 2024063"/>
                <a:gd name="connsiteX85" fmla="*/ 694536 w 1472002"/>
                <a:gd name="connsiteY85" fmla="*/ 404813 h 2024063"/>
                <a:gd name="connsiteX86" fmla="*/ 685011 w 1472002"/>
                <a:gd name="connsiteY86" fmla="*/ 423863 h 2024063"/>
                <a:gd name="connsiteX87" fmla="*/ 680249 w 1472002"/>
                <a:gd name="connsiteY87" fmla="*/ 438150 h 2024063"/>
                <a:gd name="connsiteX88" fmla="*/ 665961 w 1472002"/>
                <a:gd name="connsiteY88" fmla="*/ 452438 h 2024063"/>
                <a:gd name="connsiteX89" fmla="*/ 651674 w 1472002"/>
                <a:gd name="connsiteY89" fmla="*/ 471488 h 2024063"/>
                <a:gd name="connsiteX90" fmla="*/ 637386 w 1472002"/>
                <a:gd name="connsiteY90" fmla="*/ 485775 h 2024063"/>
                <a:gd name="connsiteX91" fmla="*/ 627861 w 1472002"/>
                <a:gd name="connsiteY91" fmla="*/ 500063 h 2024063"/>
                <a:gd name="connsiteX92" fmla="*/ 594524 w 1472002"/>
                <a:gd name="connsiteY92" fmla="*/ 509588 h 2024063"/>
                <a:gd name="connsiteX93" fmla="*/ 580236 w 1472002"/>
                <a:gd name="connsiteY93" fmla="*/ 500063 h 2024063"/>
                <a:gd name="connsiteX94" fmla="*/ 589761 w 1472002"/>
                <a:gd name="connsiteY94" fmla="*/ 409575 h 2024063"/>
                <a:gd name="connsiteX95" fmla="*/ 594524 w 1472002"/>
                <a:gd name="connsiteY95" fmla="*/ 395288 h 2024063"/>
                <a:gd name="connsiteX96" fmla="*/ 589761 w 1472002"/>
                <a:gd name="connsiteY96" fmla="*/ 338138 h 2024063"/>
                <a:gd name="connsiteX97" fmla="*/ 546899 w 1472002"/>
                <a:gd name="connsiteY97" fmla="*/ 342900 h 2024063"/>
                <a:gd name="connsiteX98" fmla="*/ 532611 w 1472002"/>
                <a:gd name="connsiteY98" fmla="*/ 357188 h 2024063"/>
                <a:gd name="connsiteX99" fmla="*/ 513561 w 1472002"/>
                <a:gd name="connsiteY99" fmla="*/ 385763 h 2024063"/>
                <a:gd name="connsiteX100" fmla="*/ 489749 w 1472002"/>
                <a:gd name="connsiteY100" fmla="*/ 419100 h 2024063"/>
                <a:gd name="connsiteX101" fmla="*/ 484986 w 1472002"/>
                <a:gd name="connsiteY101" fmla="*/ 433388 h 2024063"/>
                <a:gd name="connsiteX102" fmla="*/ 489749 w 1472002"/>
                <a:gd name="connsiteY102" fmla="*/ 452438 h 2024063"/>
                <a:gd name="connsiteX103" fmla="*/ 499274 w 1472002"/>
                <a:gd name="connsiteY103" fmla="*/ 500063 h 2024063"/>
                <a:gd name="connsiteX104" fmla="*/ 513561 w 1472002"/>
                <a:gd name="connsiteY104" fmla="*/ 528638 h 2024063"/>
                <a:gd name="connsiteX105" fmla="*/ 527849 w 1472002"/>
                <a:gd name="connsiteY105" fmla="*/ 576263 h 2024063"/>
                <a:gd name="connsiteX106" fmla="*/ 527849 w 1472002"/>
                <a:gd name="connsiteY106" fmla="*/ 719138 h 2024063"/>
                <a:gd name="connsiteX107" fmla="*/ 523086 w 1472002"/>
                <a:gd name="connsiteY107" fmla="*/ 747713 h 2024063"/>
                <a:gd name="connsiteX108" fmla="*/ 513561 w 1472002"/>
                <a:gd name="connsiteY108" fmla="*/ 771525 h 2024063"/>
                <a:gd name="connsiteX109" fmla="*/ 508799 w 1472002"/>
                <a:gd name="connsiteY109" fmla="*/ 785813 h 2024063"/>
                <a:gd name="connsiteX110" fmla="*/ 504036 w 1472002"/>
                <a:gd name="connsiteY110" fmla="*/ 804863 h 2024063"/>
                <a:gd name="connsiteX111" fmla="*/ 494511 w 1472002"/>
                <a:gd name="connsiteY111" fmla="*/ 819150 h 2024063"/>
                <a:gd name="connsiteX112" fmla="*/ 489749 w 1472002"/>
                <a:gd name="connsiteY112" fmla="*/ 833438 h 2024063"/>
                <a:gd name="connsiteX113" fmla="*/ 461174 w 1472002"/>
                <a:gd name="connsiteY113" fmla="*/ 852488 h 2024063"/>
                <a:gd name="connsiteX114" fmla="*/ 432599 w 1472002"/>
                <a:gd name="connsiteY114" fmla="*/ 847725 h 2024063"/>
                <a:gd name="connsiteX115" fmla="*/ 418311 w 1472002"/>
                <a:gd name="connsiteY115" fmla="*/ 814388 h 2024063"/>
                <a:gd name="connsiteX116" fmla="*/ 404024 w 1472002"/>
                <a:gd name="connsiteY116" fmla="*/ 700088 h 2024063"/>
                <a:gd name="connsiteX117" fmla="*/ 394499 w 1472002"/>
                <a:gd name="connsiteY117" fmla="*/ 685800 h 2024063"/>
                <a:gd name="connsiteX118" fmla="*/ 380211 w 1472002"/>
                <a:gd name="connsiteY118" fmla="*/ 681038 h 2024063"/>
                <a:gd name="connsiteX119" fmla="*/ 370686 w 1472002"/>
                <a:gd name="connsiteY119" fmla="*/ 695325 h 2024063"/>
                <a:gd name="connsiteX120" fmla="*/ 361161 w 1472002"/>
                <a:gd name="connsiteY120" fmla="*/ 728663 h 2024063"/>
                <a:gd name="connsiteX121" fmla="*/ 351636 w 1472002"/>
                <a:gd name="connsiteY121" fmla="*/ 823913 h 2024063"/>
                <a:gd name="connsiteX122" fmla="*/ 342111 w 1472002"/>
                <a:gd name="connsiteY122" fmla="*/ 852488 h 2024063"/>
                <a:gd name="connsiteX123" fmla="*/ 332586 w 1472002"/>
                <a:gd name="connsiteY123" fmla="*/ 866775 h 2024063"/>
                <a:gd name="connsiteX124" fmla="*/ 289724 w 1472002"/>
                <a:gd name="connsiteY124" fmla="*/ 885825 h 2024063"/>
                <a:gd name="connsiteX125" fmla="*/ 275436 w 1472002"/>
                <a:gd name="connsiteY125" fmla="*/ 890588 h 2024063"/>
                <a:gd name="connsiteX126" fmla="*/ 184949 w 1472002"/>
                <a:gd name="connsiteY126" fmla="*/ 881063 h 2024063"/>
                <a:gd name="connsiteX127" fmla="*/ 156374 w 1472002"/>
                <a:gd name="connsiteY127" fmla="*/ 871538 h 2024063"/>
                <a:gd name="connsiteX128" fmla="*/ 142086 w 1472002"/>
                <a:gd name="connsiteY128" fmla="*/ 866775 h 2024063"/>
                <a:gd name="connsiteX129" fmla="*/ 118274 w 1472002"/>
                <a:gd name="connsiteY129" fmla="*/ 862013 h 2024063"/>
                <a:gd name="connsiteX130" fmla="*/ 103986 w 1472002"/>
                <a:gd name="connsiteY130" fmla="*/ 852488 h 2024063"/>
                <a:gd name="connsiteX131" fmla="*/ 27786 w 1472002"/>
                <a:gd name="connsiteY131" fmla="*/ 852488 h 2024063"/>
                <a:gd name="connsiteX132" fmla="*/ 8736 w 1472002"/>
                <a:gd name="connsiteY132" fmla="*/ 866775 h 2024063"/>
                <a:gd name="connsiteX133" fmla="*/ 8736 w 1472002"/>
                <a:gd name="connsiteY133" fmla="*/ 909638 h 2024063"/>
                <a:gd name="connsiteX134" fmla="*/ 23024 w 1472002"/>
                <a:gd name="connsiteY134" fmla="*/ 923925 h 2024063"/>
                <a:gd name="connsiteX135" fmla="*/ 42074 w 1472002"/>
                <a:gd name="connsiteY135" fmla="*/ 938213 h 2024063"/>
                <a:gd name="connsiteX136" fmla="*/ 61124 w 1472002"/>
                <a:gd name="connsiteY136" fmla="*/ 942975 h 2024063"/>
                <a:gd name="connsiteX137" fmla="*/ 75411 w 1472002"/>
                <a:gd name="connsiteY137" fmla="*/ 947738 h 2024063"/>
                <a:gd name="connsiteX138" fmla="*/ 108749 w 1472002"/>
                <a:gd name="connsiteY138" fmla="*/ 966788 h 2024063"/>
                <a:gd name="connsiteX139" fmla="*/ 127799 w 1472002"/>
                <a:gd name="connsiteY139" fmla="*/ 971550 h 2024063"/>
                <a:gd name="connsiteX140" fmla="*/ 142086 w 1472002"/>
                <a:gd name="connsiteY140" fmla="*/ 976313 h 2024063"/>
                <a:gd name="connsiteX141" fmla="*/ 161136 w 1472002"/>
                <a:gd name="connsiteY141" fmla="*/ 1004888 h 2024063"/>
                <a:gd name="connsiteX142" fmla="*/ 170661 w 1472002"/>
                <a:gd name="connsiteY142" fmla="*/ 1033463 h 2024063"/>
                <a:gd name="connsiteX143" fmla="*/ 175424 w 1472002"/>
                <a:gd name="connsiteY143" fmla="*/ 1047750 h 2024063"/>
                <a:gd name="connsiteX144" fmla="*/ 180186 w 1472002"/>
                <a:gd name="connsiteY144" fmla="*/ 1066800 h 2024063"/>
                <a:gd name="connsiteX145" fmla="*/ 184949 w 1472002"/>
                <a:gd name="connsiteY145" fmla="*/ 1152525 h 2024063"/>
                <a:gd name="connsiteX146" fmla="*/ 199236 w 1472002"/>
                <a:gd name="connsiteY146" fmla="*/ 1162050 h 2024063"/>
                <a:gd name="connsiteX147" fmla="*/ 251624 w 1472002"/>
                <a:gd name="connsiteY147" fmla="*/ 1147763 h 2024063"/>
                <a:gd name="connsiteX148" fmla="*/ 265911 w 1472002"/>
                <a:gd name="connsiteY148" fmla="*/ 1133475 h 2024063"/>
                <a:gd name="connsiteX149" fmla="*/ 280199 w 1472002"/>
                <a:gd name="connsiteY149" fmla="*/ 1100138 h 2024063"/>
                <a:gd name="connsiteX150" fmla="*/ 294486 w 1472002"/>
                <a:gd name="connsiteY150" fmla="*/ 1081088 h 2024063"/>
                <a:gd name="connsiteX151" fmla="*/ 304011 w 1472002"/>
                <a:gd name="connsiteY151" fmla="*/ 1066800 h 2024063"/>
                <a:gd name="connsiteX152" fmla="*/ 346874 w 1472002"/>
                <a:gd name="connsiteY152" fmla="*/ 1028700 h 2024063"/>
                <a:gd name="connsiteX153" fmla="*/ 404024 w 1472002"/>
                <a:gd name="connsiteY153" fmla="*/ 1033463 h 2024063"/>
                <a:gd name="connsiteX154" fmla="*/ 418311 w 1472002"/>
                <a:gd name="connsiteY154" fmla="*/ 1042988 h 2024063"/>
                <a:gd name="connsiteX155" fmla="*/ 446886 w 1472002"/>
                <a:gd name="connsiteY155" fmla="*/ 1071563 h 2024063"/>
                <a:gd name="connsiteX156" fmla="*/ 461174 w 1472002"/>
                <a:gd name="connsiteY156" fmla="*/ 1081088 h 2024063"/>
                <a:gd name="connsiteX157" fmla="*/ 480224 w 1472002"/>
                <a:gd name="connsiteY157" fmla="*/ 1090613 h 2024063"/>
                <a:gd name="connsiteX158" fmla="*/ 504036 w 1472002"/>
                <a:gd name="connsiteY158" fmla="*/ 1119188 h 2024063"/>
                <a:gd name="connsiteX159" fmla="*/ 527849 w 1472002"/>
                <a:gd name="connsiteY159" fmla="*/ 1147763 h 2024063"/>
                <a:gd name="connsiteX160" fmla="*/ 537374 w 1472002"/>
                <a:gd name="connsiteY160" fmla="*/ 1166813 h 2024063"/>
                <a:gd name="connsiteX161" fmla="*/ 551661 w 1472002"/>
                <a:gd name="connsiteY161" fmla="*/ 1214438 h 2024063"/>
                <a:gd name="connsiteX162" fmla="*/ 556424 w 1472002"/>
                <a:gd name="connsiteY162" fmla="*/ 1228725 h 2024063"/>
                <a:gd name="connsiteX163" fmla="*/ 542136 w 1472002"/>
                <a:gd name="connsiteY163" fmla="*/ 1295400 h 2024063"/>
                <a:gd name="connsiteX164" fmla="*/ 513561 w 1472002"/>
                <a:gd name="connsiteY164" fmla="*/ 1314450 h 2024063"/>
                <a:gd name="connsiteX165" fmla="*/ 484986 w 1472002"/>
                <a:gd name="connsiteY165" fmla="*/ 1323975 h 2024063"/>
                <a:gd name="connsiteX166" fmla="*/ 470699 w 1472002"/>
                <a:gd name="connsiteY166" fmla="*/ 1333500 h 2024063"/>
                <a:gd name="connsiteX167" fmla="*/ 399261 w 1472002"/>
                <a:gd name="connsiteY167" fmla="*/ 1343025 h 2024063"/>
                <a:gd name="connsiteX168" fmla="*/ 370686 w 1472002"/>
                <a:gd name="connsiteY168" fmla="*/ 1357313 h 2024063"/>
                <a:gd name="connsiteX169" fmla="*/ 337349 w 1472002"/>
                <a:gd name="connsiteY169" fmla="*/ 1400175 h 2024063"/>
                <a:gd name="connsiteX170" fmla="*/ 323061 w 1472002"/>
                <a:gd name="connsiteY170" fmla="*/ 1409700 h 2024063"/>
                <a:gd name="connsiteX171" fmla="*/ 299249 w 1472002"/>
                <a:gd name="connsiteY171" fmla="*/ 1414463 h 2024063"/>
                <a:gd name="connsiteX172" fmla="*/ 284961 w 1472002"/>
                <a:gd name="connsiteY172" fmla="*/ 1419225 h 2024063"/>
                <a:gd name="connsiteX173" fmla="*/ 275436 w 1472002"/>
                <a:gd name="connsiteY173" fmla="*/ 1433513 h 2024063"/>
                <a:gd name="connsiteX174" fmla="*/ 261149 w 1472002"/>
                <a:gd name="connsiteY174" fmla="*/ 1447800 h 2024063"/>
                <a:gd name="connsiteX175" fmla="*/ 251624 w 1472002"/>
                <a:gd name="connsiteY175" fmla="*/ 1466850 h 2024063"/>
                <a:gd name="connsiteX176" fmla="*/ 246861 w 1472002"/>
                <a:gd name="connsiteY176" fmla="*/ 1500188 h 2024063"/>
                <a:gd name="connsiteX177" fmla="*/ 237336 w 1472002"/>
                <a:gd name="connsiteY177" fmla="*/ 1528763 h 2024063"/>
                <a:gd name="connsiteX178" fmla="*/ 232574 w 1472002"/>
                <a:gd name="connsiteY178" fmla="*/ 1557338 h 2024063"/>
                <a:gd name="connsiteX179" fmla="*/ 227811 w 1472002"/>
                <a:gd name="connsiteY179" fmla="*/ 1571625 h 2024063"/>
                <a:gd name="connsiteX180" fmla="*/ 242099 w 1472002"/>
                <a:gd name="connsiteY180" fmla="*/ 1681163 h 2024063"/>
                <a:gd name="connsiteX181" fmla="*/ 261149 w 1472002"/>
                <a:gd name="connsiteY181" fmla="*/ 1714500 h 2024063"/>
                <a:gd name="connsiteX182" fmla="*/ 275436 w 1472002"/>
                <a:gd name="connsiteY182" fmla="*/ 1719263 h 2024063"/>
                <a:gd name="connsiteX183" fmla="*/ 327824 w 1472002"/>
                <a:gd name="connsiteY183" fmla="*/ 1728788 h 2024063"/>
                <a:gd name="connsiteX184" fmla="*/ 351636 w 1472002"/>
                <a:gd name="connsiteY184" fmla="*/ 1762125 h 2024063"/>
                <a:gd name="connsiteX185" fmla="*/ 365924 w 1472002"/>
                <a:gd name="connsiteY185" fmla="*/ 1747838 h 2024063"/>
                <a:gd name="connsiteX186" fmla="*/ 384974 w 1472002"/>
                <a:gd name="connsiteY186" fmla="*/ 1719263 h 2024063"/>
                <a:gd name="connsiteX187" fmla="*/ 399261 w 1472002"/>
                <a:gd name="connsiteY187" fmla="*/ 1714500 h 2024063"/>
                <a:gd name="connsiteX188" fmla="*/ 437361 w 1472002"/>
                <a:gd name="connsiteY188" fmla="*/ 1738313 h 2024063"/>
                <a:gd name="connsiteX189" fmla="*/ 451649 w 1472002"/>
                <a:gd name="connsiteY189" fmla="*/ 1752600 h 2024063"/>
                <a:gd name="connsiteX190" fmla="*/ 470699 w 1472002"/>
                <a:gd name="connsiteY190" fmla="*/ 1781175 h 2024063"/>
                <a:gd name="connsiteX191" fmla="*/ 475461 w 1472002"/>
                <a:gd name="connsiteY191" fmla="*/ 1795463 h 2024063"/>
                <a:gd name="connsiteX192" fmla="*/ 484986 w 1472002"/>
                <a:gd name="connsiteY192" fmla="*/ 1809750 h 2024063"/>
                <a:gd name="connsiteX193" fmla="*/ 489749 w 1472002"/>
                <a:gd name="connsiteY193" fmla="*/ 1833563 h 2024063"/>
                <a:gd name="connsiteX194" fmla="*/ 480224 w 1472002"/>
                <a:gd name="connsiteY194" fmla="*/ 1881188 h 2024063"/>
                <a:gd name="connsiteX195" fmla="*/ 465936 w 1472002"/>
                <a:gd name="connsiteY195" fmla="*/ 1909763 h 2024063"/>
                <a:gd name="connsiteX196" fmla="*/ 480224 w 1472002"/>
                <a:gd name="connsiteY196" fmla="*/ 1924050 h 2024063"/>
                <a:gd name="connsiteX197" fmla="*/ 494511 w 1472002"/>
                <a:gd name="connsiteY197" fmla="*/ 1928813 h 2024063"/>
                <a:gd name="connsiteX198" fmla="*/ 532611 w 1472002"/>
                <a:gd name="connsiteY198" fmla="*/ 1938338 h 2024063"/>
                <a:gd name="connsiteX199" fmla="*/ 546899 w 1472002"/>
                <a:gd name="connsiteY199" fmla="*/ 1952625 h 2024063"/>
                <a:gd name="connsiteX200" fmla="*/ 575474 w 1472002"/>
                <a:gd name="connsiteY200" fmla="*/ 1962150 h 2024063"/>
                <a:gd name="connsiteX201" fmla="*/ 604049 w 1472002"/>
                <a:gd name="connsiteY201" fmla="*/ 1981200 h 2024063"/>
                <a:gd name="connsiteX202" fmla="*/ 632624 w 1472002"/>
                <a:gd name="connsiteY202" fmla="*/ 1971675 h 2024063"/>
                <a:gd name="connsiteX203" fmla="*/ 646911 w 1472002"/>
                <a:gd name="connsiteY203" fmla="*/ 1962150 h 2024063"/>
                <a:gd name="connsiteX204" fmla="*/ 661199 w 1472002"/>
                <a:gd name="connsiteY204" fmla="*/ 1947863 h 2024063"/>
                <a:gd name="connsiteX205" fmla="*/ 675486 w 1472002"/>
                <a:gd name="connsiteY205" fmla="*/ 1943100 h 2024063"/>
                <a:gd name="connsiteX206" fmla="*/ 718349 w 1472002"/>
                <a:gd name="connsiteY206" fmla="*/ 1919288 h 2024063"/>
                <a:gd name="connsiteX207" fmla="*/ 727874 w 1472002"/>
                <a:gd name="connsiteY207" fmla="*/ 1905000 h 2024063"/>
                <a:gd name="connsiteX208" fmla="*/ 756449 w 1472002"/>
                <a:gd name="connsiteY208" fmla="*/ 1881188 h 2024063"/>
                <a:gd name="connsiteX209" fmla="*/ 780261 w 1472002"/>
                <a:gd name="connsiteY209" fmla="*/ 1857375 h 2024063"/>
                <a:gd name="connsiteX210" fmla="*/ 780261 w 1472002"/>
                <a:gd name="connsiteY210" fmla="*/ 1814513 h 2024063"/>
                <a:gd name="connsiteX211" fmla="*/ 770736 w 1472002"/>
                <a:gd name="connsiteY211" fmla="*/ 1757363 h 2024063"/>
                <a:gd name="connsiteX212" fmla="*/ 756449 w 1472002"/>
                <a:gd name="connsiteY212" fmla="*/ 1743075 h 2024063"/>
                <a:gd name="connsiteX213" fmla="*/ 746924 w 1472002"/>
                <a:gd name="connsiteY213" fmla="*/ 1728788 h 2024063"/>
                <a:gd name="connsiteX214" fmla="*/ 704061 w 1472002"/>
                <a:gd name="connsiteY214" fmla="*/ 1695450 h 2024063"/>
                <a:gd name="connsiteX215" fmla="*/ 689774 w 1472002"/>
                <a:gd name="connsiteY215" fmla="*/ 1690688 h 2024063"/>
                <a:gd name="connsiteX216" fmla="*/ 680249 w 1472002"/>
                <a:gd name="connsiteY216" fmla="*/ 1676400 h 2024063"/>
                <a:gd name="connsiteX217" fmla="*/ 670724 w 1472002"/>
                <a:gd name="connsiteY217" fmla="*/ 1647825 h 2024063"/>
                <a:gd name="connsiteX218" fmla="*/ 675486 w 1472002"/>
                <a:gd name="connsiteY218" fmla="*/ 1557338 h 2024063"/>
                <a:gd name="connsiteX219" fmla="*/ 685011 w 1472002"/>
                <a:gd name="connsiteY219" fmla="*/ 1462088 h 2024063"/>
                <a:gd name="connsiteX220" fmla="*/ 694536 w 1472002"/>
                <a:gd name="connsiteY220" fmla="*/ 1447800 h 2024063"/>
                <a:gd name="connsiteX221" fmla="*/ 723111 w 1472002"/>
                <a:gd name="connsiteY221" fmla="*/ 1433513 h 2024063"/>
                <a:gd name="connsiteX222" fmla="*/ 775499 w 1472002"/>
                <a:gd name="connsiteY222" fmla="*/ 1447800 h 2024063"/>
                <a:gd name="connsiteX223" fmla="*/ 789786 w 1472002"/>
                <a:gd name="connsiteY223" fmla="*/ 1452563 h 2024063"/>
                <a:gd name="connsiteX224" fmla="*/ 832649 w 1472002"/>
                <a:gd name="connsiteY224" fmla="*/ 1476375 h 2024063"/>
                <a:gd name="connsiteX225" fmla="*/ 861224 w 1472002"/>
                <a:gd name="connsiteY225" fmla="*/ 1490663 h 2024063"/>
                <a:gd name="connsiteX226" fmla="*/ 875511 w 1472002"/>
                <a:gd name="connsiteY226" fmla="*/ 1500188 h 2024063"/>
                <a:gd name="connsiteX227" fmla="*/ 889799 w 1472002"/>
                <a:gd name="connsiteY227" fmla="*/ 1552575 h 2024063"/>
                <a:gd name="connsiteX228" fmla="*/ 880274 w 1472002"/>
                <a:gd name="connsiteY228" fmla="*/ 1638300 h 2024063"/>
                <a:gd name="connsiteX229" fmla="*/ 870749 w 1472002"/>
                <a:gd name="connsiteY229" fmla="*/ 1666875 h 2024063"/>
                <a:gd name="connsiteX230" fmla="*/ 865986 w 1472002"/>
                <a:gd name="connsiteY230" fmla="*/ 1681163 h 2024063"/>
                <a:gd name="connsiteX231" fmla="*/ 908849 w 1472002"/>
                <a:gd name="connsiteY231" fmla="*/ 1700213 h 2024063"/>
                <a:gd name="connsiteX232" fmla="*/ 923136 w 1472002"/>
                <a:gd name="connsiteY232" fmla="*/ 1704975 h 2024063"/>
                <a:gd name="connsiteX233" fmla="*/ 965999 w 1472002"/>
                <a:gd name="connsiteY233" fmla="*/ 1738313 h 2024063"/>
                <a:gd name="connsiteX234" fmla="*/ 985049 w 1472002"/>
                <a:gd name="connsiteY234" fmla="*/ 1766888 h 2024063"/>
                <a:gd name="connsiteX235" fmla="*/ 994574 w 1472002"/>
                <a:gd name="connsiteY235" fmla="*/ 1795463 h 2024063"/>
                <a:gd name="connsiteX236" fmla="*/ 1008861 w 1472002"/>
                <a:gd name="connsiteY236" fmla="*/ 1804988 h 2024063"/>
                <a:gd name="connsiteX237" fmla="*/ 1085061 w 1472002"/>
                <a:gd name="connsiteY237" fmla="*/ 1814513 h 2024063"/>
                <a:gd name="connsiteX238" fmla="*/ 1127924 w 1472002"/>
                <a:gd name="connsiteY238" fmla="*/ 1819275 h 2024063"/>
                <a:gd name="connsiteX239" fmla="*/ 1161261 w 1472002"/>
                <a:gd name="connsiteY239" fmla="*/ 1828800 h 2024063"/>
                <a:gd name="connsiteX240" fmla="*/ 1175549 w 1472002"/>
                <a:gd name="connsiteY240" fmla="*/ 1838325 h 2024063"/>
                <a:gd name="connsiteX241" fmla="*/ 1194599 w 1472002"/>
                <a:gd name="connsiteY241" fmla="*/ 1866900 h 2024063"/>
                <a:gd name="connsiteX242" fmla="*/ 1218411 w 1472002"/>
                <a:gd name="connsiteY242" fmla="*/ 1895475 h 2024063"/>
                <a:gd name="connsiteX243" fmla="*/ 1246986 w 1472002"/>
                <a:gd name="connsiteY243" fmla="*/ 1914525 h 2024063"/>
                <a:gd name="connsiteX244" fmla="*/ 1261274 w 1472002"/>
                <a:gd name="connsiteY244" fmla="*/ 1924050 h 2024063"/>
                <a:gd name="connsiteX245" fmla="*/ 1275561 w 1472002"/>
                <a:gd name="connsiteY245" fmla="*/ 1943100 h 2024063"/>
                <a:gd name="connsiteX246" fmla="*/ 1304136 w 1472002"/>
                <a:gd name="connsiteY246" fmla="*/ 1971675 h 2024063"/>
                <a:gd name="connsiteX247" fmla="*/ 1313661 w 1472002"/>
                <a:gd name="connsiteY247" fmla="*/ 1985963 h 2024063"/>
                <a:gd name="connsiteX248" fmla="*/ 1342236 w 1472002"/>
                <a:gd name="connsiteY248" fmla="*/ 2005013 h 2024063"/>
                <a:gd name="connsiteX249" fmla="*/ 1361286 w 1472002"/>
                <a:gd name="connsiteY249" fmla="*/ 2019300 h 2024063"/>
                <a:gd name="connsiteX250" fmla="*/ 1389861 w 1472002"/>
                <a:gd name="connsiteY250" fmla="*/ 2024063 h 2024063"/>
                <a:gd name="connsiteX251" fmla="*/ 1437486 w 1472002"/>
                <a:gd name="connsiteY251" fmla="*/ 2000250 h 2024063"/>
                <a:gd name="connsiteX252" fmla="*/ 1451774 w 1472002"/>
                <a:gd name="connsiteY252" fmla="*/ 1990725 h 2024063"/>
                <a:gd name="connsiteX253" fmla="*/ 1456536 w 1472002"/>
                <a:gd name="connsiteY253" fmla="*/ 1976438 h 2024063"/>
                <a:gd name="connsiteX254" fmla="*/ 1456536 w 1472002"/>
                <a:gd name="connsiteY254" fmla="*/ 1871663 h 2024063"/>
                <a:gd name="connsiteX255" fmla="*/ 1451774 w 1472002"/>
                <a:gd name="connsiteY255" fmla="*/ 1838325 h 2024063"/>
                <a:gd name="connsiteX256" fmla="*/ 1447011 w 1472002"/>
                <a:gd name="connsiteY256" fmla="*/ 1824038 h 2024063"/>
                <a:gd name="connsiteX257" fmla="*/ 1375574 w 1472002"/>
                <a:gd name="connsiteY257" fmla="*/ 1809750 h 2024063"/>
                <a:gd name="connsiteX258" fmla="*/ 1346999 w 1472002"/>
                <a:gd name="connsiteY258" fmla="*/ 1790700 h 2024063"/>
                <a:gd name="connsiteX259" fmla="*/ 1318424 w 1472002"/>
                <a:gd name="connsiteY259" fmla="*/ 1771650 h 2024063"/>
                <a:gd name="connsiteX260" fmla="*/ 1304136 w 1472002"/>
                <a:gd name="connsiteY260" fmla="*/ 1743075 h 2024063"/>
                <a:gd name="connsiteX261" fmla="*/ 1313661 w 1472002"/>
                <a:gd name="connsiteY261" fmla="*/ 1700213 h 2024063"/>
                <a:gd name="connsiteX262" fmla="*/ 1332711 w 1472002"/>
                <a:gd name="connsiteY262" fmla="*/ 1671638 h 2024063"/>
                <a:gd name="connsiteX263" fmla="*/ 1346999 w 1472002"/>
                <a:gd name="connsiteY263" fmla="*/ 1662113 h 2024063"/>
                <a:gd name="connsiteX264" fmla="*/ 1356524 w 1472002"/>
                <a:gd name="connsiteY264" fmla="*/ 1647825 h 2024063"/>
                <a:gd name="connsiteX265" fmla="*/ 1370811 w 1472002"/>
                <a:gd name="connsiteY265" fmla="*/ 1638300 h 2024063"/>
                <a:gd name="connsiteX266" fmla="*/ 1404149 w 1472002"/>
                <a:gd name="connsiteY266" fmla="*/ 1609725 h 2024063"/>
                <a:gd name="connsiteX267" fmla="*/ 1408911 w 1472002"/>
                <a:gd name="connsiteY267" fmla="*/ 1595438 h 2024063"/>
                <a:gd name="connsiteX268" fmla="*/ 1418436 w 1472002"/>
                <a:gd name="connsiteY268" fmla="*/ 1581150 h 2024063"/>
                <a:gd name="connsiteX269" fmla="*/ 1427961 w 1472002"/>
                <a:gd name="connsiteY269" fmla="*/ 1552575 h 2024063"/>
                <a:gd name="connsiteX270" fmla="*/ 1432724 w 1472002"/>
                <a:gd name="connsiteY270" fmla="*/ 1343025 h 2024063"/>
                <a:gd name="connsiteX271" fmla="*/ 1437486 w 1472002"/>
                <a:gd name="connsiteY271" fmla="*/ 1314450 h 2024063"/>
                <a:gd name="connsiteX272" fmla="*/ 1447011 w 1472002"/>
                <a:gd name="connsiteY272" fmla="*/ 1233488 h 2024063"/>
                <a:gd name="connsiteX273" fmla="*/ 1442249 w 1472002"/>
                <a:gd name="connsiteY273" fmla="*/ 1200150 h 2024063"/>
                <a:gd name="connsiteX274" fmla="*/ 1427961 w 1472002"/>
                <a:gd name="connsiteY274" fmla="*/ 1190625 h 2024063"/>
                <a:gd name="connsiteX275" fmla="*/ 1399386 w 1472002"/>
                <a:gd name="connsiteY275" fmla="*/ 1181100 h 2024063"/>
                <a:gd name="connsiteX276" fmla="*/ 1366049 w 1472002"/>
                <a:gd name="connsiteY276" fmla="*/ 1190625 h 2024063"/>
                <a:gd name="connsiteX277" fmla="*/ 1342236 w 1472002"/>
                <a:gd name="connsiteY277" fmla="*/ 1219200 h 2024063"/>
                <a:gd name="connsiteX278" fmla="*/ 1332711 w 1472002"/>
                <a:gd name="connsiteY278" fmla="*/ 1262063 h 2024063"/>
                <a:gd name="connsiteX279" fmla="*/ 1327949 w 1472002"/>
                <a:gd name="connsiteY279" fmla="*/ 1276350 h 2024063"/>
                <a:gd name="connsiteX280" fmla="*/ 1313661 w 1472002"/>
                <a:gd name="connsiteY280" fmla="*/ 1285875 h 2024063"/>
                <a:gd name="connsiteX281" fmla="*/ 1261274 w 1472002"/>
                <a:gd name="connsiteY281" fmla="*/ 1276350 h 2024063"/>
                <a:gd name="connsiteX282" fmla="*/ 1246986 w 1472002"/>
                <a:gd name="connsiteY282" fmla="*/ 1266825 h 2024063"/>
                <a:gd name="connsiteX283" fmla="*/ 1232699 w 1472002"/>
                <a:gd name="connsiteY283" fmla="*/ 1238250 h 2024063"/>
                <a:gd name="connsiteX284" fmla="*/ 1227936 w 1472002"/>
                <a:gd name="connsiteY284" fmla="*/ 1223963 h 2024063"/>
                <a:gd name="connsiteX285" fmla="*/ 1218411 w 1472002"/>
                <a:gd name="connsiteY285" fmla="*/ 1209675 h 2024063"/>
                <a:gd name="connsiteX286" fmla="*/ 1189836 w 1472002"/>
                <a:gd name="connsiteY286" fmla="*/ 1185863 h 2024063"/>
                <a:gd name="connsiteX287" fmla="*/ 1175549 w 1472002"/>
                <a:gd name="connsiteY287" fmla="*/ 1181100 h 2024063"/>
                <a:gd name="connsiteX288" fmla="*/ 1161261 w 1472002"/>
                <a:gd name="connsiteY288" fmla="*/ 1200150 h 2024063"/>
                <a:gd name="connsiteX289" fmla="*/ 1175549 w 1472002"/>
                <a:gd name="connsiteY289" fmla="*/ 1271588 h 2024063"/>
                <a:gd name="connsiteX290" fmla="*/ 1170786 w 1472002"/>
                <a:gd name="connsiteY290" fmla="*/ 1295400 h 2024063"/>
                <a:gd name="connsiteX291" fmla="*/ 1166024 w 1472002"/>
                <a:gd name="connsiteY291" fmla="*/ 1309688 h 2024063"/>
                <a:gd name="connsiteX292" fmla="*/ 1146974 w 1472002"/>
                <a:gd name="connsiteY292" fmla="*/ 1314450 h 2024063"/>
                <a:gd name="connsiteX293" fmla="*/ 1099349 w 1472002"/>
                <a:gd name="connsiteY293" fmla="*/ 1304925 h 2024063"/>
                <a:gd name="connsiteX294" fmla="*/ 1051724 w 1472002"/>
                <a:gd name="connsiteY294" fmla="*/ 1300163 h 2024063"/>
                <a:gd name="connsiteX295" fmla="*/ 1013624 w 1472002"/>
                <a:gd name="connsiteY295" fmla="*/ 1285875 h 2024063"/>
                <a:gd name="connsiteX296" fmla="*/ 985049 w 1472002"/>
                <a:gd name="connsiteY296" fmla="*/ 1276350 h 2024063"/>
                <a:gd name="connsiteX297" fmla="*/ 951711 w 1472002"/>
                <a:gd name="connsiteY297" fmla="*/ 1257300 h 2024063"/>
                <a:gd name="connsiteX298" fmla="*/ 923136 w 1472002"/>
                <a:gd name="connsiteY298" fmla="*/ 1243013 h 2024063"/>
                <a:gd name="connsiteX299" fmla="*/ 908849 w 1472002"/>
                <a:gd name="connsiteY299" fmla="*/ 1228725 h 2024063"/>
                <a:gd name="connsiteX300" fmla="*/ 894561 w 1472002"/>
                <a:gd name="connsiteY300" fmla="*/ 1219200 h 2024063"/>
                <a:gd name="connsiteX301" fmla="*/ 875511 w 1472002"/>
                <a:gd name="connsiteY301" fmla="*/ 1190625 h 2024063"/>
                <a:gd name="connsiteX302" fmla="*/ 870749 w 1472002"/>
                <a:gd name="connsiteY302" fmla="*/ 1176338 h 2024063"/>
                <a:gd name="connsiteX303" fmla="*/ 880274 w 1472002"/>
                <a:gd name="connsiteY303" fmla="*/ 1133475 h 2024063"/>
                <a:gd name="connsiteX304" fmla="*/ 885036 w 1472002"/>
                <a:gd name="connsiteY304" fmla="*/ 1014413 h 2024063"/>
                <a:gd name="connsiteX305" fmla="*/ 894561 w 1472002"/>
                <a:gd name="connsiteY305" fmla="*/ 1000125 h 2024063"/>
                <a:gd name="connsiteX306" fmla="*/ 908849 w 1472002"/>
                <a:gd name="connsiteY306" fmla="*/ 971550 h 2024063"/>
                <a:gd name="connsiteX307" fmla="*/ 913611 w 1472002"/>
                <a:gd name="connsiteY307" fmla="*/ 957263 h 2024063"/>
                <a:gd name="connsiteX308" fmla="*/ 927899 w 1472002"/>
                <a:gd name="connsiteY308" fmla="*/ 942975 h 2024063"/>
                <a:gd name="connsiteX309" fmla="*/ 961236 w 1472002"/>
                <a:gd name="connsiteY309" fmla="*/ 952500 h 2024063"/>
                <a:gd name="connsiteX310" fmla="*/ 1004099 w 1472002"/>
                <a:gd name="connsiteY310" fmla="*/ 947738 h 2024063"/>
                <a:gd name="connsiteX311" fmla="*/ 1042199 w 1472002"/>
                <a:gd name="connsiteY311" fmla="*/ 938213 h 2024063"/>
                <a:gd name="connsiteX312" fmla="*/ 1070774 w 1472002"/>
                <a:gd name="connsiteY312" fmla="*/ 914400 h 2024063"/>
                <a:gd name="connsiteX313" fmla="*/ 1080299 w 1472002"/>
                <a:gd name="connsiteY313" fmla="*/ 900113 h 2024063"/>
                <a:gd name="connsiteX314" fmla="*/ 1099349 w 1472002"/>
                <a:gd name="connsiteY314" fmla="*/ 890588 h 2024063"/>
                <a:gd name="connsiteX315" fmla="*/ 1127924 w 1472002"/>
                <a:gd name="connsiteY315" fmla="*/ 871538 h 2024063"/>
                <a:gd name="connsiteX316" fmla="*/ 1170786 w 1472002"/>
                <a:gd name="connsiteY316" fmla="*/ 852488 h 2024063"/>
                <a:gd name="connsiteX317" fmla="*/ 1185074 w 1472002"/>
                <a:gd name="connsiteY317" fmla="*/ 847725 h 2024063"/>
                <a:gd name="connsiteX318" fmla="*/ 1194599 w 1472002"/>
                <a:gd name="connsiteY318" fmla="*/ 833438 h 2024063"/>
                <a:gd name="connsiteX319" fmla="*/ 1185074 w 1472002"/>
                <a:gd name="connsiteY319" fmla="*/ 819150 h 2024063"/>
                <a:gd name="connsiteX320" fmla="*/ 1180311 w 1472002"/>
                <a:gd name="connsiteY320" fmla="*/ 804863 h 2024063"/>
                <a:gd name="connsiteX321" fmla="*/ 1185074 w 1472002"/>
                <a:gd name="connsiteY321" fmla="*/ 781050 h 2024063"/>
                <a:gd name="connsiteX322" fmla="*/ 1237461 w 1472002"/>
                <a:gd name="connsiteY322" fmla="*/ 781050 h 2024063"/>
                <a:gd name="connsiteX323" fmla="*/ 1313661 w 1472002"/>
                <a:gd name="connsiteY323" fmla="*/ 790575 h 2024063"/>
                <a:gd name="connsiteX324" fmla="*/ 1327949 w 1472002"/>
                <a:gd name="connsiteY324" fmla="*/ 795338 h 2024063"/>
                <a:gd name="connsiteX325" fmla="*/ 1337474 w 1472002"/>
                <a:gd name="connsiteY325" fmla="*/ 809625 h 2024063"/>
                <a:gd name="connsiteX326" fmla="*/ 1351761 w 1472002"/>
                <a:gd name="connsiteY326" fmla="*/ 819150 h 2024063"/>
                <a:gd name="connsiteX327" fmla="*/ 1370811 w 1472002"/>
                <a:gd name="connsiteY327" fmla="*/ 847725 h 2024063"/>
                <a:gd name="connsiteX328" fmla="*/ 1380336 w 1472002"/>
                <a:gd name="connsiteY328" fmla="*/ 862013 h 2024063"/>
                <a:gd name="connsiteX329" fmla="*/ 1389861 w 1472002"/>
                <a:gd name="connsiteY329" fmla="*/ 942975 h 2024063"/>
                <a:gd name="connsiteX330" fmla="*/ 1399386 w 1472002"/>
                <a:gd name="connsiteY330" fmla="*/ 1042988 h 2024063"/>
                <a:gd name="connsiteX331" fmla="*/ 1408911 w 1472002"/>
                <a:gd name="connsiteY331" fmla="*/ 1057275 h 2024063"/>
                <a:gd name="connsiteX332" fmla="*/ 1413674 w 1472002"/>
                <a:gd name="connsiteY332" fmla="*/ 1042988 h 2024063"/>
                <a:gd name="connsiteX333" fmla="*/ 1423199 w 1472002"/>
                <a:gd name="connsiteY333" fmla="*/ 1009650 h 2024063"/>
                <a:gd name="connsiteX334" fmla="*/ 1432724 w 1472002"/>
                <a:gd name="connsiteY334" fmla="*/ 995363 h 2024063"/>
                <a:gd name="connsiteX335" fmla="*/ 1442249 w 1472002"/>
                <a:gd name="connsiteY335" fmla="*/ 957263 h 2024063"/>
                <a:gd name="connsiteX336" fmla="*/ 1451774 w 1472002"/>
                <a:gd name="connsiteY336" fmla="*/ 942975 h 2024063"/>
                <a:gd name="connsiteX337" fmla="*/ 1456536 w 1472002"/>
                <a:gd name="connsiteY337" fmla="*/ 838200 h 2024063"/>
                <a:gd name="connsiteX338" fmla="*/ 1461299 w 1472002"/>
                <a:gd name="connsiteY338" fmla="*/ 557213 h 2024063"/>
                <a:gd name="connsiteX339" fmla="*/ 1466061 w 1472002"/>
                <a:gd name="connsiteY339" fmla="*/ 347663 h 2024063"/>
                <a:gd name="connsiteX340" fmla="*/ 1461299 w 1472002"/>
                <a:gd name="connsiteY340" fmla="*/ 52388 h 2024063"/>
                <a:gd name="connsiteX341" fmla="*/ 1227936 w 1472002"/>
                <a:gd name="connsiteY341" fmla="*/ 33338 h 2024063"/>
                <a:gd name="connsiteX342" fmla="*/ 1208886 w 1472002"/>
                <a:gd name="connsiteY342" fmla="*/ 42863 h 2024063"/>
                <a:gd name="connsiteX343" fmla="*/ 1194599 w 1472002"/>
                <a:gd name="connsiteY343" fmla="*/ 52388 h 2024063"/>
                <a:gd name="connsiteX344" fmla="*/ 1213649 w 1472002"/>
                <a:gd name="connsiteY344" fmla="*/ 66675 h 2024063"/>
                <a:gd name="connsiteX0" fmla="*/ 1456536 w 1472002"/>
                <a:gd name="connsiteY0" fmla="*/ 42863 h 2024063"/>
                <a:gd name="connsiteX1" fmla="*/ 1456536 w 1472002"/>
                <a:gd name="connsiteY1" fmla="*/ 42863 h 2024063"/>
                <a:gd name="connsiteX2" fmla="*/ 1227936 w 1472002"/>
                <a:gd name="connsiteY2" fmla="*/ 28575 h 2024063"/>
                <a:gd name="connsiteX3" fmla="*/ 1213649 w 1472002"/>
                <a:gd name="connsiteY3" fmla="*/ 38100 h 2024063"/>
                <a:gd name="connsiteX4" fmla="*/ 1208886 w 1472002"/>
                <a:gd name="connsiteY4" fmla="*/ 52388 h 2024063"/>
                <a:gd name="connsiteX5" fmla="*/ 1223174 w 1472002"/>
                <a:gd name="connsiteY5" fmla="*/ 119063 h 2024063"/>
                <a:gd name="connsiteX6" fmla="*/ 1232699 w 1472002"/>
                <a:gd name="connsiteY6" fmla="*/ 147638 h 2024063"/>
                <a:gd name="connsiteX7" fmla="*/ 1237461 w 1472002"/>
                <a:gd name="connsiteY7" fmla="*/ 161925 h 2024063"/>
                <a:gd name="connsiteX8" fmla="*/ 1246986 w 1472002"/>
                <a:gd name="connsiteY8" fmla="*/ 176213 h 2024063"/>
                <a:gd name="connsiteX9" fmla="*/ 1261274 w 1472002"/>
                <a:gd name="connsiteY9" fmla="*/ 204788 h 2024063"/>
                <a:gd name="connsiteX10" fmla="*/ 1280324 w 1472002"/>
                <a:gd name="connsiteY10" fmla="*/ 247650 h 2024063"/>
                <a:gd name="connsiteX11" fmla="*/ 1289849 w 1472002"/>
                <a:gd name="connsiteY11" fmla="*/ 276225 h 2024063"/>
                <a:gd name="connsiteX12" fmla="*/ 1294611 w 1472002"/>
                <a:gd name="connsiteY12" fmla="*/ 290513 h 2024063"/>
                <a:gd name="connsiteX13" fmla="*/ 1280324 w 1472002"/>
                <a:gd name="connsiteY13" fmla="*/ 342900 h 2024063"/>
                <a:gd name="connsiteX14" fmla="*/ 1270799 w 1472002"/>
                <a:gd name="connsiteY14" fmla="*/ 357188 h 2024063"/>
                <a:gd name="connsiteX15" fmla="*/ 1246986 w 1472002"/>
                <a:gd name="connsiteY15" fmla="*/ 400050 h 2024063"/>
                <a:gd name="connsiteX16" fmla="*/ 1232699 w 1472002"/>
                <a:gd name="connsiteY16" fmla="*/ 414338 h 2024063"/>
                <a:gd name="connsiteX17" fmla="*/ 1223174 w 1472002"/>
                <a:gd name="connsiteY17" fmla="*/ 428625 h 2024063"/>
                <a:gd name="connsiteX18" fmla="*/ 1208886 w 1472002"/>
                <a:gd name="connsiteY18" fmla="*/ 433388 h 2024063"/>
                <a:gd name="connsiteX19" fmla="*/ 1194599 w 1472002"/>
                <a:gd name="connsiteY19" fmla="*/ 442913 h 2024063"/>
                <a:gd name="connsiteX20" fmla="*/ 1166024 w 1472002"/>
                <a:gd name="connsiteY20" fmla="*/ 452438 h 2024063"/>
                <a:gd name="connsiteX21" fmla="*/ 1132686 w 1472002"/>
                <a:gd name="connsiteY21" fmla="*/ 461963 h 2024063"/>
                <a:gd name="connsiteX22" fmla="*/ 1118399 w 1472002"/>
                <a:gd name="connsiteY22" fmla="*/ 471488 h 2024063"/>
                <a:gd name="connsiteX23" fmla="*/ 1099349 w 1472002"/>
                <a:gd name="connsiteY23" fmla="*/ 500063 h 2024063"/>
                <a:gd name="connsiteX24" fmla="*/ 1089824 w 1472002"/>
                <a:gd name="connsiteY24" fmla="*/ 528638 h 2024063"/>
                <a:gd name="connsiteX25" fmla="*/ 1080299 w 1472002"/>
                <a:gd name="connsiteY25" fmla="*/ 561975 h 2024063"/>
                <a:gd name="connsiteX26" fmla="*/ 1070774 w 1472002"/>
                <a:gd name="connsiteY26" fmla="*/ 581025 h 2024063"/>
                <a:gd name="connsiteX27" fmla="*/ 1056486 w 1472002"/>
                <a:gd name="connsiteY27" fmla="*/ 642938 h 2024063"/>
                <a:gd name="connsiteX28" fmla="*/ 1042199 w 1472002"/>
                <a:gd name="connsiteY28" fmla="*/ 695325 h 2024063"/>
                <a:gd name="connsiteX29" fmla="*/ 1027911 w 1472002"/>
                <a:gd name="connsiteY29" fmla="*/ 762000 h 2024063"/>
                <a:gd name="connsiteX30" fmla="*/ 994574 w 1472002"/>
                <a:gd name="connsiteY30" fmla="*/ 785813 h 2024063"/>
                <a:gd name="connsiteX31" fmla="*/ 980286 w 1472002"/>
                <a:gd name="connsiteY31" fmla="*/ 790575 h 2024063"/>
                <a:gd name="connsiteX32" fmla="*/ 927899 w 1472002"/>
                <a:gd name="connsiteY32" fmla="*/ 781050 h 2024063"/>
                <a:gd name="connsiteX33" fmla="*/ 899324 w 1472002"/>
                <a:gd name="connsiteY33" fmla="*/ 757238 h 2024063"/>
                <a:gd name="connsiteX34" fmla="*/ 870749 w 1472002"/>
                <a:gd name="connsiteY34" fmla="*/ 738188 h 2024063"/>
                <a:gd name="connsiteX35" fmla="*/ 827886 w 1472002"/>
                <a:gd name="connsiteY35" fmla="*/ 709613 h 2024063"/>
                <a:gd name="connsiteX36" fmla="*/ 799311 w 1472002"/>
                <a:gd name="connsiteY36" fmla="*/ 695325 h 2024063"/>
                <a:gd name="connsiteX37" fmla="*/ 785024 w 1472002"/>
                <a:gd name="connsiteY37" fmla="*/ 685800 h 2024063"/>
                <a:gd name="connsiteX38" fmla="*/ 756449 w 1472002"/>
                <a:gd name="connsiteY38" fmla="*/ 676275 h 2024063"/>
                <a:gd name="connsiteX39" fmla="*/ 742161 w 1472002"/>
                <a:gd name="connsiteY39" fmla="*/ 671513 h 2024063"/>
                <a:gd name="connsiteX40" fmla="*/ 713586 w 1472002"/>
                <a:gd name="connsiteY40" fmla="*/ 652463 h 2024063"/>
                <a:gd name="connsiteX41" fmla="*/ 685011 w 1472002"/>
                <a:gd name="connsiteY41" fmla="*/ 628650 h 2024063"/>
                <a:gd name="connsiteX42" fmla="*/ 689774 w 1472002"/>
                <a:gd name="connsiteY42" fmla="*/ 614363 h 2024063"/>
                <a:gd name="connsiteX43" fmla="*/ 737399 w 1472002"/>
                <a:gd name="connsiteY43" fmla="*/ 557213 h 2024063"/>
                <a:gd name="connsiteX44" fmla="*/ 751686 w 1472002"/>
                <a:gd name="connsiteY44" fmla="*/ 528638 h 2024063"/>
                <a:gd name="connsiteX45" fmla="*/ 756449 w 1472002"/>
                <a:gd name="connsiteY45" fmla="*/ 514350 h 2024063"/>
                <a:gd name="connsiteX46" fmla="*/ 770736 w 1472002"/>
                <a:gd name="connsiteY46" fmla="*/ 495300 h 2024063"/>
                <a:gd name="connsiteX47" fmla="*/ 780261 w 1472002"/>
                <a:gd name="connsiteY47" fmla="*/ 481013 h 2024063"/>
                <a:gd name="connsiteX48" fmla="*/ 794549 w 1472002"/>
                <a:gd name="connsiteY48" fmla="*/ 466725 h 2024063"/>
                <a:gd name="connsiteX49" fmla="*/ 808836 w 1472002"/>
                <a:gd name="connsiteY49" fmla="*/ 447675 h 2024063"/>
                <a:gd name="connsiteX50" fmla="*/ 823124 w 1472002"/>
                <a:gd name="connsiteY50" fmla="*/ 438150 h 2024063"/>
                <a:gd name="connsiteX51" fmla="*/ 851699 w 1472002"/>
                <a:gd name="connsiteY51" fmla="*/ 414338 h 2024063"/>
                <a:gd name="connsiteX52" fmla="*/ 880274 w 1472002"/>
                <a:gd name="connsiteY52" fmla="*/ 404813 h 2024063"/>
                <a:gd name="connsiteX53" fmla="*/ 1008861 w 1472002"/>
                <a:gd name="connsiteY53" fmla="*/ 409575 h 2024063"/>
                <a:gd name="connsiteX54" fmla="*/ 1037436 w 1472002"/>
                <a:gd name="connsiteY54" fmla="*/ 419100 h 2024063"/>
                <a:gd name="connsiteX55" fmla="*/ 1056486 w 1472002"/>
                <a:gd name="connsiteY55" fmla="*/ 423863 h 2024063"/>
                <a:gd name="connsiteX56" fmla="*/ 1108874 w 1472002"/>
                <a:gd name="connsiteY56" fmla="*/ 419100 h 2024063"/>
                <a:gd name="connsiteX57" fmla="*/ 1104111 w 1472002"/>
                <a:gd name="connsiteY57" fmla="*/ 404813 h 2024063"/>
                <a:gd name="connsiteX58" fmla="*/ 1113636 w 1472002"/>
                <a:gd name="connsiteY58" fmla="*/ 314325 h 2024063"/>
                <a:gd name="connsiteX59" fmla="*/ 1104111 w 1472002"/>
                <a:gd name="connsiteY59" fmla="*/ 280988 h 2024063"/>
                <a:gd name="connsiteX60" fmla="*/ 1008861 w 1472002"/>
                <a:gd name="connsiteY60" fmla="*/ 276225 h 2024063"/>
                <a:gd name="connsiteX61" fmla="*/ 994574 w 1472002"/>
                <a:gd name="connsiteY61" fmla="*/ 271463 h 2024063"/>
                <a:gd name="connsiteX62" fmla="*/ 985049 w 1472002"/>
                <a:gd name="connsiteY62" fmla="*/ 257175 h 2024063"/>
                <a:gd name="connsiteX63" fmla="*/ 985049 w 1472002"/>
                <a:gd name="connsiteY63" fmla="*/ 180975 h 2024063"/>
                <a:gd name="connsiteX64" fmla="*/ 994574 w 1472002"/>
                <a:gd name="connsiteY64" fmla="*/ 152400 h 2024063"/>
                <a:gd name="connsiteX65" fmla="*/ 999336 w 1472002"/>
                <a:gd name="connsiteY65" fmla="*/ 138113 h 2024063"/>
                <a:gd name="connsiteX66" fmla="*/ 1004099 w 1472002"/>
                <a:gd name="connsiteY66" fmla="*/ 123825 h 2024063"/>
                <a:gd name="connsiteX67" fmla="*/ 999336 w 1472002"/>
                <a:gd name="connsiteY67" fmla="*/ 66675 h 2024063"/>
                <a:gd name="connsiteX68" fmla="*/ 985049 w 1472002"/>
                <a:gd name="connsiteY68" fmla="*/ 57150 h 2024063"/>
                <a:gd name="connsiteX69" fmla="*/ 965999 w 1472002"/>
                <a:gd name="connsiteY69" fmla="*/ 90488 h 2024063"/>
                <a:gd name="connsiteX70" fmla="*/ 956474 w 1472002"/>
                <a:gd name="connsiteY70" fmla="*/ 104775 h 2024063"/>
                <a:gd name="connsiteX71" fmla="*/ 946949 w 1472002"/>
                <a:gd name="connsiteY71" fmla="*/ 123825 h 2024063"/>
                <a:gd name="connsiteX72" fmla="*/ 927899 w 1472002"/>
                <a:gd name="connsiteY72" fmla="*/ 152400 h 2024063"/>
                <a:gd name="connsiteX73" fmla="*/ 918374 w 1472002"/>
                <a:gd name="connsiteY73" fmla="*/ 166688 h 2024063"/>
                <a:gd name="connsiteX74" fmla="*/ 908849 w 1472002"/>
                <a:gd name="connsiteY74" fmla="*/ 180975 h 2024063"/>
                <a:gd name="connsiteX75" fmla="*/ 894561 w 1472002"/>
                <a:gd name="connsiteY75" fmla="*/ 209550 h 2024063"/>
                <a:gd name="connsiteX76" fmla="*/ 880274 w 1472002"/>
                <a:gd name="connsiteY76" fmla="*/ 223838 h 2024063"/>
                <a:gd name="connsiteX77" fmla="*/ 865986 w 1472002"/>
                <a:gd name="connsiteY77" fmla="*/ 242888 h 2024063"/>
                <a:gd name="connsiteX78" fmla="*/ 842174 w 1472002"/>
                <a:gd name="connsiteY78" fmla="*/ 271463 h 2024063"/>
                <a:gd name="connsiteX79" fmla="*/ 827886 w 1472002"/>
                <a:gd name="connsiteY79" fmla="*/ 276225 h 2024063"/>
                <a:gd name="connsiteX80" fmla="*/ 808836 w 1472002"/>
                <a:gd name="connsiteY80" fmla="*/ 290513 h 2024063"/>
                <a:gd name="connsiteX81" fmla="*/ 794549 w 1472002"/>
                <a:gd name="connsiteY81" fmla="*/ 300038 h 2024063"/>
                <a:gd name="connsiteX82" fmla="*/ 751686 w 1472002"/>
                <a:gd name="connsiteY82" fmla="*/ 333375 h 2024063"/>
                <a:gd name="connsiteX83" fmla="*/ 723111 w 1472002"/>
                <a:gd name="connsiteY83" fmla="*/ 357188 h 2024063"/>
                <a:gd name="connsiteX84" fmla="*/ 704061 w 1472002"/>
                <a:gd name="connsiteY84" fmla="*/ 390525 h 2024063"/>
                <a:gd name="connsiteX85" fmla="*/ 694536 w 1472002"/>
                <a:gd name="connsiteY85" fmla="*/ 404813 h 2024063"/>
                <a:gd name="connsiteX86" fmla="*/ 685011 w 1472002"/>
                <a:gd name="connsiteY86" fmla="*/ 423863 h 2024063"/>
                <a:gd name="connsiteX87" fmla="*/ 680249 w 1472002"/>
                <a:gd name="connsiteY87" fmla="*/ 438150 h 2024063"/>
                <a:gd name="connsiteX88" fmla="*/ 665961 w 1472002"/>
                <a:gd name="connsiteY88" fmla="*/ 452438 h 2024063"/>
                <a:gd name="connsiteX89" fmla="*/ 651674 w 1472002"/>
                <a:gd name="connsiteY89" fmla="*/ 471488 h 2024063"/>
                <a:gd name="connsiteX90" fmla="*/ 637386 w 1472002"/>
                <a:gd name="connsiteY90" fmla="*/ 485775 h 2024063"/>
                <a:gd name="connsiteX91" fmla="*/ 627861 w 1472002"/>
                <a:gd name="connsiteY91" fmla="*/ 500063 h 2024063"/>
                <a:gd name="connsiteX92" fmla="*/ 594524 w 1472002"/>
                <a:gd name="connsiteY92" fmla="*/ 509588 h 2024063"/>
                <a:gd name="connsiteX93" fmla="*/ 580236 w 1472002"/>
                <a:gd name="connsiteY93" fmla="*/ 500063 h 2024063"/>
                <a:gd name="connsiteX94" fmla="*/ 589761 w 1472002"/>
                <a:gd name="connsiteY94" fmla="*/ 409575 h 2024063"/>
                <a:gd name="connsiteX95" fmla="*/ 594524 w 1472002"/>
                <a:gd name="connsiteY95" fmla="*/ 395288 h 2024063"/>
                <a:gd name="connsiteX96" fmla="*/ 589761 w 1472002"/>
                <a:gd name="connsiteY96" fmla="*/ 338138 h 2024063"/>
                <a:gd name="connsiteX97" fmla="*/ 546899 w 1472002"/>
                <a:gd name="connsiteY97" fmla="*/ 342900 h 2024063"/>
                <a:gd name="connsiteX98" fmla="*/ 532611 w 1472002"/>
                <a:gd name="connsiteY98" fmla="*/ 357188 h 2024063"/>
                <a:gd name="connsiteX99" fmla="*/ 513561 w 1472002"/>
                <a:gd name="connsiteY99" fmla="*/ 385763 h 2024063"/>
                <a:gd name="connsiteX100" fmla="*/ 489749 w 1472002"/>
                <a:gd name="connsiteY100" fmla="*/ 419100 h 2024063"/>
                <a:gd name="connsiteX101" fmla="*/ 484986 w 1472002"/>
                <a:gd name="connsiteY101" fmla="*/ 433388 h 2024063"/>
                <a:gd name="connsiteX102" fmla="*/ 489749 w 1472002"/>
                <a:gd name="connsiteY102" fmla="*/ 452438 h 2024063"/>
                <a:gd name="connsiteX103" fmla="*/ 499274 w 1472002"/>
                <a:gd name="connsiteY103" fmla="*/ 500063 h 2024063"/>
                <a:gd name="connsiteX104" fmla="*/ 513561 w 1472002"/>
                <a:gd name="connsiteY104" fmla="*/ 528638 h 2024063"/>
                <a:gd name="connsiteX105" fmla="*/ 527849 w 1472002"/>
                <a:gd name="connsiteY105" fmla="*/ 576263 h 2024063"/>
                <a:gd name="connsiteX106" fmla="*/ 527849 w 1472002"/>
                <a:gd name="connsiteY106" fmla="*/ 719138 h 2024063"/>
                <a:gd name="connsiteX107" fmla="*/ 523086 w 1472002"/>
                <a:gd name="connsiteY107" fmla="*/ 747713 h 2024063"/>
                <a:gd name="connsiteX108" fmla="*/ 513561 w 1472002"/>
                <a:gd name="connsiteY108" fmla="*/ 771525 h 2024063"/>
                <a:gd name="connsiteX109" fmla="*/ 508799 w 1472002"/>
                <a:gd name="connsiteY109" fmla="*/ 785813 h 2024063"/>
                <a:gd name="connsiteX110" fmla="*/ 504036 w 1472002"/>
                <a:gd name="connsiteY110" fmla="*/ 804863 h 2024063"/>
                <a:gd name="connsiteX111" fmla="*/ 494511 w 1472002"/>
                <a:gd name="connsiteY111" fmla="*/ 819150 h 2024063"/>
                <a:gd name="connsiteX112" fmla="*/ 489749 w 1472002"/>
                <a:gd name="connsiteY112" fmla="*/ 833438 h 2024063"/>
                <a:gd name="connsiteX113" fmla="*/ 461174 w 1472002"/>
                <a:gd name="connsiteY113" fmla="*/ 852488 h 2024063"/>
                <a:gd name="connsiteX114" fmla="*/ 432599 w 1472002"/>
                <a:gd name="connsiteY114" fmla="*/ 847725 h 2024063"/>
                <a:gd name="connsiteX115" fmla="*/ 418311 w 1472002"/>
                <a:gd name="connsiteY115" fmla="*/ 814388 h 2024063"/>
                <a:gd name="connsiteX116" fmla="*/ 404024 w 1472002"/>
                <a:gd name="connsiteY116" fmla="*/ 700088 h 2024063"/>
                <a:gd name="connsiteX117" fmla="*/ 394499 w 1472002"/>
                <a:gd name="connsiteY117" fmla="*/ 685800 h 2024063"/>
                <a:gd name="connsiteX118" fmla="*/ 380211 w 1472002"/>
                <a:gd name="connsiteY118" fmla="*/ 681038 h 2024063"/>
                <a:gd name="connsiteX119" fmla="*/ 370686 w 1472002"/>
                <a:gd name="connsiteY119" fmla="*/ 695325 h 2024063"/>
                <a:gd name="connsiteX120" fmla="*/ 361161 w 1472002"/>
                <a:gd name="connsiteY120" fmla="*/ 728663 h 2024063"/>
                <a:gd name="connsiteX121" fmla="*/ 351636 w 1472002"/>
                <a:gd name="connsiteY121" fmla="*/ 823913 h 2024063"/>
                <a:gd name="connsiteX122" fmla="*/ 342111 w 1472002"/>
                <a:gd name="connsiteY122" fmla="*/ 852488 h 2024063"/>
                <a:gd name="connsiteX123" fmla="*/ 332586 w 1472002"/>
                <a:gd name="connsiteY123" fmla="*/ 866775 h 2024063"/>
                <a:gd name="connsiteX124" fmla="*/ 289724 w 1472002"/>
                <a:gd name="connsiteY124" fmla="*/ 885825 h 2024063"/>
                <a:gd name="connsiteX125" fmla="*/ 275436 w 1472002"/>
                <a:gd name="connsiteY125" fmla="*/ 890588 h 2024063"/>
                <a:gd name="connsiteX126" fmla="*/ 184949 w 1472002"/>
                <a:gd name="connsiteY126" fmla="*/ 881063 h 2024063"/>
                <a:gd name="connsiteX127" fmla="*/ 156374 w 1472002"/>
                <a:gd name="connsiteY127" fmla="*/ 871538 h 2024063"/>
                <a:gd name="connsiteX128" fmla="*/ 142086 w 1472002"/>
                <a:gd name="connsiteY128" fmla="*/ 866775 h 2024063"/>
                <a:gd name="connsiteX129" fmla="*/ 118274 w 1472002"/>
                <a:gd name="connsiteY129" fmla="*/ 862013 h 2024063"/>
                <a:gd name="connsiteX130" fmla="*/ 103986 w 1472002"/>
                <a:gd name="connsiteY130" fmla="*/ 852488 h 2024063"/>
                <a:gd name="connsiteX131" fmla="*/ 27786 w 1472002"/>
                <a:gd name="connsiteY131" fmla="*/ 852488 h 2024063"/>
                <a:gd name="connsiteX132" fmla="*/ 8736 w 1472002"/>
                <a:gd name="connsiteY132" fmla="*/ 866775 h 2024063"/>
                <a:gd name="connsiteX133" fmla="*/ 8736 w 1472002"/>
                <a:gd name="connsiteY133" fmla="*/ 909638 h 2024063"/>
                <a:gd name="connsiteX134" fmla="*/ 23024 w 1472002"/>
                <a:gd name="connsiteY134" fmla="*/ 923925 h 2024063"/>
                <a:gd name="connsiteX135" fmla="*/ 42074 w 1472002"/>
                <a:gd name="connsiteY135" fmla="*/ 938213 h 2024063"/>
                <a:gd name="connsiteX136" fmla="*/ 61124 w 1472002"/>
                <a:gd name="connsiteY136" fmla="*/ 942975 h 2024063"/>
                <a:gd name="connsiteX137" fmla="*/ 75411 w 1472002"/>
                <a:gd name="connsiteY137" fmla="*/ 947738 h 2024063"/>
                <a:gd name="connsiteX138" fmla="*/ 108749 w 1472002"/>
                <a:gd name="connsiteY138" fmla="*/ 966788 h 2024063"/>
                <a:gd name="connsiteX139" fmla="*/ 127799 w 1472002"/>
                <a:gd name="connsiteY139" fmla="*/ 971550 h 2024063"/>
                <a:gd name="connsiteX140" fmla="*/ 142086 w 1472002"/>
                <a:gd name="connsiteY140" fmla="*/ 976313 h 2024063"/>
                <a:gd name="connsiteX141" fmla="*/ 161136 w 1472002"/>
                <a:gd name="connsiteY141" fmla="*/ 1004888 h 2024063"/>
                <a:gd name="connsiteX142" fmla="*/ 170661 w 1472002"/>
                <a:gd name="connsiteY142" fmla="*/ 1033463 h 2024063"/>
                <a:gd name="connsiteX143" fmla="*/ 175424 w 1472002"/>
                <a:gd name="connsiteY143" fmla="*/ 1047750 h 2024063"/>
                <a:gd name="connsiteX144" fmla="*/ 180186 w 1472002"/>
                <a:gd name="connsiteY144" fmla="*/ 1066800 h 2024063"/>
                <a:gd name="connsiteX145" fmla="*/ 184949 w 1472002"/>
                <a:gd name="connsiteY145" fmla="*/ 1152525 h 2024063"/>
                <a:gd name="connsiteX146" fmla="*/ 199236 w 1472002"/>
                <a:gd name="connsiteY146" fmla="*/ 1162050 h 2024063"/>
                <a:gd name="connsiteX147" fmla="*/ 251624 w 1472002"/>
                <a:gd name="connsiteY147" fmla="*/ 1147763 h 2024063"/>
                <a:gd name="connsiteX148" fmla="*/ 265911 w 1472002"/>
                <a:gd name="connsiteY148" fmla="*/ 1133475 h 2024063"/>
                <a:gd name="connsiteX149" fmla="*/ 280199 w 1472002"/>
                <a:gd name="connsiteY149" fmla="*/ 1100138 h 2024063"/>
                <a:gd name="connsiteX150" fmla="*/ 294486 w 1472002"/>
                <a:gd name="connsiteY150" fmla="*/ 1081088 h 2024063"/>
                <a:gd name="connsiteX151" fmla="*/ 304011 w 1472002"/>
                <a:gd name="connsiteY151" fmla="*/ 1066800 h 2024063"/>
                <a:gd name="connsiteX152" fmla="*/ 346874 w 1472002"/>
                <a:gd name="connsiteY152" fmla="*/ 1028700 h 2024063"/>
                <a:gd name="connsiteX153" fmla="*/ 404024 w 1472002"/>
                <a:gd name="connsiteY153" fmla="*/ 1033463 h 2024063"/>
                <a:gd name="connsiteX154" fmla="*/ 418311 w 1472002"/>
                <a:gd name="connsiteY154" fmla="*/ 1042988 h 2024063"/>
                <a:gd name="connsiteX155" fmla="*/ 446886 w 1472002"/>
                <a:gd name="connsiteY155" fmla="*/ 1071563 h 2024063"/>
                <a:gd name="connsiteX156" fmla="*/ 461174 w 1472002"/>
                <a:gd name="connsiteY156" fmla="*/ 1081088 h 2024063"/>
                <a:gd name="connsiteX157" fmla="*/ 480224 w 1472002"/>
                <a:gd name="connsiteY157" fmla="*/ 1090613 h 2024063"/>
                <a:gd name="connsiteX158" fmla="*/ 504036 w 1472002"/>
                <a:gd name="connsiteY158" fmla="*/ 1119188 h 2024063"/>
                <a:gd name="connsiteX159" fmla="*/ 527849 w 1472002"/>
                <a:gd name="connsiteY159" fmla="*/ 1147763 h 2024063"/>
                <a:gd name="connsiteX160" fmla="*/ 537374 w 1472002"/>
                <a:gd name="connsiteY160" fmla="*/ 1166813 h 2024063"/>
                <a:gd name="connsiteX161" fmla="*/ 551661 w 1472002"/>
                <a:gd name="connsiteY161" fmla="*/ 1214438 h 2024063"/>
                <a:gd name="connsiteX162" fmla="*/ 556424 w 1472002"/>
                <a:gd name="connsiteY162" fmla="*/ 1228725 h 2024063"/>
                <a:gd name="connsiteX163" fmla="*/ 542136 w 1472002"/>
                <a:gd name="connsiteY163" fmla="*/ 1295400 h 2024063"/>
                <a:gd name="connsiteX164" fmla="*/ 513561 w 1472002"/>
                <a:gd name="connsiteY164" fmla="*/ 1314450 h 2024063"/>
                <a:gd name="connsiteX165" fmla="*/ 484986 w 1472002"/>
                <a:gd name="connsiteY165" fmla="*/ 1323975 h 2024063"/>
                <a:gd name="connsiteX166" fmla="*/ 470699 w 1472002"/>
                <a:gd name="connsiteY166" fmla="*/ 1333500 h 2024063"/>
                <a:gd name="connsiteX167" fmla="*/ 399261 w 1472002"/>
                <a:gd name="connsiteY167" fmla="*/ 1343025 h 2024063"/>
                <a:gd name="connsiteX168" fmla="*/ 370686 w 1472002"/>
                <a:gd name="connsiteY168" fmla="*/ 1357313 h 2024063"/>
                <a:gd name="connsiteX169" fmla="*/ 337349 w 1472002"/>
                <a:gd name="connsiteY169" fmla="*/ 1400175 h 2024063"/>
                <a:gd name="connsiteX170" fmla="*/ 323061 w 1472002"/>
                <a:gd name="connsiteY170" fmla="*/ 1409700 h 2024063"/>
                <a:gd name="connsiteX171" fmla="*/ 299249 w 1472002"/>
                <a:gd name="connsiteY171" fmla="*/ 1414463 h 2024063"/>
                <a:gd name="connsiteX172" fmla="*/ 284961 w 1472002"/>
                <a:gd name="connsiteY172" fmla="*/ 1419225 h 2024063"/>
                <a:gd name="connsiteX173" fmla="*/ 275436 w 1472002"/>
                <a:gd name="connsiteY173" fmla="*/ 1433513 h 2024063"/>
                <a:gd name="connsiteX174" fmla="*/ 261149 w 1472002"/>
                <a:gd name="connsiteY174" fmla="*/ 1447800 h 2024063"/>
                <a:gd name="connsiteX175" fmla="*/ 251624 w 1472002"/>
                <a:gd name="connsiteY175" fmla="*/ 1466850 h 2024063"/>
                <a:gd name="connsiteX176" fmla="*/ 246861 w 1472002"/>
                <a:gd name="connsiteY176" fmla="*/ 1500188 h 2024063"/>
                <a:gd name="connsiteX177" fmla="*/ 237336 w 1472002"/>
                <a:gd name="connsiteY177" fmla="*/ 1528763 h 2024063"/>
                <a:gd name="connsiteX178" fmla="*/ 232574 w 1472002"/>
                <a:gd name="connsiteY178" fmla="*/ 1557338 h 2024063"/>
                <a:gd name="connsiteX179" fmla="*/ 227811 w 1472002"/>
                <a:gd name="connsiteY179" fmla="*/ 1571625 h 2024063"/>
                <a:gd name="connsiteX180" fmla="*/ 242099 w 1472002"/>
                <a:gd name="connsiteY180" fmla="*/ 1681163 h 2024063"/>
                <a:gd name="connsiteX181" fmla="*/ 261149 w 1472002"/>
                <a:gd name="connsiteY181" fmla="*/ 1714500 h 2024063"/>
                <a:gd name="connsiteX182" fmla="*/ 275436 w 1472002"/>
                <a:gd name="connsiteY182" fmla="*/ 1719263 h 2024063"/>
                <a:gd name="connsiteX183" fmla="*/ 327824 w 1472002"/>
                <a:gd name="connsiteY183" fmla="*/ 1728788 h 2024063"/>
                <a:gd name="connsiteX184" fmla="*/ 351636 w 1472002"/>
                <a:gd name="connsiteY184" fmla="*/ 1762125 h 2024063"/>
                <a:gd name="connsiteX185" fmla="*/ 365924 w 1472002"/>
                <a:gd name="connsiteY185" fmla="*/ 1747838 h 2024063"/>
                <a:gd name="connsiteX186" fmla="*/ 384974 w 1472002"/>
                <a:gd name="connsiteY186" fmla="*/ 1719263 h 2024063"/>
                <a:gd name="connsiteX187" fmla="*/ 399261 w 1472002"/>
                <a:gd name="connsiteY187" fmla="*/ 1714500 h 2024063"/>
                <a:gd name="connsiteX188" fmla="*/ 437361 w 1472002"/>
                <a:gd name="connsiteY188" fmla="*/ 1738313 h 2024063"/>
                <a:gd name="connsiteX189" fmla="*/ 451649 w 1472002"/>
                <a:gd name="connsiteY189" fmla="*/ 1752600 h 2024063"/>
                <a:gd name="connsiteX190" fmla="*/ 470699 w 1472002"/>
                <a:gd name="connsiteY190" fmla="*/ 1781175 h 2024063"/>
                <a:gd name="connsiteX191" fmla="*/ 475461 w 1472002"/>
                <a:gd name="connsiteY191" fmla="*/ 1795463 h 2024063"/>
                <a:gd name="connsiteX192" fmla="*/ 484986 w 1472002"/>
                <a:gd name="connsiteY192" fmla="*/ 1809750 h 2024063"/>
                <a:gd name="connsiteX193" fmla="*/ 489749 w 1472002"/>
                <a:gd name="connsiteY193" fmla="*/ 1833563 h 2024063"/>
                <a:gd name="connsiteX194" fmla="*/ 480224 w 1472002"/>
                <a:gd name="connsiteY194" fmla="*/ 1881188 h 2024063"/>
                <a:gd name="connsiteX195" fmla="*/ 465936 w 1472002"/>
                <a:gd name="connsiteY195" fmla="*/ 1909763 h 2024063"/>
                <a:gd name="connsiteX196" fmla="*/ 480224 w 1472002"/>
                <a:gd name="connsiteY196" fmla="*/ 1924050 h 2024063"/>
                <a:gd name="connsiteX197" fmla="*/ 494511 w 1472002"/>
                <a:gd name="connsiteY197" fmla="*/ 1928813 h 2024063"/>
                <a:gd name="connsiteX198" fmla="*/ 532611 w 1472002"/>
                <a:gd name="connsiteY198" fmla="*/ 1938338 h 2024063"/>
                <a:gd name="connsiteX199" fmla="*/ 546899 w 1472002"/>
                <a:gd name="connsiteY199" fmla="*/ 1952625 h 2024063"/>
                <a:gd name="connsiteX200" fmla="*/ 575474 w 1472002"/>
                <a:gd name="connsiteY200" fmla="*/ 1962150 h 2024063"/>
                <a:gd name="connsiteX201" fmla="*/ 604049 w 1472002"/>
                <a:gd name="connsiteY201" fmla="*/ 1981200 h 2024063"/>
                <a:gd name="connsiteX202" fmla="*/ 632624 w 1472002"/>
                <a:gd name="connsiteY202" fmla="*/ 1971675 h 2024063"/>
                <a:gd name="connsiteX203" fmla="*/ 646911 w 1472002"/>
                <a:gd name="connsiteY203" fmla="*/ 1962150 h 2024063"/>
                <a:gd name="connsiteX204" fmla="*/ 661199 w 1472002"/>
                <a:gd name="connsiteY204" fmla="*/ 1947863 h 2024063"/>
                <a:gd name="connsiteX205" fmla="*/ 675486 w 1472002"/>
                <a:gd name="connsiteY205" fmla="*/ 1943100 h 2024063"/>
                <a:gd name="connsiteX206" fmla="*/ 718349 w 1472002"/>
                <a:gd name="connsiteY206" fmla="*/ 1919288 h 2024063"/>
                <a:gd name="connsiteX207" fmla="*/ 727874 w 1472002"/>
                <a:gd name="connsiteY207" fmla="*/ 1905000 h 2024063"/>
                <a:gd name="connsiteX208" fmla="*/ 756449 w 1472002"/>
                <a:gd name="connsiteY208" fmla="*/ 1881188 h 2024063"/>
                <a:gd name="connsiteX209" fmla="*/ 780261 w 1472002"/>
                <a:gd name="connsiteY209" fmla="*/ 1857375 h 2024063"/>
                <a:gd name="connsiteX210" fmla="*/ 780261 w 1472002"/>
                <a:gd name="connsiteY210" fmla="*/ 1814513 h 2024063"/>
                <a:gd name="connsiteX211" fmla="*/ 770736 w 1472002"/>
                <a:gd name="connsiteY211" fmla="*/ 1757363 h 2024063"/>
                <a:gd name="connsiteX212" fmla="*/ 756449 w 1472002"/>
                <a:gd name="connsiteY212" fmla="*/ 1743075 h 2024063"/>
                <a:gd name="connsiteX213" fmla="*/ 746924 w 1472002"/>
                <a:gd name="connsiteY213" fmla="*/ 1728788 h 2024063"/>
                <a:gd name="connsiteX214" fmla="*/ 704061 w 1472002"/>
                <a:gd name="connsiteY214" fmla="*/ 1695450 h 2024063"/>
                <a:gd name="connsiteX215" fmla="*/ 689774 w 1472002"/>
                <a:gd name="connsiteY215" fmla="*/ 1690688 h 2024063"/>
                <a:gd name="connsiteX216" fmla="*/ 680249 w 1472002"/>
                <a:gd name="connsiteY216" fmla="*/ 1676400 h 2024063"/>
                <a:gd name="connsiteX217" fmla="*/ 670724 w 1472002"/>
                <a:gd name="connsiteY217" fmla="*/ 1647825 h 2024063"/>
                <a:gd name="connsiteX218" fmla="*/ 675486 w 1472002"/>
                <a:gd name="connsiteY218" fmla="*/ 1557338 h 2024063"/>
                <a:gd name="connsiteX219" fmla="*/ 685011 w 1472002"/>
                <a:gd name="connsiteY219" fmla="*/ 1462088 h 2024063"/>
                <a:gd name="connsiteX220" fmla="*/ 694536 w 1472002"/>
                <a:gd name="connsiteY220" fmla="*/ 1447800 h 2024063"/>
                <a:gd name="connsiteX221" fmla="*/ 723111 w 1472002"/>
                <a:gd name="connsiteY221" fmla="*/ 1433513 h 2024063"/>
                <a:gd name="connsiteX222" fmla="*/ 775499 w 1472002"/>
                <a:gd name="connsiteY222" fmla="*/ 1447800 h 2024063"/>
                <a:gd name="connsiteX223" fmla="*/ 789786 w 1472002"/>
                <a:gd name="connsiteY223" fmla="*/ 1452563 h 2024063"/>
                <a:gd name="connsiteX224" fmla="*/ 832649 w 1472002"/>
                <a:gd name="connsiteY224" fmla="*/ 1476375 h 2024063"/>
                <a:gd name="connsiteX225" fmla="*/ 861224 w 1472002"/>
                <a:gd name="connsiteY225" fmla="*/ 1490663 h 2024063"/>
                <a:gd name="connsiteX226" fmla="*/ 875511 w 1472002"/>
                <a:gd name="connsiteY226" fmla="*/ 1500188 h 2024063"/>
                <a:gd name="connsiteX227" fmla="*/ 889799 w 1472002"/>
                <a:gd name="connsiteY227" fmla="*/ 1552575 h 2024063"/>
                <a:gd name="connsiteX228" fmla="*/ 880274 w 1472002"/>
                <a:gd name="connsiteY228" fmla="*/ 1638300 h 2024063"/>
                <a:gd name="connsiteX229" fmla="*/ 870749 w 1472002"/>
                <a:gd name="connsiteY229" fmla="*/ 1666875 h 2024063"/>
                <a:gd name="connsiteX230" fmla="*/ 865986 w 1472002"/>
                <a:gd name="connsiteY230" fmla="*/ 1681163 h 2024063"/>
                <a:gd name="connsiteX231" fmla="*/ 908849 w 1472002"/>
                <a:gd name="connsiteY231" fmla="*/ 1700213 h 2024063"/>
                <a:gd name="connsiteX232" fmla="*/ 923136 w 1472002"/>
                <a:gd name="connsiteY232" fmla="*/ 1704975 h 2024063"/>
                <a:gd name="connsiteX233" fmla="*/ 965999 w 1472002"/>
                <a:gd name="connsiteY233" fmla="*/ 1738313 h 2024063"/>
                <a:gd name="connsiteX234" fmla="*/ 985049 w 1472002"/>
                <a:gd name="connsiteY234" fmla="*/ 1766888 h 2024063"/>
                <a:gd name="connsiteX235" fmla="*/ 994574 w 1472002"/>
                <a:gd name="connsiteY235" fmla="*/ 1795463 h 2024063"/>
                <a:gd name="connsiteX236" fmla="*/ 1008861 w 1472002"/>
                <a:gd name="connsiteY236" fmla="*/ 1804988 h 2024063"/>
                <a:gd name="connsiteX237" fmla="*/ 1085061 w 1472002"/>
                <a:gd name="connsiteY237" fmla="*/ 1814513 h 2024063"/>
                <a:gd name="connsiteX238" fmla="*/ 1127924 w 1472002"/>
                <a:gd name="connsiteY238" fmla="*/ 1819275 h 2024063"/>
                <a:gd name="connsiteX239" fmla="*/ 1161261 w 1472002"/>
                <a:gd name="connsiteY239" fmla="*/ 1828800 h 2024063"/>
                <a:gd name="connsiteX240" fmla="*/ 1175549 w 1472002"/>
                <a:gd name="connsiteY240" fmla="*/ 1838325 h 2024063"/>
                <a:gd name="connsiteX241" fmla="*/ 1194599 w 1472002"/>
                <a:gd name="connsiteY241" fmla="*/ 1866900 h 2024063"/>
                <a:gd name="connsiteX242" fmla="*/ 1218411 w 1472002"/>
                <a:gd name="connsiteY242" fmla="*/ 1895475 h 2024063"/>
                <a:gd name="connsiteX243" fmla="*/ 1246986 w 1472002"/>
                <a:gd name="connsiteY243" fmla="*/ 1914525 h 2024063"/>
                <a:gd name="connsiteX244" fmla="*/ 1261274 w 1472002"/>
                <a:gd name="connsiteY244" fmla="*/ 1924050 h 2024063"/>
                <a:gd name="connsiteX245" fmla="*/ 1275561 w 1472002"/>
                <a:gd name="connsiteY245" fmla="*/ 1943100 h 2024063"/>
                <a:gd name="connsiteX246" fmla="*/ 1304136 w 1472002"/>
                <a:gd name="connsiteY246" fmla="*/ 1971675 h 2024063"/>
                <a:gd name="connsiteX247" fmla="*/ 1313661 w 1472002"/>
                <a:gd name="connsiteY247" fmla="*/ 1985963 h 2024063"/>
                <a:gd name="connsiteX248" fmla="*/ 1342236 w 1472002"/>
                <a:gd name="connsiteY248" fmla="*/ 2005013 h 2024063"/>
                <a:gd name="connsiteX249" fmla="*/ 1361286 w 1472002"/>
                <a:gd name="connsiteY249" fmla="*/ 2019300 h 2024063"/>
                <a:gd name="connsiteX250" fmla="*/ 1389861 w 1472002"/>
                <a:gd name="connsiteY250" fmla="*/ 2024063 h 2024063"/>
                <a:gd name="connsiteX251" fmla="*/ 1437486 w 1472002"/>
                <a:gd name="connsiteY251" fmla="*/ 2000250 h 2024063"/>
                <a:gd name="connsiteX252" fmla="*/ 1451774 w 1472002"/>
                <a:gd name="connsiteY252" fmla="*/ 1990725 h 2024063"/>
                <a:gd name="connsiteX253" fmla="*/ 1456536 w 1472002"/>
                <a:gd name="connsiteY253" fmla="*/ 1976438 h 2024063"/>
                <a:gd name="connsiteX254" fmla="*/ 1456536 w 1472002"/>
                <a:gd name="connsiteY254" fmla="*/ 1871663 h 2024063"/>
                <a:gd name="connsiteX255" fmla="*/ 1451774 w 1472002"/>
                <a:gd name="connsiteY255" fmla="*/ 1838325 h 2024063"/>
                <a:gd name="connsiteX256" fmla="*/ 1447011 w 1472002"/>
                <a:gd name="connsiteY256" fmla="*/ 1824038 h 2024063"/>
                <a:gd name="connsiteX257" fmla="*/ 1375574 w 1472002"/>
                <a:gd name="connsiteY257" fmla="*/ 1809750 h 2024063"/>
                <a:gd name="connsiteX258" fmla="*/ 1346999 w 1472002"/>
                <a:gd name="connsiteY258" fmla="*/ 1790700 h 2024063"/>
                <a:gd name="connsiteX259" fmla="*/ 1318424 w 1472002"/>
                <a:gd name="connsiteY259" fmla="*/ 1771650 h 2024063"/>
                <a:gd name="connsiteX260" fmla="*/ 1304136 w 1472002"/>
                <a:gd name="connsiteY260" fmla="*/ 1743075 h 2024063"/>
                <a:gd name="connsiteX261" fmla="*/ 1313661 w 1472002"/>
                <a:gd name="connsiteY261" fmla="*/ 1700213 h 2024063"/>
                <a:gd name="connsiteX262" fmla="*/ 1332711 w 1472002"/>
                <a:gd name="connsiteY262" fmla="*/ 1671638 h 2024063"/>
                <a:gd name="connsiteX263" fmla="*/ 1346999 w 1472002"/>
                <a:gd name="connsiteY263" fmla="*/ 1662113 h 2024063"/>
                <a:gd name="connsiteX264" fmla="*/ 1356524 w 1472002"/>
                <a:gd name="connsiteY264" fmla="*/ 1647825 h 2024063"/>
                <a:gd name="connsiteX265" fmla="*/ 1370811 w 1472002"/>
                <a:gd name="connsiteY265" fmla="*/ 1638300 h 2024063"/>
                <a:gd name="connsiteX266" fmla="*/ 1404149 w 1472002"/>
                <a:gd name="connsiteY266" fmla="*/ 1609725 h 2024063"/>
                <a:gd name="connsiteX267" fmla="*/ 1408911 w 1472002"/>
                <a:gd name="connsiteY267" fmla="*/ 1595438 h 2024063"/>
                <a:gd name="connsiteX268" fmla="*/ 1418436 w 1472002"/>
                <a:gd name="connsiteY268" fmla="*/ 1581150 h 2024063"/>
                <a:gd name="connsiteX269" fmla="*/ 1427961 w 1472002"/>
                <a:gd name="connsiteY269" fmla="*/ 1552575 h 2024063"/>
                <a:gd name="connsiteX270" fmla="*/ 1432724 w 1472002"/>
                <a:gd name="connsiteY270" fmla="*/ 1343025 h 2024063"/>
                <a:gd name="connsiteX271" fmla="*/ 1437486 w 1472002"/>
                <a:gd name="connsiteY271" fmla="*/ 1314450 h 2024063"/>
                <a:gd name="connsiteX272" fmla="*/ 1447011 w 1472002"/>
                <a:gd name="connsiteY272" fmla="*/ 1233488 h 2024063"/>
                <a:gd name="connsiteX273" fmla="*/ 1442249 w 1472002"/>
                <a:gd name="connsiteY273" fmla="*/ 1200150 h 2024063"/>
                <a:gd name="connsiteX274" fmla="*/ 1427961 w 1472002"/>
                <a:gd name="connsiteY274" fmla="*/ 1190625 h 2024063"/>
                <a:gd name="connsiteX275" fmla="*/ 1399386 w 1472002"/>
                <a:gd name="connsiteY275" fmla="*/ 1181100 h 2024063"/>
                <a:gd name="connsiteX276" fmla="*/ 1366049 w 1472002"/>
                <a:gd name="connsiteY276" fmla="*/ 1190625 h 2024063"/>
                <a:gd name="connsiteX277" fmla="*/ 1342236 w 1472002"/>
                <a:gd name="connsiteY277" fmla="*/ 1219200 h 2024063"/>
                <a:gd name="connsiteX278" fmla="*/ 1332711 w 1472002"/>
                <a:gd name="connsiteY278" fmla="*/ 1262063 h 2024063"/>
                <a:gd name="connsiteX279" fmla="*/ 1327949 w 1472002"/>
                <a:gd name="connsiteY279" fmla="*/ 1276350 h 2024063"/>
                <a:gd name="connsiteX280" fmla="*/ 1313661 w 1472002"/>
                <a:gd name="connsiteY280" fmla="*/ 1285875 h 2024063"/>
                <a:gd name="connsiteX281" fmla="*/ 1261274 w 1472002"/>
                <a:gd name="connsiteY281" fmla="*/ 1276350 h 2024063"/>
                <a:gd name="connsiteX282" fmla="*/ 1246986 w 1472002"/>
                <a:gd name="connsiteY282" fmla="*/ 1266825 h 2024063"/>
                <a:gd name="connsiteX283" fmla="*/ 1232699 w 1472002"/>
                <a:gd name="connsiteY283" fmla="*/ 1238250 h 2024063"/>
                <a:gd name="connsiteX284" fmla="*/ 1227936 w 1472002"/>
                <a:gd name="connsiteY284" fmla="*/ 1223963 h 2024063"/>
                <a:gd name="connsiteX285" fmla="*/ 1218411 w 1472002"/>
                <a:gd name="connsiteY285" fmla="*/ 1209675 h 2024063"/>
                <a:gd name="connsiteX286" fmla="*/ 1189836 w 1472002"/>
                <a:gd name="connsiteY286" fmla="*/ 1185863 h 2024063"/>
                <a:gd name="connsiteX287" fmla="*/ 1175549 w 1472002"/>
                <a:gd name="connsiteY287" fmla="*/ 1181100 h 2024063"/>
                <a:gd name="connsiteX288" fmla="*/ 1161261 w 1472002"/>
                <a:gd name="connsiteY288" fmla="*/ 1200150 h 2024063"/>
                <a:gd name="connsiteX289" fmla="*/ 1175549 w 1472002"/>
                <a:gd name="connsiteY289" fmla="*/ 1271588 h 2024063"/>
                <a:gd name="connsiteX290" fmla="*/ 1170786 w 1472002"/>
                <a:gd name="connsiteY290" fmla="*/ 1295400 h 2024063"/>
                <a:gd name="connsiteX291" fmla="*/ 1166024 w 1472002"/>
                <a:gd name="connsiteY291" fmla="*/ 1309688 h 2024063"/>
                <a:gd name="connsiteX292" fmla="*/ 1146974 w 1472002"/>
                <a:gd name="connsiteY292" fmla="*/ 1314450 h 2024063"/>
                <a:gd name="connsiteX293" fmla="*/ 1099349 w 1472002"/>
                <a:gd name="connsiteY293" fmla="*/ 1304925 h 2024063"/>
                <a:gd name="connsiteX294" fmla="*/ 1051724 w 1472002"/>
                <a:gd name="connsiteY294" fmla="*/ 1300163 h 2024063"/>
                <a:gd name="connsiteX295" fmla="*/ 1013624 w 1472002"/>
                <a:gd name="connsiteY295" fmla="*/ 1285875 h 2024063"/>
                <a:gd name="connsiteX296" fmla="*/ 985049 w 1472002"/>
                <a:gd name="connsiteY296" fmla="*/ 1276350 h 2024063"/>
                <a:gd name="connsiteX297" fmla="*/ 951711 w 1472002"/>
                <a:gd name="connsiteY297" fmla="*/ 1257300 h 2024063"/>
                <a:gd name="connsiteX298" fmla="*/ 923136 w 1472002"/>
                <a:gd name="connsiteY298" fmla="*/ 1243013 h 2024063"/>
                <a:gd name="connsiteX299" fmla="*/ 908849 w 1472002"/>
                <a:gd name="connsiteY299" fmla="*/ 1228725 h 2024063"/>
                <a:gd name="connsiteX300" fmla="*/ 894561 w 1472002"/>
                <a:gd name="connsiteY300" fmla="*/ 1219200 h 2024063"/>
                <a:gd name="connsiteX301" fmla="*/ 875511 w 1472002"/>
                <a:gd name="connsiteY301" fmla="*/ 1190625 h 2024063"/>
                <a:gd name="connsiteX302" fmla="*/ 870749 w 1472002"/>
                <a:gd name="connsiteY302" fmla="*/ 1176338 h 2024063"/>
                <a:gd name="connsiteX303" fmla="*/ 880274 w 1472002"/>
                <a:gd name="connsiteY303" fmla="*/ 1133475 h 2024063"/>
                <a:gd name="connsiteX304" fmla="*/ 885036 w 1472002"/>
                <a:gd name="connsiteY304" fmla="*/ 1014413 h 2024063"/>
                <a:gd name="connsiteX305" fmla="*/ 894561 w 1472002"/>
                <a:gd name="connsiteY305" fmla="*/ 1000125 h 2024063"/>
                <a:gd name="connsiteX306" fmla="*/ 908849 w 1472002"/>
                <a:gd name="connsiteY306" fmla="*/ 971550 h 2024063"/>
                <a:gd name="connsiteX307" fmla="*/ 913611 w 1472002"/>
                <a:gd name="connsiteY307" fmla="*/ 957263 h 2024063"/>
                <a:gd name="connsiteX308" fmla="*/ 927899 w 1472002"/>
                <a:gd name="connsiteY308" fmla="*/ 942975 h 2024063"/>
                <a:gd name="connsiteX309" fmla="*/ 961236 w 1472002"/>
                <a:gd name="connsiteY309" fmla="*/ 952500 h 2024063"/>
                <a:gd name="connsiteX310" fmla="*/ 1004099 w 1472002"/>
                <a:gd name="connsiteY310" fmla="*/ 947738 h 2024063"/>
                <a:gd name="connsiteX311" fmla="*/ 1042199 w 1472002"/>
                <a:gd name="connsiteY311" fmla="*/ 938213 h 2024063"/>
                <a:gd name="connsiteX312" fmla="*/ 1070774 w 1472002"/>
                <a:gd name="connsiteY312" fmla="*/ 914400 h 2024063"/>
                <a:gd name="connsiteX313" fmla="*/ 1080299 w 1472002"/>
                <a:gd name="connsiteY313" fmla="*/ 900113 h 2024063"/>
                <a:gd name="connsiteX314" fmla="*/ 1099349 w 1472002"/>
                <a:gd name="connsiteY314" fmla="*/ 890588 h 2024063"/>
                <a:gd name="connsiteX315" fmla="*/ 1127924 w 1472002"/>
                <a:gd name="connsiteY315" fmla="*/ 871538 h 2024063"/>
                <a:gd name="connsiteX316" fmla="*/ 1170786 w 1472002"/>
                <a:gd name="connsiteY316" fmla="*/ 852488 h 2024063"/>
                <a:gd name="connsiteX317" fmla="*/ 1185074 w 1472002"/>
                <a:gd name="connsiteY317" fmla="*/ 847725 h 2024063"/>
                <a:gd name="connsiteX318" fmla="*/ 1194599 w 1472002"/>
                <a:gd name="connsiteY318" fmla="*/ 833438 h 2024063"/>
                <a:gd name="connsiteX319" fmla="*/ 1185074 w 1472002"/>
                <a:gd name="connsiteY319" fmla="*/ 819150 h 2024063"/>
                <a:gd name="connsiteX320" fmla="*/ 1180311 w 1472002"/>
                <a:gd name="connsiteY320" fmla="*/ 804863 h 2024063"/>
                <a:gd name="connsiteX321" fmla="*/ 1185074 w 1472002"/>
                <a:gd name="connsiteY321" fmla="*/ 781050 h 2024063"/>
                <a:gd name="connsiteX322" fmla="*/ 1237461 w 1472002"/>
                <a:gd name="connsiteY322" fmla="*/ 781050 h 2024063"/>
                <a:gd name="connsiteX323" fmla="*/ 1313661 w 1472002"/>
                <a:gd name="connsiteY323" fmla="*/ 790575 h 2024063"/>
                <a:gd name="connsiteX324" fmla="*/ 1327949 w 1472002"/>
                <a:gd name="connsiteY324" fmla="*/ 795338 h 2024063"/>
                <a:gd name="connsiteX325" fmla="*/ 1337474 w 1472002"/>
                <a:gd name="connsiteY325" fmla="*/ 809625 h 2024063"/>
                <a:gd name="connsiteX326" fmla="*/ 1351761 w 1472002"/>
                <a:gd name="connsiteY326" fmla="*/ 819150 h 2024063"/>
                <a:gd name="connsiteX327" fmla="*/ 1370811 w 1472002"/>
                <a:gd name="connsiteY327" fmla="*/ 847725 h 2024063"/>
                <a:gd name="connsiteX328" fmla="*/ 1380336 w 1472002"/>
                <a:gd name="connsiteY328" fmla="*/ 862013 h 2024063"/>
                <a:gd name="connsiteX329" fmla="*/ 1389861 w 1472002"/>
                <a:gd name="connsiteY329" fmla="*/ 942975 h 2024063"/>
                <a:gd name="connsiteX330" fmla="*/ 1399386 w 1472002"/>
                <a:gd name="connsiteY330" fmla="*/ 1042988 h 2024063"/>
                <a:gd name="connsiteX331" fmla="*/ 1408911 w 1472002"/>
                <a:gd name="connsiteY331" fmla="*/ 1057275 h 2024063"/>
                <a:gd name="connsiteX332" fmla="*/ 1413674 w 1472002"/>
                <a:gd name="connsiteY332" fmla="*/ 1042988 h 2024063"/>
                <a:gd name="connsiteX333" fmla="*/ 1423199 w 1472002"/>
                <a:gd name="connsiteY333" fmla="*/ 1009650 h 2024063"/>
                <a:gd name="connsiteX334" fmla="*/ 1432724 w 1472002"/>
                <a:gd name="connsiteY334" fmla="*/ 995363 h 2024063"/>
                <a:gd name="connsiteX335" fmla="*/ 1442249 w 1472002"/>
                <a:gd name="connsiteY335" fmla="*/ 957263 h 2024063"/>
                <a:gd name="connsiteX336" fmla="*/ 1451774 w 1472002"/>
                <a:gd name="connsiteY336" fmla="*/ 942975 h 2024063"/>
                <a:gd name="connsiteX337" fmla="*/ 1456536 w 1472002"/>
                <a:gd name="connsiteY337" fmla="*/ 838200 h 2024063"/>
                <a:gd name="connsiteX338" fmla="*/ 1461299 w 1472002"/>
                <a:gd name="connsiteY338" fmla="*/ 557213 h 2024063"/>
                <a:gd name="connsiteX339" fmla="*/ 1466061 w 1472002"/>
                <a:gd name="connsiteY339" fmla="*/ 347663 h 2024063"/>
                <a:gd name="connsiteX340" fmla="*/ 1461299 w 1472002"/>
                <a:gd name="connsiteY340" fmla="*/ 52388 h 2024063"/>
                <a:gd name="connsiteX341" fmla="*/ 1227936 w 1472002"/>
                <a:gd name="connsiteY341" fmla="*/ 33338 h 2024063"/>
                <a:gd name="connsiteX342" fmla="*/ 1194599 w 1472002"/>
                <a:gd name="connsiteY342" fmla="*/ 52388 h 2024063"/>
                <a:gd name="connsiteX343" fmla="*/ 1213649 w 1472002"/>
                <a:gd name="connsiteY343" fmla="*/ 66675 h 2024063"/>
                <a:gd name="connsiteX0" fmla="*/ 1456536 w 1472002"/>
                <a:gd name="connsiteY0" fmla="*/ 39688 h 2020888"/>
                <a:gd name="connsiteX1" fmla="*/ 1456536 w 1472002"/>
                <a:gd name="connsiteY1" fmla="*/ 39688 h 2020888"/>
                <a:gd name="connsiteX2" fmla="*/ 1227936 w 1472002"/>
                <a:gd name="connsiteY2" fmla="*/ 25400 h 2020888"/>
                <a:gd name="connsiteX3" fmla="*/ 1213649 w 1472002"/>
                <a:gd name="connsiteY3" fmla="*/ 34925 h 2020888"/>
                <a:gd name="connsiteX4" fmla="*/ 1208886 w 1472002"/>
                <a:gd name="connsiteY4" fmla="*/ 49213 h 2020888"/>
                <a:gd name="connsiteX5" fmla="*/ 1223174 w 1472002"/>
                <a:gd name="connsiteY5" fmla="*/ 115888 h 2020888"/>
                <a:gd name="connsiteX6" fmla="*/ 1232699 w 1472002"/>
                <a:gd name="connsiteY6" fmla="*/ 144463 h 2020888"/>
                <a:gd name="connsiteX7" fmla="*/ 1237461 w 1472002"/>
                <a:gd name="connsiteY7" fmla="*/ 158750 h 2020888"/>
                <a:gd name="connsiteX8" fmla="*/ 1246986 w 1472002"/>
                <a:gd name="connsiteY8" fmla="*/ 173038 h 2020888"/>
                <a:gd name="connsiteX9" fmla="*/ 1261274 w 1472002"/>
                <a:gd name="connsiteY9" fmla="*/ 201613 h 2020888"/>
                <a:gd name="connsiteX10" fmla="*/ 1280324 w 1472002"/>
                <a:gd name="connsiteY10" fmla="*/ 244475 h 2020888"/>
                <a:gd name="connsiteX11" fmla="*/ 1289849 w 1472002"/>
                <a:gd name="connsiteY11" fmla="*/ 273050 h 2020888"/>
                <a:gd name="connsiteX12" fmla="*/ 1294611 w 1472002"/>
                <a:gd name="connsiteY12" fmla="*/ 287338 h 2020888"/>
                <a:gd name="connsiteX13" fmla="*/ 1280324 w 1472002"/>
                <a:gd name="connsiteY13" fmla="*/ 339725 h 2020888"/>
                <a:gd name="connsiteX14" fmla="*/ 1270799 w 1472002"/>
                <a:gd name="connsiteY14" fmla="*/ 354013 h 2020888"/>
                <a:gd name="connsiteX15" fmla="*/ 1246986 w 1472002"/>
                <a:gd name="connsiteY15" fmla="*/ 396875 h 2020888"/>
                <a:gd name="connsiteX16" fmla="*/ 1232699 w 1472002"/>
                <a:gd name="connsiteY16" fmla="*/ 411163 h 2020888"/>
                <a:gd name="connsiteX17" fmla="*/ 1223174 w 1472002"/>
                <a:gd name="connsiteY17" fmla="*/ 425450 h 2020888"/>
                <a:gd name="connsiteX18" fmla="*/ 1208886 w 1472002"/>
                <a:gd name="connsiteY18" fmla="*/ 430213 h 2020888"/>
                <a:gd name="connsiteX19" fmla="*/ 1194599 w 1472002"/>
                <a:gd name="connsiteY19" fmla="*/ 439738 h 2020888"/>
                <a:gd name="connsiteX20" fmla="*/ 1166024 w 1472002"/>
                <a:gd name="connsiteY20" fmla="*/ 449263 h 2020888"/>
                <a:gd name="connsiteX21" fmla="*/ 1132686 w 1472002"/>
                <a:gd name="connsiteY21" fmla="*/ 458788 h 2020888"/>
                <a:gd name="connsiteX22" fmla="*/ 1118399 w 1472002"/>
                <a:gd name="connsiteY22" fmla="*/ 468313 h 2020888"/>
                <a:gd name="connsiteX23" fmla="*/ 1099349 w 1472002"/>
                <a:gd name="connsiteY23" fmla="*/ 496888 h 2020888"/>
                <a:gd name="connsiteX24" fmla="*/ 1089824 w 1472002"/>
                <a:gd name="connsiteY24" fmla="*/ 525463 h 2020888"/>
                <a:gd name="connsiteX25" fmla="*/ 1080299 w 1472002"/>
                <a:gd name="connsiteY25" fmla="*/ 558800 h 2020888"/>
                <a:gd name="connsiteX26" fmla="*/ 1070774 w 1472002"/>
                <a:gd name="connsiteY26" fmla="*/ 577850 h 2020888"/>
                <a:gd name="connsiteX27" fmla="*/ 1056486 w 1472002"/>
                <a:gd name="connsiteY27" fmla="*/ 639763 h 2020888"/>
                <a:gd name="connsiteX28" fmla="*/ 1042199 w 1472002"/>
                <a:gd name="connsiteY28" fmla="*/ 692150 h 2020888"/>
                <a:gd name="connsiteX29" fmla="*/ 1027911 w 1472002"/>
                <a:gd name="connsiteY29" fmla="*/ 758825 h 2020888"/>
                <a:gd name="connsiteX30" fmla="*/ 994574 w 1472002"/>
                <a:gd name="connsiteY30" fmla="*/ 782638 h 2020888"/>
                <a:gd name="connsiteX31" fmla="*/ 980286 w 1472002"/>
                <a:gd name="connsiteY31" fmla="*/ 787400 h 2020888"/>
                <a:gd name="connsiteX32" fmla="*/ 927899 w 1472002"/>
                <a:gd name="connsiteY32" fmla="*/ 777875 h 2020888"/>
                <a:gd name="connsiteX33" fmla="*/ 899324 w 1472002"/>
                <a:gd name="connsiteY33" fmla="*/ 754063 h 2020888"/>
                <a:gd name="connsiteX34" fmla="*/ 870749 w 1472002"/>
                <a:gd name="connsiteY34" fmla="*/ 735013 h 2020888"/>
                <a:gd name="connsiteX35" fmla="*/ 827886 w 1472002"/>
                <a:gd name="connsiteY35" fmla="*/ 706438 h 2020888"/>
                <a:gd name="connsiteX36" fmla="*/ 799311 w 1472002"/>
                <a:gd name="connsiteY36" fmla="*/ 692150 h 2020888"/>
                <a:gd name="connsiteX37" fmla="*/ 785024 w 1472002"/>
                <a:gd name="connsiteY37" fmla="*/ 682625 h 2020888"/>
                <a:gd name="connsiteX38" fmla="*/ 756449 w 1472002"/>
                <a:gd name="connsiteY38" fmla="*/ 673100 h 2020888"/>
                <a:gd name="connsiteX39" fmla="*/ 742161 w 1472002"/>
                <a:gd name="connsiteY39" fmla="*/ 668338 h 2020888"/>
                <a:gd name="connsiteX40" fmla="*/ 713586 w 1472002"/>
                <a:gd name="connsiteY40" fmla="*/ 649288 h 2020888"/>
                <a:gd name="connsiteX41" fmla="*/ 685011 w 1472002"/>
                <a:gd name="connsiteY41" fmla="*/ 625475 h 2020888"/>
                <a:gd name="connsiteX42" fmla="*/ 689774 w 1472002"/>
                <a:gd name="connsiteY42" fmla="*/ 611188 h 2020888"/>
                <a:gd name="connsiteX43" fmla="*/ 737399 w 1472002"/>
                <a:gd name="connsiteY43" fmla="*/ 554038 h 2020888"/>
                <a:gd name="connsiteX44" fmla="*/ 751686 w 1472002"/>
                <a:gd name="connsiteY44" fmla="*/ 525463 h 2020888"/>
                <a:gd name="connsiteX45" fmla="*/ 756449 w 1472002"/>
                <a:gd name="connsiteY45" fmla="*/ 511175 h 2020888"/>
                <a:gd name="connsiteX46" fmla="*/ 770736 w 1472002"/>
                <a:gd name="connsiteY46" fmla="*/ 492125 h 2020888"/>
                <a:gd name="connsiteX47" fmla="*/ 780261 w 1472002"/>
                <a:gd name="connsiteY47" fmla="*/ 477838 h 2020888"/>
                <a:gd name="connsiteX48" fmla="*/ 794549 w 1472002"/>
                <a:gd name="connsiteY48" fmla="*/ 463550 h 2020888"/>
                <a:gd name="connsiteX49" fmla="*/ 808836 w 1472002"/>
                <a:gd name="connsiteY49" fmla="*/ 444500 h 2020888"/>
                <a:gd name="connsiteX50" fmla="*/ 823124 w 1472002"/>
                <a:gd name="connsiteY50" fmla="*/ 434975 h 2020888"/>
                <a:gd name="connsiteX51" fmla="*/ 851699 w 1472002"/>
                <a:gd name="connsiteY51" fmla="*/ 411163 h 2020888"/>
                <a:gd name="connsiteX52" fmla="*/ 880274 w 1472002"/>
                <a:gd name="connsiteY52" fmla="*/ 401638 h 2020888"/>
                <a:gd name="connsiteX53" fmla="*/ 1008861 w 1472002"/>
                <a:gd name="connsiteY53" fmla="*/ 406400 h 2020888"/>
                <a:gd name="connsiteX54" fmla="*/ 1037436 w 1472002"/>
                <a:gd name="connsiteY54" fmla="*/ 415925 h 2020888"/>
                <a:gd name="connsiteX55" fmla="*/ 1056486 w 1472002"/>
                <a:gd name="connsiteY55" fmla="*/ 420688 h 2020888"/>
                <a:gd name="connsiteX56" fmla="*/ 1108874 w 1472002"/>
                <a:gd name="connsiteY56" fmla="*/ 415925 h 2020888"/>
                <a:gd name="connsiteX57" fmla="*/ 1104111 w 1472002"/>
                <a:gd name="connsiteY57" fmla="*/ 401638 h 2020888"/>
                <a:gd name="connsiteX58" fmla="*/ 1113636 w 1472002"/>
                <a:gd name="connsiteY58" fmla="*/ 311150 h 2020888"/>
                <a:gd name="connsiteX59" fmla="*/ 1104111 w 1472002"/>
                <a:gd name="connsiteY59" fmla="*/ 277813 h 2020888"/>
                <a:gd name="connsiteX60" fmla="*/ 1008861 w 1472002"/>
                <a:gd name="connsiteY60" fmla="*/ 273050 h 2020888"/>
                <a:gd name="connsiteX61" fmla="*/ 994574 w 1472002"/>
                <a:gd name="connsiteY61" fmla="*/ 268288 h 2020888"/>
                <a:gd name="connsiteX62" fmla="*/ 985049 w 1472002"/>
                <a:gd name="connsiteY62" fmla="*/ 254000 h 2020888"/>
                <a:gd name="connsiteX63" fmla="*/ 985049 w 1472002"/>
                <a:gd name="connsiteY63" fmla="*/ 177800 h 2020888"/>
                <a:gd name="connsiteX64" fmla="*/ 994574 w 1472002"/>
                <a:gd name="connsiteY64" fmla="*/ 149225 h 2020888"/>
                <a:gd name="connsiteX65" fmla="*/ 999336 w 1472002"/>
                <a:gd name="connsiteY65" fmla="*/ 134938 h 2020888"/>
                <a:gd name="connsiteX66" fmla="*/ 1004099 w 1472002"/>
                <a:gd name="connsiteY66" fmla="*/ 120650 h 2020888"/>
                <a:gd name="connsiteX67" fmla="*/ 999336 w 1472002"/>
                <a:gd name="connsiteY67" fmla="*/ 63500 h 2020888"/>
                <a:gd name="connsiteX68" fmla="*/ 985049 w 1472002"/>
                <a:gd name="connsiteY68" fmla="*/ 53975 h 2020888"/>
                <a:gd name="connsiteX69" fmla="*/ 965999 w 1472002"/>
                <a:gd name="connsiteY69" fmla="*/ 87313 h 2020888"/>
                <a:gd name="connsiteX70" fmla="*/ 956474 w 1472002"/>
                <a:gd name="connsiteY70" fmla="*/ 101600 h 2020888"/>
                <a:gd name="connsiteX71" fmla="*/ 946949 w 1472002"/>
                <a:gd name="connsiteY71" fmla="*/ 120650 h 2020888"/>
                <a:gd name="connsiteX72" fmla="*/ 927899 w 1472002"/>
                <a:gd name="connsiteY72" fmla="*/ 149225 h 2020888"/>
                <a:gd name="connsiteX73" fmla="*/ 918374 w 1472002"/>
                <a:gd name="connsiteY73" fmla="*/ 163513 h 2020888"/>
                <a:gd name="connsiteX74" fmla="*/ 908849 w 1472002"/>
                <a:gd name="connsiteY74" fmla="*/ 177800 h 2020888"/>
                <a:gd name="connsiteX75" fmla="*/ 894561 w 1472002"/>
                <a:gd name="connsiteY75" fmla="*/ 206375 h 2020888"/>
                <a:gd name="connsiteX76" fmla="*/ 880274 w 1472002"/>
                <a:gd name="connsiteY76" fmla="*/ 220663 h 2020888"/>
                <a:gd name="connsiteX77" fmla="*/ 865986 w 1472002"/>
                <a:gd name="connsiteY77" fmla="*/ 239713 h 2020888"/>
                <a:gd name="connsiteX78" fmla="*/ 842174 w 1472002"/>
                <a:gd name="connsiteY78" fmla="*/ 268288 h 2020888"/>
                <a:gd name="connsiteX79" fmla="*/ 827886 w 1472002"/>
                <a:gd name="connsiteY79" fmla="*/ 273050 h 2020888"/>
                <a:gd name="connsiteX80" fmla="*/ 808836 w 1472002"/>
                <a:gd name="connsiteY80" fmla="*/ 287338 h 2020888"/>
                <a:gd name="connsiteX81" fmla="*/ 794549 w 1472002"/>
                <a:gd name="connsiteY81" fmla="*/ 296863 h 2020888"/>
                <a:gd name="connsiteX82" fmla="*/ 751686 w 1472002"/>
                <a:gd name="connsiteY82" fmla="*/ 330200 h 2020888"/>
                <a:gd name="connsiteX83" fmla="*/ 723111 w 1472002"/>
                <a:gd name="connsiteY83" fmla="*/ 354013 h 2020888"/>
                <a:gd name="connsiteX84" fmla="*/ 704061 w 1472002"/>
                <a:gd name="connsiteY84" fmla="*/ 387350 h 2020888"/>
                <a:gd name="connsiteX85" fmla="*/ 694536 w 1472002"/>
                <a:gd name="connsiteY85" fmla="*/ 401638 h 2020888"/>
                <a:gd name="connsiteX86" fmla="*/ 685011 w 1472002"/>
                <a:gd name="connsiteY86" fmla="*/ 420688 h 2020888"/>
                <a:gd name="connsiteX87" fmla="*/ 680249 w 1472002"/>
                <a:gd name="connsiteY87" fmla="*/ 434975 h 2020888"/>
                <a:gd name="connsiteX88" fmla="*/ 665961 w 1472002"/>
                <a:gd name="connsiteY88" fmla="*/ 449263 h 2020888"/>
                <a:gd name="connsiteX89" fmla="*/ 651674 w 1472002"/>
                <a:gd name="connsiteY89" fmla="*/ 468313 h 2020888"/>
                <a:gd name="connsiteX90" fmla="*/ 637386 w 1472002"/>
                <a:gd name="connsiteY90" fmla="*/ 482600 h 2020888"/>
                <a:gd name="connsiteX91" fmla="*/ 627861 w 1472002"/>
                <a:gd name="connsiteY91" fmla="*/ 496888 h 2020888"/>
                <a:gd name="connsiteX92" fmla="*/ 594524 w 1472002"/>
                <a:gd name="connsiteY92" fmla="*/ 506413 h 2020888"/>
                <a:gd name="connsiteX93" fmla="*/ 580236 w 1472002"/>
                <a:gd name="connsiteY93" fmla="*/ 496888 h 2020888"/>
                <a:gd name="connsiteX94" fmla="*/ 589761 w 1472002"/>
                <a:gd name="connsiteY94" fmla="*/ 406400 h 2020888"/>
                <a:gd name="connsiteX95" fmla="*/ 594524 w 1472002"/>
                <a:gd name="connsiteY95" fmla="*/ 392113 h 2020888"/>
                <a:gd name="connsiteX96" fmla="*/ 589761 w 1472002"/>
                <a:gd name="connsiteY96" fmla="*/ 334963 h 2020888"/>
                <a:gd name="connsiteX97" fmla="*/ 546899 w 1472002"/>
                <a:gd name="connsiteY97" fmla="*/ 339725 h 2020888"/>
                <a:gd name="connsiteX98" fmla="*/ 532611 w 1472002"/>
                <a:gd name="connsiteY98" fmla="*/ 354013 h 2020888"/>
                <a:gd name="connsiteX99" fmla="*/ 513561 w 1472002"/>
                <a:gd name="connsiteY99" fmla="*/ 382588 h 2020888"/>
                <a:gd name="connsiteX100" fmla="*/ 489749 w 1472002"/>
                <a:gd name="connsiteY100" fmla="*/ 415925 h 2020888"/>
                <a:gd name="connsiteX101" fmla="*/ 484986 w 1472002"/>
                <a:gd name="connsiteY101" fmla="*/ 430213 h 2020888"/>
                <a:gd name="connsiteX102" fmla="*/ 489749 w 1472002"/>
                <a:gd name="connsiteY102" fmla="*/ 449263 h 2020888"/>
                <a:gd name="connsiteX103" fmla="*/ 499274 w 1472002"/>
                <a:gd name="connsiteY103" fmla="*/ 496888 h 2020888"/>
                <a:gd name="connsiteX104" fmla="*/ 513561 w 1472002"/>
                <a:gd name="connsiteY104" fmla="*/ 525463 h 2020888"/>
                <a:gd name="connsiteX105" fmla="*/ 527849 w 1472002"/>
                <a:gd name="connsiteY105" fmla="*/ 573088 h 2020888"/>
                <a:gd name="connsiteX106" fmla="*/ 527849 w 1472002"/>
                <a:gd name="connsiteY106" fmla="*/ 715963 h 2020888"/>
                <a:gd name="connsiteX107" fmla="*/ 523086 w 1472002"/>
                <a:gd name="connsiteY107" fmla="*/ 744538 h 2020888"/>
                <a:gd name="connsiteX108" fmla="*/ 513561 w 1472002"/>
                <a:gd name="connsiteY108" fmla="*/ 768350 h 2020888"/>
                <a:gd name="connsiteX109" fmla="*/ 508799 w 1472002"/>
                <a:gd name="connsiteY109" fmla="*/ 782638 h 2020888"/>
                <a:gd name="connsiteX110" fmla="*/ 504036 w 1472002"/>
                <a:gd name="connsiteY110" fmla="*/ 801688 h 2020888"/>
                <a:gd name="connsiteX111" fmla="*/ 494511 w 1472002"/>
                <a:gd name="connsiteY111" fmla="*/ 815975 h 2020888"/>
                <a:gd name="connsiteX112" fmla="*/ 489749 w 1472002"/>
                <a:gd name="connsiteY112" fmla="*/ 830263 h 2020888"/>
                <a:gd name="connsiteX113" fmla="*/ 461174 w 1472002"/>
                <a:gd name="connsiteY113" fmla="*/ 849313 h 2020888"/>
                <a:gd name="connsiteX114" fmla="*/ 432599 w 1472002"/>
                <a:gd name="connsiteY114" fmla="*/ 844550 h 2020888"/>
                <a:gd name="connsiteX115" fmla="*/ 418311 w 1472002"/>
                <a:gd name="connsiteY115" fmla="*/ 811213 h 2020888"/>
                <a:gd name="connsiteX116" fmla="*/ 404024 w 1472002"/>
                <a:gd name="connsiteY116" fmla="*/ 696913 h 2020888"/>
                <a:gd name="connsiteX117" fmla="*/ 394499 w 1472002"/>
                <a:gd name="connsiteY117" fmla="*/ 682625 h 2020888"/>
                <a:gd name="connsiteX118" fmla="*/ 380211 w 1472002"/>
                <a:gd name="connsiteY118" fmla="*/ 677863 h 2020888"/>
                <a:gd name="connsiteX119" fmla="*/ 370686 w 1472002"/>
                <a:gd name="connsiteY119" fmla="*/ 692150 h 2020888"/>
                <a:gd name="connsiteX120" fmla="*/ 361161 w 1472002"/>
                <a:gd name="connsiteY120" fmla="*/ 725488 h 2020888"/>
                <a:gd name="connsiteX121" fmla="*/ 351636 w 1472002"/>
                <a:gd name="connsiteY121" fmla="*/ 820738 h 2020888"/>
                <a:gd name="connsiteX122" fmla="*/ 342111 w 1472002"/>
                <a:gd name="connsiteY122" fmla="*/ 849313 h 2020888"/>
                <a:gd name="connsiteX123" fmla="*/ 332586 w 1472002"/>
                <a:gd name="connsiteY123" fmla="*/ 863600 h 2020888"/>
                <a:gd name="connsiteX124" fmla="*/ 289724 w 1472002"/>
                <a:gd name="connsiteY124" fmla="*/ 882650 h 2020888"/>
                <a:gd name="connsiteX125" fmla="*/ 275436 w 1472002"/>
                <a:gd name="connsiteY125" fmla="*/ 887413 h 2020888"/>
                <a:gd name="connsiteX126" fmla="*/ 184949 w 1472002"/>
                <a:gd name="connsiteY126" fmla="*/ 877888 h 2020888"/>
                <a:gd name="connsiteX127" fmla="*/ 156374 w 1472002"/>
                <a:gd name="connsiteY127" fmla="*/ 868363 h 2020888"/>
                <a:gd name="connsiteX128" fmla="*/ 142086 w 1472002"/>
                <a:gd name="connsiteY128" fmla="*/ 863600 h 2020888"/>
                <a:gd name="connsiteX129" fmla="*/ 118274 w 1472002"/>
                <a:gd name="connsiteY129" fmla="*/ 858838 h 2020888"/>
                <a:gd name="connsiteX130" fmla="*/ 103986 w 1472002"/>
                <a:gd name="connsiteY130" fmla="*/ 849313 h 2020888"/>
                <a:gd name="connsiteX131" fmla="*/ 27786 w 1472002"/>
                <a:gd name="connsiteY131" fmla="*/ 849313 h 2020888"/>
                <a:gd name="connsiteX132" fmla="*/ 8736 w 1472002"/>
                <a:gd name="connsiteY132" fmla="*/ 863600 h 2020888"/>
                <a:gd name="connsiteX133" fmla="*/ 8736 w 1472002"/>
                <a:gd name="connsiteY133" fmla="*/ 906463 h 2020888"/>
                <a:gd name="connsiteX134" fmla="*/ 23024 w 1472002"/>
                <a:gd name="connsiteY134" fmla="*/ 920750 h 2020888"/>
                <a:gd name="connsiteX135" fmla="*/ 42074 w 1472002"/>
                <a:gd name="connsiteY135" fmla="*/ 935038 h 2020888"/>
                <a:gd name="connsiteX136" fmla="*/ 61124 w 1472002"/>
                <a:gd name="connsiteY136" fmla="*/ 939800 h 2020888"/>
                <a:gd name="connsiteX137" fmla="*/ 75411 w 1472002"/>
                <a:gd name="connsiteY137" fmla="*/ 944563 h 2020888"/>
                <a:gd name="connsiteX138" fmla="*/ 108749 w 1472002"/>
                <a:gd name="connsiteY138" fmla="*/ 963613 h 2020888"/>
                <a:gd name="connsiteX139" fmla="*/ 127799 w 1472002"/>
                <a:gd name="connsiteY139" fmla="*/ 968375 h 2020888"/>
                <a:gd name="connsiteX140" fmla="*/ 142086 w 1472002"/>
                <a:gd name="connsiteY140" fmla="*/ 973138 h 2020888"/>
                <a:gd name="connsiteX141" fmla="*/ 161136 w 1472002"/>
                <a:gd name="connsiteY141" fmla="*/ 1001713 h 2020888"/>
                <a:gd name="connsiteX142" fmla="*/ 170661 w 1472002"/>
                <a:gd name="connsiteY142" fmla="*/ 1030288 h 2020888"/>
                <a:gd name="connsiteX143" fmla="*/ 175424 w 1472002"/>
                <a:gd name="connsiteY143" fmla="*/ 1044575 h 2020888"/>
                <a:gd name="connsiteX144" fmla="*/ 180186 w 1472002"/>
                <a:gd name="connsiteY144" fmla="*/ 1063625 h 2020888"/>
                <a:gd name="connsiteX145" fmla="*/ 184949 w 1472002"/>
                <a:gd name="connsiteY145" fmla="*/ 1149350 h 2020888"/>
                <a:gd name="connsiteX146" fmla="*/ 199236 w 1472002"/>
                <a:gd name="connsiteY146" fmla="*/ 1158875 h 2020888"/>
                <a:gd name="connsiteX147" fmla="*/ 251624 w 1472002"/>
                <a:gd name="connsiteY147" fmla="*/ 1144588 h 2020888"/>
                <a:gd name="connsiteX148" fmla="*/ 265911 w 1472002"/>
                <a:gd name="connsiteY148" fmla="*/ 1130300 h 2020888"/>
                <a:gd name="connsiteX149" fmla="*/ 280199 w 1472002"/>
                <a:gd name="connsiteY149" fmla="*/ 1096963 h 2020888"/>
                <a:gd name="connsiteX150" fmla="*/ 294486 w 1472002"/>
                <a:gd name="connsiteY150" fmla="*/ 1077913 h 2020888"/>
                <a:gd name="connsiteX151" fmla="*/ 304011 w 1472002"/>
                <a:gd name="connsiteY151" fmla="*/ 1063625 h 2020888"/>
                <a:gd name="connsiteX152" fmla="*/ 346874 w 1472002"/>
                <a:gd name="connsiteY152" fmla="*/ 1025525 h 2020888"/>
                <a:gd name="connsiteX153" fmla="*/ 404024 w 1472002"/>
                <a:gd name="connsiteY153" fmla="*/ 1030288 h 2020888"/>
                <a:gd name="connsiteX154" fmla="*/ 418311 w 1472002"/>
                <a:gd name="connsiteY154" fmla="*/ 1039813 h 2020888"/>
                <a:gd name="connsiteX155" fmla="*/ 446886 w 1472002"/>
                <a:gd name="connsiteY155" fmla="*/ 1068388 h 2020888"/>
                <a:gd name="connsiteX156" fmla="*/ 461174 w 1472002"/>
                <a:gd name="connsiteY156" fmla="*/ 1077913 h 2020888"/>
                <a:gd name="connsiteX157" fmla="*/ 480224 w 1472002"/>
                <a:gd name="connsiteY157" fmla="*/ 1087438 h 2020888"/>
                <a:gd name="connsiteX158" fmla="*/ 504036 w 1472002"/>
                <a:gd name="connsiteY158" fmla="*/ 1116013 h 2020888"/>
                <a:gd name="connsiteX159" fmla="*/ 527849 w 1472002"/>
                <a:gd name="connsiteY159" fmla="*/ 1144588 h 2020888"/>
                <a:gd name="connsiteX160" fmla="*/ 537374 w 1472002"/>
                <a:gd name="connsiteY160" fmla="*/ 1163638 h 2020888"/>
                <a:gd name="connsiteX161" fmla="*/ 551661 w 1472002"/>
                <a:gd name="connsiteY161" fmla="*/ 1211263 h 2020888"/>
                <a:gd name="connsiteX162" fmla="*/ 556424 w 1472002"/>
                <a:gd name="connsiteY162" fmla="*/ 1225550 h 2020888"/>
                <a:gd name="connsiteX163" fmla="*/ 542136 w 1472002"/>
                <a:gd name="connsiteY163" fmla="*/ 1292225 h 2020888"/>
                <a:gd name="connsiteX164" fmla="*/ 513561 w 1472002"/>
                <a:gd name="connsiteY164" fmla="*/ 1311275 h 2020888"/>
                <a:gd name="connsiteX165" fmla="*/ 484986 w 1472002"/>
                <a:gd name="connsiteY165" fmla="*/ 1320800 h 2020888"/>
                <a:gd name="connsiteX166" fmla="*/ 470699 w 1472002"/>
                <a:gd name="connsiteY166" fmla="*/ 1330325 h 2020888"/>
                <a:gd name="connsiteX167" fmla="*/ 399261 w 1472002"/>
                <a:gd name="connsiteY167" fmla="*/ 1339850 h 2020888"/>
                <a:gd name="connsiteX168" fmla="*/ 370686 w 1472002"/>
                <a:gd name="connsiteY168" fmla="*/ 1354138 h 2020888"/>
                <a:gd name="connsiteX169" fmla="*/ 337349 w 1472002"/>
                <a:gd name="connsiteY169" fmla="*/ 1397000 h 2020888"/>
                <a:gd name="connsiteX170" fmla="*/ 323061 w 1472002"/>
                <a:gd name="connsiteY170" fmla="*/ 1406525 h 2020888"/>
                <a:gd name="connsiteX171" fmla="*/ 299249 w 1472002"/>
                <a:gd name="connsiteY171" fmla="*/ 1411288 h 2020888"/>
                <a:gd name="connsiteX172" fmla="*/ 284961 w 1472002"/>
                <a:gd name="connsiteY172" fmla="*/ 1416050 h 2020888"/>
                <a:gd name="connsiteX173" fmla="*/ 275436 w 1472002"/>
                <a:gd name="connsiteY173" fmla="*/ 1430338 h 2020888"/>
                <a:gd name="connsiteX174" fmla="*/ 261149 w 1472002"/>
                <a:gd name="connsiteY174" fmla="*/ 1444625 h 2020888"/>
                <a:gd name="connsiteX175" fmla="*/ 251624 w 1472002"/>
                <a:gd name="connsiteY175" fmla="*/ 1463675 h 2020888"/>
                <a:gd name="connsiteX176" fmla="*/ 246861 w 1472002"/>
                <a:gd name="connsiteY176" fmla="*/ 1497013 h 2020888"/>
                <a:gd name="connsiteX177" fmla="*/ 237336 w 1472002"/>
                <a:gd name="connsiteY177" fmla="*/ 1525588 h 2020888"/>
                <a:gd name="connsiteX178" fmla="*/ 232574 w 1472002"/>
                <a:gd name="connsiteY178" fmla="*/ 1554163 h 2020888"/>
                <a:gd name="connsiteX179" fmla="*/ 227811 w 1472002"/>
                <a:gd name="connsiteY179" fmla="*/ 1568450 h 2020888"/>
                <a:gd name="connsiteX180" fmla="*/ 242099 w 1472002"/>
                <a:gd name="connsiteY180" fmla="*/ 1677988 h 2020888"/>
                <a:gd name="connsiteX181" fmla="*/ 261149 w 1472002"/>
                <a:gd name="connsiteY181" fmla="*/ 1711325 h 2020888"/>
                <a:gd name="connsiteX182" fmla="*/ 275436 w 1472002"/>
                <a:gd name="connsiteY182" fmla="*/ 1716088 h 2020888"/>
                <a:gd name="connsiteX183" fmla="*/ 327824 w 1472002"/>
                <a:gd name="connsiteY183" fmla="*/ 1725613 h 2020888"/>
                <a:gd name="connsiteX184" fmla="*/ 351636 w 1472002"/>
                <a:gd name="connsiteY184" fmla="*/ 1758950 h 2020888"/>
                <a:gd name="connsiteX185" fmla="*/ 365924 w 1472002"/>
                <a:gd name="connsiteY185" fmla="*/ 1744663 h 2020888"/>
                <a:gd name="connsiteX186" fmla="*/ 384974 w 1472002"/>
                <a:gd name="connsiteY186" fmla="*/ 1716088 h 2020888"/>
                <a:gd name="connsiteX187" fmla="*/ 399261 w 1472002"/>
                <a:gd name="connsiteY187" fmla="*/ 1711325 h 2020888"/>
                <a:gd name="connsiteX188" fmla="*/ 437361 w 1472002"/>
                <a:gd name="connsiteY188" fmla="*/ 1735138 h 2020888"/>
                <a:gd name="connsiteX189" fmla="*/ 451649 w 1472002"/>
                <a:gd name="connsiteY189" fmla="*/ 1749425 h 2020888"/>
                <a:gd name="connsiteX190" fmla="*/ 470699 w 1472002"/>
                <a:gd name="connsiteY190" fmla="*/ 1778000 h 2020888"/>
                <a:gd name="connsiteX191" fmla="*/ 475461 w 1472002"/>
                <a:gd name="connsiteY191" fmla="*/ 1792288 h 2020888"/>
                <a:gd name="connsiteX192" fmla="*/ 484986 w 1472002"/>
                <a:gd name="connsiteY192" fmla="*/ 1806575 h 2020888"/>
                <a:gd name="connsiteX193" fmla="*/ 489749 w 1472002"/>
                <a:gd name="connsiteY193" fmla="*/ 1830388 h 2020888"/>
                <a:gd name="connsiteX194" fmla="*/ 480224 w 1472002"/>
                <a:gd name="connsiteY194" fmla="*/ 1878013 h 2020888"/>
                <a:gd name="connsiteX195" fmla="*/ 465936 w 1472002"/>
                <a:gd name="connsiteY195" fmla="*/ 1906588 h 2020888"/>
                <a:gd name="connsiteX196" fmla="*/ 480224 w 1472002"/>
                <a:gd name="connsiteY196" fmla="*/ 1920875 h 2020888"/>
                <a:gd name="connsiteX197" fmla="*/ 494511 w 1472002"/>
                <a:gd name="connsiteY197" fmla="*/ 1925638 h 2020888"/>
                <a:gd name="connsiteX198" fmla="*/ 532611 w 1472002"/>
                <a:gd name="connsiteY198" fmla="*/ 1935163 h 2020888"/>
                <a:gd name="connsiteX199" fmla="*/ 546899 w 1472002"/>
                <a:gd name="connsiteY199" fmla="*/ 1949450 h 2020888"/>
                <a:gd name="connsiteX200" fmla="*/ 575474 w 1472002"/>
                <a:gd name="connsiteY200" fmla="*/ 1958975 h 2020888"/>
                <a:gd name="connsiteX201" fmla="*/ 604049 w 1472002"/>
                <a:gd name="connsiteY201" fmla="*/ 1978025 h 2020888"/>
                <a:gd name="connsiteX202" fmla="*/ 632624 w 1472002"/>
                <a:gd name="connsiteY202" fmla="*/ 1968500 h 2020888"/>
                <a:gd name="connsiteX203" fmla="*/ 646911 w 1472002"/>
                <a:gd name="connsiteY203" fmla="*/ 1958975 h 2020888"/>
                <a:gd name="connsiteX204" fmla="*/ 661199 w 1472002"/>
                <a:gd name="connsiteY204" fmla="*/ 1944688 h 2020888"/>
                <a:gd name="connsiteX205" fmla="*/ 675486 w 1472002"/>
                <a:gd name="connsiteY205" fmla="*/ 1939925 h 2020888"/>
                <a:gd name="connsiteX206" fmla="*/ 718349 w 1472002"/>
                <a:gd name="connsiteY206" fmla="*/ 1916113 h 2020888"/>
                <a:gd name="connsiteX207" fmla="*/ 727874 w 1472002"/>
                <a:gd name="connsiteY207" fmla="*/ 1901825 h 2020888"/>
                <a:gd name="connsiteX208" fmla="*/ 756449 w 1472002"/>
                <a:gd name="connsiteY208" fmla="*/ 1878013 h 2020888"/>
                <a:gd name="connsiteX209" fmla="*/ 780261 w 1472002"/>
                <a:gd name="connsiteY209" fmla="*/ 1854200 h 2020888"/>
                <a:gd name="connsiteX210" fmla="*/ 780261 w 1472002"/>
                <a:gd name="connsiteY210" fmla="*/ 1811338 h 2020888"/>
                <a:gd name="connsiteX211" fmla="*/ 770736 w 1472002"/>
                <a:gd name="connsiteY211" fmla="*/ 1754188 h 2020888"/>
                <a:gd name="connsiteX212" fmla="*/ 756449 w 1472002"/>
                <a:gd name="connsiteY212" fmla="*/ 1739900 h 2020888"/>
                <a:gd name="connsiteX213" fmla="*/ 746924 w 1472002"/>
                <a:gd name="connsiteY213" fmla="*/ 1725613 h 2020888"/>
                <a:gd name="connsiteX214" fmla="*/ 704061 w 1472002"/>
                <a:gd name="connsiteY214" fmla="*/ 1692275 h 2020888"/>
                <a:gd name="connsiteX215" fmla="*/ 689774 w 1472002"/>
                <a:gd name="connsiteY215" fmla="*/ 1687513 h 2020888"/>
                <a:gd name="connsiteX216" fmla="*/ 680249 w 1472002"/>
                <a:gd name="connsiteY216" fmla="*/ 1673225 h 2020888"/>
                <a:gd name="connsiteX217" fmla="*/ 670724 w 1472002"/>
                <a:gd name="connsiteY217" fmla="*/ 1644650 h 2020888"/>
                <a:gd name="connsiteX218" fmla="*/ 675486 w 1472002"/>
                <a:gd name="connsiteY218" fmla="*/ 1554163 h 2020888"/>
                <a:gd name="connsiteX219" fmla="*/ 685011 w 1472002"/>
                <a:gd name="connsiteY219" fmla="*/ 1458913 h 2020888"/>
                <a:gd name="connsiteX220" fmla="*/ 694536 w 1472002"/>
                <a:gd name="connsiteY220" fmla="*/ 1444625 h 2020888"/>
                <a:gd name="connsiteX221" fmla="*/ 723111 w 1472002"/>
                <a:gd name="connsiteY221" fmla="*/ 1430338 h 2020888"/>
                <a:gd name="connsiteX222" fmla="*/ 775499 w 1472002"/>
                <a:gd name="connsiteY222" fmla="*/ 1444625 h 2020888"/>
                <a:gd name="connsiteX223" fmla="*/ 789786 w 1472002"/>
                <a:gd name="connsiteY223" fmla="*/ 1449388 h 2020888"/>
                <a:gd name="connsiteX224" fmla="*/ 832649 w 1472002"/>
                <a:gd name="connsiteY224" fmla="*/ 1473200 h 2020888"/>
                <a:gd name="connsiteX225" fmla="*/ 861224 w 1472002"/>
                <a:gd name="connsiteY225" fmla="*/ 1487488 h 2020888"/>
                <a:gd name="connsiteX226" fmla="*/ 875511 w 1472002"/>
                <a:gd name="connsiteY226" fmla="*/ 1497013 h 2020888"/>
                <a:gd name="connsiteX227" fmla="*/ 889799 w 1472002"/>
                <a:gd name="connsiteY227" fmla="*/ 1549400 h 2020888"/>
                <a:gd name="connsiteX228" fmla="*/ 880274 w 1472002"/>
                <a:gd name="connsiteY228" fmla="*/ 1635125 h 2020888"/>
                <a:gd name="connsiteX229" fmla="*/ 870749 w 1472002"/>
                <a:gd name="connsiteY229" fmla="*/ 1663700 h 2020888"/>
                <a:gd name="connsiteX230" fmla="*/ 865986 w 1472002"/>
                <a:gd name="connsiteY230" fmla="*/ 1677988 h 2020888"/>
                <a:gd name="connsiteX231" fmla="*/ 908849 w 1472002"/>
                <a:gd name="connsiteY231" fmla="*/ 1697038 h 2020888"/>
                <a:gd name="connsiteX232" fmla="*/ 923136 w 1472002"/>
                <a:gd name="connsiteY232" fmla="*/ 1701800 h 2020888"/>
                <a:gd name="connsiteX233" fmla="*/ 965999 w 1472002"/>
                <a:gd name="connsiteY233" fmla="*/ 1735138 h 2020888"/>
                <a:gd name="connsiteX234" fmla="*/ 985049 w 1472002"/>
                <a:gd name="connsiteY234" fmla="*/ 1763713 h 2020888"/>
                <a:gd name="connsiteX235" fmla="*/ 994574 w 1472002"/>
                <a:gd name="connsiteY235" fmla="*/ 1792288 h 2020888"/>
                <a:gd name="connsiteX236" fmla="*/ 1008861 w 1472002"/>
                <a:gd name="connsiteY236" fmla="*/ 1801813 h 2020888"/>
                <a:gd name="connsiteX237" fmla="*/ 1085061 w 1472002"/>
                <a:gd name="connsiteY237" fmla="*/ 1811338 h 2020888"/>
                <a:gd name="connsiteX238" fmla="*/ 1127924 w 1472002"/>
                <a:gd name="connsiteY238" fmla="*/ 1816100 h 2020888"/>
                <a:gd name="connsiteX239" fmla="*/ 1161261 w 1472002"/>
                <a:gd name="connsiteY239" fmla="*/ 1825625 h 2020888"/>
                <a:gd name="connsiteX240" fmla="*/ 1175549 w 1472002"/>
                <a:gd name="connsiteY240" fmla="*/ 1835150 h 2020888"/>
                <a:gd name="connsiteX241" fmla="*/ 1194599 w 1472002"/>
                <a:gd name="connsiteY241" fmla="*/ 1863725 h 2020888"/>
                <a:gd name="connsiteX242" fmla="*/ 1218411 w 1472002"/>
                <a:gd name="connsiteY242" fmla="*/ 1892300 h 2020888"/>
                <a:gd name="connsiteX243" fmla="*/ 1246986 w 1472002"/>
                <a:gd name="connsiteY243" fmla="*/ 1911350 h 2020888"/>
                <a:gd name="connsiteX244" fmla="*/ 1261274 w 1472002"/>
                <a:gd name="connsiteY244" fmla="*/ 1920875 h 2020888"/>
                <a:gd name="connsiteX245" fmla="*/ 1275561 w 1472002"/>
                <a:gd name="connsiteY245" fmla="*/ 1939925 h 2020888"/>
                <a:gd name="connsiteX246" fmla="*/ 1304136 w 1472002"/>
                <a:gd name="connsiteY246" fmla="*/ 1968500 h 2020888"/>
                <a:gd name="connsiteX247" fmla="*/ 1313661 w 1472002"/>
                <a:gd name="connsiteY247" fmla="*/ 1982788 h 2020888"/>
                <a:gd name="connsiteX248" fmla="*/ 1342236 w 1472002"/>
                <a:gd name="connsiteY248" fmla="*/ 2001838 h 2020888"/>
                <a:gd name="connsiteX249" fmla="*/ 1361286 w 1472002"/>
                <a:gd name="connsiteY249" fmla="*/ 2016125 h 2020888"/>
                <a:gd name="connsiteX250" fmla="*/ 1389861 w 1472002"/>
                <a:gd name="connsiteY250" fmla="*/ 2020888 h 2020888"/>
                <a:gd name="connsiteX251" fmla="*/ 1437486 w 1472002"/>
                <a:gd name="connsiteY251" fmla="*/ 1997075 h 2020888"/>
                <a:gd name="connsiteX252" fmla="*/ 1451774 w 1472002"/>
                <a:gd name="connsiteY252" fmla="*/ 1987550 h 2020888"/>
                <a:gd name="connsiteX253" fmla="*/ 1456536 w 1472002"/>
                <a:gd name="connsiteY253" fmla="*/ 1973263 h 2020888"/>
                <a:gd name="connsiteX254" fmla="*/ 1456536 w 1472002"/>
                <a:gd name="connsiteY254" fmla="*/ 1868488 h 2020888"/>
                <a:gd name="connsiteX255" fmla="*/ 1451774 w 1472002"/>
                <a:gd name="connsiteY255" fmla="*/ 1835150 h 2020888"/>
                <a:gd name="connsiteX256" fmla="*/ 1447011 w 1472002"/>
                <a:gd name="connsiteY256" fmla="*/ 1820863 h 2020888"/>
                <a:gd name="connsiteX257" fmla="*/ 1375574 w 1472002"/>
                <a:gd name="connsiteY257" fmla="*/ 1806575 h 2020888"/>
                <a:gd name="connsiteX258" fmla="*/ 1346999 w 1472002"/>
                <a:gd name="connsiteY258" fmla="*/ 1787525 h 2020888"/>
                <a:gd name="connsiteX259" fmla="*/ 1318424 w 1472002"/>
                <a:gd name="connsiteY259" fmla="*/ 1768475 h 2020888"/>
                <a:gd name="connsiteX260" fmla="*/ 1304136 w 1472002"/>
                <a:gd name="connsiteY260" fmla="*/ 1739900 h 2020888"/>
                <a:gd name="connsiteX261" fmla="*/ 1313661 w 1472002"/>
                <a:gd name="connsiteY261" fmla="*/ 1697038 h 2020888"/>
                <a:gd name="connsiteX262" fmla="*/ 1332711 w 1472002"/>
                <a:gd name="connsiteY262" fmla="*/ 1668463 h 2020888"/>
                <a:gd name="connsiteX263" fmla="*/ 1346999 w 1472002"/>
                <a:gd name="connsiteY263" fmla="*/ 1658938 h 2020888"/>
                <a:gd name="connsiteX264" fmla="*/ 1356524 w 1472002"/>
                <a:gd name="connsiteY264" fmla="*/ 1644650 h 2020888"/>
                <a:gd name="connsiteX265" fmla="*/ 1370811 w 1472002"/>
                <a:gd name="connsiteY265" fmla="*/ 1635125 h 2020888"/>
                <a:gd name="connsiteX266" fmla="*/ 1404149 w 1472002"/>
                <a:gd name="connsiteY266" fmla="*/ 1606550 h 2020888"/>
                <a:gd name="connsiteX267" fmla="*/ 1408911 w 1472002"/>
                <a:gd name="connsiteY267" fmla="*/ 1592263 h 2020888"/>
                <a:gd name="connsiteX268" fmla="*/ 1418436 w 1472002"/>
                <a:gd name="connsiteY268" fmla="*/ 1577975 h 2020888"/>
                <a:gd name="connsiteX269" fmla="*/ 1427961 w 1472002"/>
                <a:gd name="connsiteY269" fmla="*/ 1549400 h 2020888"/>
                <a:gd name="connsiteX270" fmla="*/ 1432724 w 1472002"/>
                <a:gd name="connsiteY270" fmla="*/ 1339850 h 2020888"/>
                <a:gd name="connsiteX271" fmla="*/ 1437486 w 1472002"/>
                <a:gd name="connsiteY271" fmla="*/ 1311275 h 2020888"/>
                <a:gd name="connsiteX272" fmla="*/ 1447011 w 1472002"/>
                <a:gd name="connsiteY272" fmla="*/ 1230313 h 2020888"/>
                <a:gd name="connsiteX273" fmla="*/ 1442249 w 1472002"/>
                <a:gd name="connsiteY273" fmla="*/ 1196975 h 2020888"/>
                <a:gd name="connsiteX274" fmla="*/ 1427961 w 1472002"/>
                <a:gd name="connsiteY274" fmla="*/ 1187450 h 2020888"/>
                <a:gd name="connsiteX275" fmla="*/ 1399386 w 1472002"/>
                <a:gd name="connsiteY275" fmla="*/ 1177925 h 2020888"/>
                <a:gd name="connsiteX276" fmla="*/ 1366049 w 1472002"/>
                <a:gd name="connsiteY276" fmla="*/ 1187450 h 2020888"/>
                <a:gd name="connsiteX277" fmla="*/ 1342236 w 1472002"/>
                <a:gd name="connsiteY277" fmla="*/ 1216025 h 2020888"/>
                <a:gd name="connsiteX278" fmla="*/ 1332711 w 1472002"/>
                <a:gd name="connsiteY278" fmla="*/ 1258888 h 2020888"/>
                <a:gd name="connsiteX279" fmla="*/ 1327949 w 1472002"/>
                <a:gd name="connsiteY279" fmla="*/ 1273175 h 2020888"/>
                <a:gd name="connsiteX280" fmla="*/ 1313661 w 1472002"/>
                <a:gd name="connsiteY280" fmla="*/ 1282700 h 2020888"/>
                <a:gd name="connsiteX281" fmla="*/ 1261274 w 1472002"/>
                <a:gd name="connsiteY281" fmla="*/ 1273175 h 2020888"/>
                <a:gd name="connsiteX282" fmla="*/ 1246986 w 1472002"/>
                <a:gd name="connsiteY282" fmla="*/ 1263650 h 2020888"/>
                <a:gd name="connsiteX283" fmla="*/ 1232699 w 1472002"/>
                <a:gd name="connsiteY283" fmla="*/ 1235075 h 2020888"/>
                <a:gd name="connsiteX284" fmla="*/ 1227936 w 1472002"/>
                <a:gd name="connsiteY284" fmla="*/ 1220788 h 2020888"/>
                <a:gd name="connsiteX285" fmla="*/ 1218411 w 1472002"/>
                <a:gd name="connsiteY285" fmla="*/ 1206500 h 2020888"/>
                <a:gd name="connsiteX286" fmla="*/ 1189836 w 1472002"/>
                <a:gd name="connsiteY286" fmla="*/ 1182688 h 2020888"/>
                <a:gd name="connsiteX287" fmla="*/ 1175549 w 1472002"/>
                <a:gd name="connsiteY287" fmla="*/ 1177925 h 2020888"/>
                <a:gd name="connsiteX288" fmla="*/ 1161261 w 1472002"/>
                <a:gd name="connsiteY288" fmla="*/ 1196975 h 2020888"/>
                <a:gd name="connsiteX289" fmla="*/ 1175549 w 1472002"/>
                <a:gd name="connsiteY289" fmla="*/ 1268413 h 2020888"/>
                <a:gd name="connsiteX290" fmla="*/ 1170786 w 1472002"/>
                <a:gd name="connsiteY290" fmla="*/ 1292225 h 2020888"/>
                <a:gd name="connsiteX291" fmla="*/ 1166024 w 1472002"/>
                <a:gd name="connsiteY291" fmla="*/ 1306513 h 2020888"/>
                <a:gd name="connsiteX292" fmla="*/ 1146974 w 1472002"/>
                <a:gd name="connsiteY292" fmla="*/ 1311275 h 2020888"/>
                <a:gd name="connsiteX293" fmla="*/ 1099349 w 1472002"/>
                <a:gd name="connsiteY293" fmla="*/ 1301750 h 2020888"/>
                <a:gd name="connsiteX294" fmla="*/ 1051724 w 1472002"/>
                <a:gd name="connsiteY294" fmla="*/ 1296988 h 2020888"/>
                <a:gd name="connsiteX295" fmla="*/ 1013624 w 1472002"/>
                <a:gd name="connsiteY295" fmla="*/ 1282700 h 2020888"/>
                <a:gd name="connsiteX296" fmla="*/ 985049 w 1472002"/>
                <a:gd name="connsiteY296" fmla="*/ 1273175 h 2020888"/>
                <a:gd name="connsiteX297" fmla="*/ 951711 w 1472002"/>
                <a:gd name="connsiteY297" fmla="*/ 1254125 h 2020888"/>
                <a:gd name="connsiteX298" fmla="*/ 923136 w 1472002"/>
                <a:gd name="connsiteY298" fmla="*/ 1239838 h 2020888"/>
                <a:gd name="connsiteX299" fmla="*/ 908849 w 1472002"/>
                <a:gd name="connsiteY299" fmla="*/ 1225550 h 2020888"/>
                <a:gd name="connsiteX300" fmla="*/ 894561 w 1472002"/>
                <a:gd name="connsiteY300" fmla="*/ 1216025 h 2020888"/>
                <a:gd name="connsiteX301" fmla="*/ 875511 w 1472002"/>
                <a:gd name="connsiteY301" fmla="*/ 1187450 h 2020888"/>
                <a:gd name="connsiteX302" fmla="*/ 870749 w 1472002"/>
                <a:gd name="connsiteY302" fmla="*/ 1173163 h 2020888"/>
                <a:gd name="connsiteX303" fmla="*/ 880274 w 1472002"/>
                <a:gd name="connsiteY303" fmla="*/ 1130300 h 2020888"/>
                <a:gd name="connsiteX304" fmla="*/ 885036 w 1472002"/>
                <a:gd name="connsiteY304" fmla="*/ 1011238 h 2020888"/>
                <a:gd name="connsiteX305" fmla="*/ 894561 w 1472002"/>
                <a:gd name="connsiteY305" fmla="*/ 996950 h 2020888"/>
                <a:gd name="connsiteX306" fmla="*/ 908849 w 1472002"/>
                <a:gd name="connsiteY306" fmla="*/ 968375 h 2020888"/>
                <a:gd name="connsiteX307" fmla="*/ 913611 w 1472002"/>
                <a:gd name="connsiteY307" fmla="*/ 954088 h 2020888"/>
                <a:gd name="connsiteX308" fmla="*/ 927899 w 1472002"/>
                <a:gd name="connsiteY308" fmla="*/ 939800 h 2020888"/>
                <a:gd name="connsiteX309" fmla="*/ 961236 w 1472002"/>
                <a:gd name="connsiteY309" fmla="*/ 949325 h 2020888"/>
                <a:gd name="connsiteX310" fmla="*/ 1004099 w 1472002"/>
                <a:gd name="connsiteY310" fmla="*/ 944563 h 2020888"/>
                <a:gd name="connsiteX311" fmla="*/ 1042199 w 1472002"/>
                <a:gd name="connsiteY311" fmla="*/ 935038 h 2020888"/>
                <a:gd name="connsiteX312" fmla="*/ 1070774 w 1472002"/>
                <a:gd name="connsiteY312" fmla="*/ 911225 h 2020888"/>
                <a:gd name="connsiteX313" fmla="*/ 1080299 w 1472002"/>
                <a:gd name="connsiteY313" fmla="*/ 896938 h 2020888"/>
                <a:gd name="connsiteX314" fmla="*/ 1099349 w 1472002"/>
                <a:gd name="connsiteY314" fmla="*/ 887413 h 2020888"/>
                <a:gd name="connsiteX315" fmla="*/ 1127924 w 1472002"/>
                <a:gd name="connsiteY315" fmla="*/ 868363 h 2020888"/>
                <a:gd name="connsiteX316" fmla="*/ 1170786 w 1472002"/>
                <a:gd name="connsiteY316" fmla="*/ 849313 h 2020888"/>
                <a:gd name="connsiteX317" fmla="*/ 1185074 w 1472002"/>
                <a:gd name="connsiteY317" fmla="*/ 844550 h 2020888"/>
                <a:gd name="connsiteX318" fmla="*/ 1194599 w 1472002"/>
                <a:gd name="connsiteY318" fmla="*/ 830263 h 2020888"/>
                <a:gd name="connsiteX319" fmla="*/ 1185074 w 1472002"/>
                <a:gd name="connsiteY319" fmla="*/ 815975 h 2020888"/>
                <a:gd name="connsiteX320" fmla="*/ 1180311 w 1472002"/>
                <a:gd name="connsiteY320" fmla="*/ 801688 h 2020888"/>
                <a:gd name="connsiteX321" fmla="*/ 1185074 w 1472002"/>
                <a:gd name="connsiteY321" fmla="*/ 777875 h 2020888"/>
                <a:gd name="connsiteX322" fmla="*/ 1237461 w 1472002"/>
                <a:gd name="connsiteY322" fmla="*/ 777875 h 2020888"/>
                <a:gd name="connsiteX323" fmla="*/ 1313661 w 1472002"/>
                <a:gd name="connsiteY323" fmla="*/ 787400 h 2020888"/>
                <a:gd name="connsiteX324" fmla="*/ 1327949 w 1472002"/>
                <a:gd name="connsiteY324" fmla="*/ 792163 h 2020888"/>
                <a:gd name="connsiteX325" fmla="*/ 1337474 w 1472002"/>
                <a:gd name="connsiteY325" fmla="*/ 806450 h 2020888"/>
                <a:gd name="connsiteX326" fmla="*/ 1351761 w 1472002"/>
                <a:gd name="connsiteY326" fmla="*/ 815975 h 2020888"/>
                <a:gd name="connsiteX327" fmla="*/ 1370811 w 1472002"/>
                <a:gd name="connsiteY327" fmla="*/ 844550 h 2020888"/>
                <a:gd name="connsiteX328" fmla="*/ 1380336 w 1472002"/>
                <a:gd name="connsiteY328" fmla="*/ 858838 h 2020888"/>
                <a:gd name="connsiteX329" fmla="*/ 1389861 w 1472002"/>
                <a:gd name="connsiteY329" fmla="*/ 939800 h 2020888"/>
                <a:gd name="connsiteX330" fmla="*/ 1399386 w 1472002"/>
                <a:gd name="connsiteY330" fmla="*/ 1039813 h 2020888"/>
                <a:gd name="connsiteX331" fmla="*/ 1408911 w 1472002"/>
                <a:gd name="connsiteY331" fmla="*/ 1054100 h 2020888"/>
                <a:gd name="connsiteX332" fmla="*/ 1413674 w 1472002"/>
                <a:gd name="connsiteY332" fmla="*/ 1039813 h 2020888"/>
                <a:gd name="connsiteX333" fmla="*/ 1423199 w 1472002"/>
                <a:gd name="connsiteY333" fmla="*/ 1006475 h 2020888"/>
                <a:gd name="connsiteX334" fmla="*/ 1432724 w 1472002"/>
                <a:gd name="connsiteY334" fmla="*/ 992188 h 2020888"/>
                <a:gd name="connsiteX335" fmla="*/ 1442249 w 1472002"/>
                <a:gd name="connsiteY335" fmla="*/ 954088 h 2020888"/>
                <a:gd name="connsiteX336" fmla="*/ 1451774 w 1472002"/>
                <a:gd name="connsiteY336" fmla="*/ 939800 h 2020888"/>
                <a:gd name="connsiteX337" fmla="*/ 1456536 w 1472002"/>
                <a:gd name="connsiteY337" fmla="*/ 835025 h 2020888"/>
                <a:gd name="connsiteX338" fmla="*/ 1461299 w 1472002"/>
                <a:gd name="connsiteY338" fmla="*/ 554038 h 2020888"/>
                <a:gd name="connsiteX339" fmla="*/ 1466061 w 1472002"/>
                <a:gd name="connsiteY339" fmla="*/ 344488 h 2020888"/>
                <a:gd name="connsiteX340" fmla="*/ 1461299 w 1472002"/>
                <a:gd name="connsiteY340" fmla="*/ 49213 h 2020888"/>
                <a:gd name="connsiteX341" fmla="*/ 1194599 w 1472002"/>
                <a:gd name="connsiteY341" fmla="*/ 49213 h 2020888"/>
                <a:gd name="connsiteX342" fmla="*/ 1213649 w 1472002"/>
                <a:gd name="connsiteY342" fmla="*/ 63500 h 2020888"/>
                <a:gd name="connsiteX0" fmla="*/ 1456536 w 1472002"/>
                <a:gd name="connsiteY0" fmla="*/ 39688 h 2020888"/>
                <a:gd name="connsiteX1" fmla="*/ 1456536 w 1472002"/>
                <a:gd name="connsiteY1" fmla="*/ 39688 h 2020888"/>
                <a:gd name="connsiteX2" fmla="*/ 1227936 w 1472002"/>
                <a:gd name="connsiteY2" fmla="*/ 25400 h 2020888"/>
                <a:gd name="connsiteX3" fmla="*/ 1208886 w 1472002"/>
                <a:gd name="connsiteY3" fmla="*/ 49213 h 2020888"/>
                <a:gd name="connsiteX4" fmla="*/ 1223174 w 1472002"/>
                <a:gd name="connsiteY4" fmla="*/ 115888 h 2020888"/>
                <a:gd name="connsiteX5" fmla="*/ 1232699 w 1472002"/>
                <a:gd name="connsiteY5" fmla="*/ 144463 h 2020888"/>
                <a:gd name="connsiteX6" fmla="*/ 1237461 w 1472002"/>
                <a:gd name="connsiteY6" fmla="*/ 158750 h 2020888"/>
                <a:gd name="connsiteX7" fmla="*/ 1246986 w 1472002"/>
                <a:gd name="connsiteY7" fmla="*/ 173038 h 2020888"/>
                <a:gd name="connsiteX8" fmla="*/ 1261274 w 1472002"/>
                <a:gd name="connsiteY8" fmla="*/ 201613 h 2020888"/>
                <a:gd name="connsiteX9" fmla="*/ 1280324 w 1472002"/>
                <a:gd name="connsiteY9" fmla="*/ 244475 h 2020888"/>
                <a:gd name="connsiteX10" fmla="*/ 1289849 w 1472002"/>
                <a:gd name="connsiteY10" fmla="*/ 273050 h 2020888"/>
                <a:gd name="connsiteX11" fmla="*/ 1294611 w 1472002"/>
                <a:gd name="connsiteY11" fmla="*/ 287338 h 2020888"/>
                <a:gd name="connsiteX12" fmla="*/ 1280324 w 1472002"/>
                <a:gd name="connsiteY12" fmla="*/ 339725 h 2020888"/>
                <a:gd name="connsiteX13" fmla="*/ 1270799 w 1472002"/>
                <a:gd name="connsiteY13" fmla="*/ 354013 h 2020888"/>
                <a:gd name="connsiteX14" fmla="*/ 1246986 w 1472002"/>
                <a:gd name="connsiteY14" fmla="*/ 396875 h 2020888"/>
                <a:gd name="connsiteX15" fmla="*/ 1232699 w 1472002"/>
                <a:gd name="connsiteY15" fmla="*/ 411163 h 2020888"/>
                <a:gd name="connsiteX16" fmla="*/ 1223174 w 1472002"/>
                <a:gd name="connsiteY16" fmla="*/ 425450 h 2020888"/>
                <a:gd name="connsiteX17" fmla="*/ 1208886 w 1472002"/>
                <a:gd name="connsiteY17" fmla="*/ 430213 h 2020888"/>
                <a:gd name="connsiteX18" fmla="*/ 1194599 w 1472002"/>
                <a:gd name="connsiteY18" fmla="*/ 439738 h 2020888"/>
                <a:gd name="connsiteX19" fmla="*/ 1166024 w 1472002"/>
                <a:gd name="connsiteY19" fmla="*/ 449263 h 2020888"/>
                <a:gd name="connsiteX20" fmla="*/ 1132686 w 1472002"/>
                <a:gd name="connsiteY20" fmla="*/ 458788 h 2020888"/>
                <a:gd name="connsiteX21" fmla="*/ 1118399 w 1472002"/>
                <a:gd name="connsiteY21" fmla="*/ 468313 h 2020888"/>
                <a:gd name="connsiteX22" fmla="*/ 1099349 w 1472002"/>
                <a:gd name="connsiteY22" fmla="*/ 496888 h 2020888"/>
                <a:gd name="connsiteX23" fmla="*/ 1089824 w 1472002"/>
                <a:gd name="connsiteY23" fmla="*/ 525463 h 2020888"/>
                <a:gd name="connsiteX24" fmla="*/ 1080299 w 1472002"/>
                <a:gd name="connsiteY24" fmla="*/ 558800 h 2020888"/>
                <a:gd name="connsiteX25" fmla="*/ 1070774 w 1472002"/>
                <a:gd name="connsiteY25" fmla="*/ 577850 h 2020888"/>
                <a:gd name="connsiteX26" fmla="*/ 1056486 w 1472002"/>
                <a:gd name="connsiteY26" fmla="*/ 639763 h 2020888"/>
                <a:gd name="connsiteX27" fmla="*/ 1042199 w 1472002"/>
                <a:gd name="connsiteY27" fmla="*/ 692150 h 2020888"/>
                <a:gd name="connsiteX28" fmla="*/ 1027911 w 1472002"/>
                <a:gd name="connsiteY28" fmla="*/ 758825 h 2020888"/>
                <a:gd name="connsiteX29" fmla="*/ 994574 w 1472002"/>
                <a:gd name="connsiteY29" fmla="*/ 782638 h 2020888"/>
                <a:gd name="connsiteX30" fmla="*/ 980286 w 1472002"/>
                <a:gd name="connsiteY30" fmla="*/ 787400 h 2020888"/>
                <a:gd name="connsiteX31" fmla="*/ 927899 w 1472002"/>
                <a:gd name="connsiteY31" fmla="*/ 777875 h 2020888"/>
                <a:gd name="connsiteX32" fmla="*/ 899324 w 1472002"/>
                <a:gd name="connsiteY32" fmla="*/ 754063 h 2020888"/>
                <a:gd name="connsiteX33" fmla="*/ 870749 w 1472002"/>
                <a:gd name="connsiteY33" fmla="*/ 735013 h 2020888"/>
                <a:gd name="connsiteX34" fmla="*/ 827886 w 1472002"/>
                <a:gd name="connsiteY34" fmla="*/ 706438 h 2020888"/>
                <a:gd name="connsiteX35" fmla="*/ 799311 w 1472002"/>
                <a:gd name="connsiteY35" fmla="*/ 692150 h 2020888"/>
                <a:gd name="connsiteX36" fmla="*/ 785024 w 1472002"/>
                <a:gd name="connsiteY36" fmla="*/ 682625 h 2020888"/>
                <a:gd name="connsiteX37" fmla="*/ 756449 w 1472002"/>
                <a:gd name="connsiteY37" fmla="*/ 673100 h 2020888"/>
                <a:gd name="connsiteX38" fmla="*/ 742161 w 1472002"/>
                <a:gd name="connsiteY38" fmla="*/ 668338 h 2020888"/>
                <a:gd name="connsiteX39" fmla="*/ 713586 w 1472002"/>
                <a:gd name="connsiteY39" fmla="*/ 649288 h 2020888"/>
                <a:gd name="connsiteX40" fmla="*/ 685011 w 1472002"/>
                <a:gd name="connsiteY40" fmla="*/ 625475 h 2020888"/>
                <a:gd name="connsiteX41" fmla="*/ 689774 w 1472002"/>
                <a:gd name="connsiteY41" fmla="*/ 611188 h 2020888"/>
                <a:gd name="connsiteX42" fmla="*/ 737399 w 1472002"/>
                <a:gd name="connsiteY42" fmla="*/ 554038 h 2020888"/>
                <a:gd name="connsiteX43" fmla="*/ 751686 w 1472002"/>
                <a:gd name="connsiteY43" fmla="*/ 525463 h 2020888"/>
                <a:gd name="connsiteX44" fmla="*/ 756449 w 1472002"/>
                <a:gd name="connsiteY44" fmla="*/ 511175 h 2020888"/>
                <a:gd name="connsiteX45" fmla="*/ 770736 w 1472002"/>
                <a:gd name="connsiteY45" fmla="*/ 492125 h 2020888"/>
                <a:gd name="connsiteX46" fmla="*/ 780261 w 1472002"/>
                <a:gd name="connsiteY46" fmla="*/ 477838 h 2020888"/>
                <a:gd name="connsiteX47" fmla="*/ 794549 w 1472002"/>
                <a:gd name="connsiteY47" fmla="*/ 463550 h 2020888"/>
                <a:gd name="connsiteX48" fmla="*/ 808836 w 1472002"/>
                <a:gd name="connsiteY48" fmla="*/ 444500 h 2020888"/>
                <a:gd name="connsiteX49" fmla="*/ 823124 w 1472002"/>
                <a:gd name="connsiteY49" fmla="*/ 434975 h 2020888"/>
                <a:gd name="connsiteX50" fmla="*/ 851699 w 1472002"/>
                <a:gd name="connsiteY50" fmla="*/ 411163 h 2020888"/>
                <a:gd name="connsiteX51" fmla="*/ 880274 w 1472002"/>
                <a:gd name="connsiteY51" fmla="*/ 401638 h 2020888"/>
                <a:gd name="connsiteX52" fmla="*/ 1008861 w 1472002"/>
                <a:gd name="connsiteY52" fmla="*/ 406400 h 2020888"/>
                <a:gd name="connsiteX53" fmla="*/ 1037436 w 1472002"/>
                <a:gd name="connsiteY53" fmla="*/ 415925 h 2020888"/>
                <a:gd name="connsiteX54" fmla="*/ 1056486 w 1472002"/>
                <a:gd name="connsiteY54" fmla="*/ 420688 h 2020888"/>
                <a:gd name="connsiteX55" fmla="*/ 1108874 w 1472002"/>
                <a:gd name="connsiteY55" fmla="*/ 415925 h 2020888"/>
                <a:gd name="connsiteX56" fmla="*/ 1104111 w 1472002"/>
                <a:gd name="connsiteY56" fmla="*/ 401638 h 2020888"/>
                <a:gd name="connsiteX57" fmla="*/ 1113636 w 1472002"/>
                <a:gd name="connsiteY57" fmla="*/ 311150 h 2020888"/>
                <a:gd name="connsiteX58" fmla="*/ 1104111 w 1472002"/>
                <a:gd name="connsiteY58" fmla="*/ 277813 h 2020888"/>
                <a:gd name="connsiteX59" fmla="*/ 1008861 w 1472002"/>
                <a:gd name="connsiteY59" fmla="*/ 273050 h 2020888"/>
                <a:gd name="connsiteX60" fmla="*/ 994574 w 1472002"/>
                <a:gd name="connsiteY60" fmla="*/ 268288 h 2020888"/>
                <a:gd name="connsiteX61" fmla="*/ 985049 w 1472002"/>
                <a:gd name="connsiteY61" fmla="*/ 254000 h 2020888"/>
                <a:gd name="connsiteX62" fmla="*/ 985049 w 1472002"/>
                <a:gd name="connsiteY62" fmla="*/ 177800 h 2020888"/>
                <a:gd name="connsiteX63" fmla="*/ 994574 w 1472002"/>
                <a:gd name="connsiteY63" fmla="*/ 149225 h 2020888"/>
                <a:gd name="connsiteX64" fmla="*/ 999336 w 1472002"/>
                <a:gd name="connsiteY64" fmla="*/ 134938 h 2020888"/>
                <a:gd name="connsiteX65" fmla="*/ 1004099 w 1472002"/>
                <a:gd name="connsiteY65" fmla="*/ 120650 h 2020888"/>
                <a:gd name="connsiteX66" fmla="*/ 999336 w 1472002"/>
                <a:gd name="connsiteY66" fmla="*/ 63500 h 2020888"/>
                <a:gd name="connsiteX67" fmla="*/ 985049 w 1472002"/>
                <a:gd name="connsiteY67" fmla="*/ 53975 h 2020888"/>
                <a:gd name="connsiteX68" fmla="*/ 965999 w 1472002"/>
                <a:gd name="connsiteY68" fmla="*/ 87313 h 2020888"/>
                <a:gd name="connsiteX69" fmla="*/ 956474 w 1472002"/>
                <a:gd name="connsiteY69" fmla="*/ 101600 h 2020888"/>
                <a:gd name="connsiteX70" fmla="*/ 946949 w 1472002"/>
                <a:gd name="connsiteY70" fmla="*/ 120650 h 2020888"/>
                <a:gd name="connsiteX71" fmla="*/ 927899 w 1472002"/>
                <a:gd name="connsiteY71" fmla="*/ 149225 h 2020888"/>
                <a:gd name="connsiteX72" fmla="*/ 918374 w 1472002"/>
                <a:gd name="connsiteY72" fmla="*/ 163513 h 2020888"/>
                <a:gd name="connsiteX73" fmla="*/ 908849 w 1472002"/>
                <a:gd name="connsiteY73" fmla="*/ 177800 h 2020888"/>
                <a:gd name="connsiteX74" fmla="*/ 894561 w 1472002"/>
                <a:gd name="connsiteY74" fmla="*/ 206375 h 2020888"/>
                <a:gd name="connsiteX75" fmla="*/ 880274 w 1472002"/>
                <a:gd name="connsiteY75" fmla="*/ 220663 h 2020888"/>
                <a:gd name="connsiteX76" fmla="*/ 865986 w 1472002"/>
                <a:gd name="connsiteY76" fmla="*/ 239713 h 2020888"/>
                <a:gd name="connsiteX77" fmla="*/ 842174 w 1472002"/>
                <a:gd name="connsiteY77" fmla="*/ 268288 h 2020888"/>
                <a:gd name="connsiteX78" fmla="*/ 827886 w 1472002"/>
                <a:gd name="connsiteY78" fmla="*/ 273050 h 2020888"/>
                <a:gd name="connsiteX79" fmla="*/ 808836 w 1472002"/>
                <a:gd name="connsiteY79" fmla="*/ 287338 h 2020888"/>
                <a:gd name="connsiteX80" fmla="*/ 794549 w 1472002"/>
                <a:gd name="connsiteY80" fmla="*/ 296863 h 2020888"/>
                <a:gd name="connsiteX81" fmla="*/ 751686 w 1472002"/>
                <a:gd name="connsiteY81" fmla="*/ 330200 h 2020888"/>
                <a:gd name="connsiteX82" fmla="*/ 723111 w 1472002"/>
                <a:gd name="connsiteY82" fmla="*/ 354013 h 2020888"/>
                <a:gd name="connsiteX83" fmla="*/ 704061 w 1472002"/>
                <a:gd name="connsiteY83" fmla="*/ 387350 h 2020888"/>
                <a:gd name="connsiteX84" fmla="*/ 694536 w 1472002"/>
                <a:gd name="connsiteY84" fmla="*/ 401638 h 2020888"/>
                <a:gd name="connsiteX85" fmla="*/ 685011 w 1472002"/>
                <a:gd name="connsiteY85" fmla="*/ 420688 h 2020888"/>
                <a:gd name="connsiteX86" fmla="*/ 680249 w 1472002"/>
                <a:gd name="connsiteY86" fmla="*/ 434975 h 2020888"/>
                <a:gd name="connsiteX87" fmla="*/ 665961 w 1472002"/>
                <a:gd name="connsiteY87" fmla="*/ 449263 h 2020888"/>
                <a:gd name="connsiteX88" fmla="*/ 651674 w 1472002"/>
                <a:gd name="connsiteY88" fmla="*/ 468313 h 2020888"/>
                <a:gd name="connsiteX89" fmla="*/ 637386 w 1472002"/>
                <a:gd name="connsiteY89" fmla="*/ 482600 h 2020888"/>
                <a:gd name="connsiteX90" fmla="*/ 627861 w 1472002"/>
                <a:gd name="connsiteY90" fmla="*/ 496888 h 2020888"/>
                <a:gd name="connsiteX91" fmla="*/ 594524 w 1472002"/>
                <a:gd name="connsiteY91" fmla="*/ 506413 h 2020888"/>
                <a:gd name="connsiteX92" fmla="*/ 580236 w 1472002"/>
                <a:gd name="connsiteY92" fmla="*/ 496888 h 2020888"/>
                <a:gd name="connsiteX93" fmla="*/ 589761 w 1472002"/>
                <a:gd name="connsiteY93" fmla="*/ 406400 h 2020888"/>
                <a:gd name="connsiteX94" fmla="*/ 594524 w 1472002"/>
                <a:gd name="connsiteY94" fmla="*/ 392113 h 2020888"/>
                <a:gd name="connsiteX95" fmla="*/ 589761 w 1472002"/>
                <a:gd name="connsiteY95" fmla="*/ 334963 h 2020888"/>
                <a:gd name="connsiteX96" fmla="*/ 546899 w 1472002"/>
                <a:gd name="connsiteY96" fmla="*/ 339725 h 2020888"/>
                <a:gd name="connsiteX97" fmla="*/ 532611 w 1472002"/>
                <a:gd name="connsiteY97" fmla="*/ 354013 h 2020888"/>
                <a:gd name="connsiteX98" fmla="*/ 513561 w 1472002"/>
                <a:gd name="connsiteY98" fmla="*/ 382588 h 2020888"/>
                <a:gd name="connsiteX99" fmla="*/ 489749 w 1472002"/>
                <a:gd name="connsiteY99" fmla="*/ 415925 h 2020888"/>
                <a:gd name="connsiteX100" fmla="*/ 484986 w 1472002"/>
                <a:gd name="connsiteY100" fmla="*/ 430213 h 2020888"/>
                <a:gd name="connsiteX101" fmla="*/ 489749 w 1472002"/>
                <a:gd name="connsiteY101" fmla="*/ 449263 h 2020888"/>
                <a:gd name="connsiteX102" fmla="*/ 499274 w 1472002"/>
                <a:gd name="connsiteY102" fmla="*/ 496888 h 2020888"/>
                <a:gd name="connsiteX103" fmla="*/ 513561 w 1472002"/>
                <a:gd name="connsiteY103" fmla="*/ 525463 h 2020888"/>
                <a:gd name="connsiteX104" fmla="*/ 527849 w 1472002"/>
                <a:gd name="connsiteY104" fmla="*/ 573088 h 2020888"/>
                <a:gd name="connsiteX105" fmla="*/ 527849 w 1472002"/>
                <a:gd name="connsiteY105" fmla="*/ 715963 h 2020888"/>
                <a:gd name="connsiteX106" fmla="*/ 523086 w 1472002"/>
                <a:gd name="connsiteY106" fmla="*/ 744538 h 2020888"/>
                <a:gd name="connsiteX107" fmla="*/ 513561 w 1472002"/>
                <a:gd name="connsiteY107" fmla="*/ 768350 h 2020888"/>
                <a:gd name="connsiteX108" fmla="*/ 508799 w 1472002"/>
                <a:gd name="connsiteY108" fmla="*/ 782638 h 2020888"/>
                <a:gd name="connsiteX109" fmla="*/ 504036 w 1472002"/>
                <a:gd name="connsiteY109" fmla="*/ 801688 h 2020888"/>
                <a:gd name="connsiteX110" fmla="*/ 494511 w 1472002"/>
                <a:gd name="connsiteY110" fmla="*/ 815975 h 2020888"/>
                <a:gd name="connsiteX111" fmla="*/ 489749 w 1472002"/>
                <a:gd name="connsiteY111" fmla="*/ 830263 h 2020888"/>
                <a:gd name="connsiteX112" fmla="*/ 461174 w 1472002"/>
                <a:gd name="connsiteY112" fmla="*/ 849313 h 2020888"/>
                <a:gd name="connsiteX113" fmla="*/ 432599 w 1472002"/>
                <a:gd name="connsiteY113" fmla="*/ 844550 h 2020888"/>
                <a:gd name="connsiteX114" fmla="*/ 418311 w 1472002"/>
                <a:gd name="connsiteY114" fmla="*/ 811213 h 2020888"/>
                <a:gd name="connsiteX115" fmla="*/ 404024 w 1472002"/>
                <a:gd name="connsiteY115" fmla="*/ 696913 h 2020888"/>
                <a:gd name="connsiteX116" fmla="*/ 394499 w 1472002"/>
                <a:gd name="connsiteY116" fmla="*/ 682625 h 2020888"/>
                <a:gd name="connsiteX117" fmla="*/ 380211 w 1472002"/>
                <a:gd name="connsiteY117" fmla="*/ 677863 h 2020888"/>
                <a:gd name="connsiteX118" fmla="*/ 370686 w 1472002"/>
                <a:gd name="connsiteY118" fmla="*/ 692150 h 2020888"/>
                <a:gd name="connsiteX119" fmla="*/ 361161 w 1472002"/>
                <a:gd name="connsiteY119" fmla="*/ 725488 h 2020888"/>
                <a:gd name="connsiteX120" fmla="*/ 351636 w 1472002"/>
                <a:gd name="connsiteY120" fmla="*/ 820738 h 2020888"/>
                <a:gd name="connsiteX121" fmla="*/ 342111 w 1472002"/>
                <a:gd name="connsiteY121" fmla="*/ 849313 h 2020888"/>
                <a:gd name="connsiteX122" fmla="*/ 332586 w 1472002"/>
                <a:gd name="connsiteY122" fmla="*/ 863600 h 2020888"/>
                <a:gd name="connsiteX123" fmla="*/ 289724 w 1472002"/>
                <a:gd name="connsiteY123" fmla="*/ 882650 h 2020888"/>
                <a:gd name="connsiteX124" fmla="*/ 275436 w 1472002"/>
                <a:gd name="connsiteY124" fmla="*/ 887413 h 2020888"/>
                <a:gd name="connsiteX125" fmla="*/ 184949 w 1472002"/>
                <a:gd name="connsiteY125" fmla="*/ 877888 h 2020888"/>
                <a:gd name="connsiteX126" fmla="*/ 156374 w 1472002"/>
                <a:gd name="connsiteY126" fmla="*/ 868363 h 2020888"/>
                <a:gd name="connsiteX127" fmla="*/ 142086 w 1472002"/>
                <a:gd name="connsiteY127" fmla="*/ 863600 h 2020888"/>
                <a:gd name="connsiteX128" fmla="*/ 118274 w 1472002"/>
                <a:gd name="connsiteY128" fmla="*/ 858838 h 2020888"/>
                <a:gd name="connsiteX129" fmla="*/ 103986 w 1472002"/>
                <a:gd name="connsiteY129" fmla="*/ 849313 h 2020888"/>
                <a:gd name="connsiteX130" fmla="*/ 27786 w 1472002"/>
                <a:gd name="connsiteY130" fmla="*/ 849313 h 2020888"/>
                <a:gd name="connsiteX131" fmla="*/ 8736 w 1472002"/>
                <a:gd name="connsiteY131" fmla="*/ 863600 h 2020888"/>
                <a:gd name="connsiteX132" fmla="*/ 8736 w 1472002"/>
                <a:gd name="connsiteY132" fmla="*/ 906463 h 2020888"/>
                <a:gd name="connsiteX133" fmla="*/ 23024 w 1472002"/>
                <a:gd name="connsiteY133" fmla="*/ 920750 h 2020888"/>
                <a:gd name="connsiteX134" fmla="*/ 42074 w 1472002"/>
                <a:gd name="connsiteY134" fmla="*/ 935038 h 2020888"/>
                <a:gd name="connsiteX135" fmla="*/ 61124 w 1472002"/>
                <a:gd name="connsiteY135" fmla="*/ 939800 h 2020888"/>
                <a:gd name="connsiteX136" fmla="*/ 75411 w 1472002"/>
                <a:gd name="connsiteY136" fmla="*/ 944563 h 2020888"/>
                <a:gd name="connsiteX137" fmla="*/ 108749 w 1472002"/>
                <a:gd name="connsiteY137" fmla="*/ 963613 h 2020888"/>
                <a:gd name="connsiteX138" fmla="*/ 127799 w 1472002"/>
                <a:gd name="connsiteY138" fmla="*/ 968375 h 2020888"/>
                <a:gd name="connsiteX139" fmla="*/ 142086 w 1472002"/>
                <a:gd name="connsiteY139" fmla="*/ 973138 h 2020888"/>
                <a:gd name="connsiteX140" fmla="*/ 161136 w 1472002"/>
                <a:gd name="connsiteY140" fmla="*/ 1001713 h 2020888"/>
                <a:gd name="connsiteX141" fmla="*/ 170661 w 1472002"/>
                <a:gd name="connsiteY141" fmla="*/ 1030288 h 2020888"/>
                <a:gd name="connsiteX142" fmla="*/ 175424 w 1472002"/>
                <a:gd name="connsiteY142" fmla="*/ 1044575 h 2020888"/>
                <a:gd name="connsiteX143" fmla="*/ 180186 w 1472002"/>
                <a:gd name="connsiteY143" fmla="*/ 1063625 h 2020888"/>
                <a:gd name="connsiteX144" fmla="*/ 184949 w 1472002"/>
                <a:gd name="connsiteY144" fmla="*/ 1149350 h 2020888"/>
                <a:gd name="connsiteX145" fmla="*/ 199236 w 1472002"/>
                <a:gd name="connsiteY145" fmla="*/ 1158875 h 2020888"/>
                <a:gd name="connsiteX146" fmla="*/ 251624 w 1472002"/>
                <a:gd name="connsiteY146" fmla="*/ 1144588 h 2020888"/>
                <a:gd name="connsiteX147" fmla="*/ 265911 w 1472002"/>
                <a:gd name="connsiteY147" fmla="*/ 1130300 h 2020888"/>
                <a:gd name="connsiteX148" fmla="*/ 280199 w 1472002"/>
                <a:gd name="connsiteY148" fmla="*/ 1096963 h 2020888"/>
                <a:gd name="connsiteX149" fmla="*/ 294486 w 1472002"/>
                <a:gd name="connsiteY149" fmla="*/ 1077913 h 2020888"/>
                <a:gd name="connsiteX150" fmla="*/ 304011 w 1472002"/>
                <a:gd name="connsiteY150" fmla="*/ 1063625 h 2020888"/>
                <a:gd name="connsiteX151" fmla="*/ 346874 w 1472002"/>
                <a:gd name="connsiteY151" fmla="*/ 1025525 h 2020888"/>
                <a:gd name="connsiteX152" fmla="*/ 404024 w 1472002"/>
                <a:gd name="connsiteY152" fmla="*/ 1030288 h 2020888"/>
                <a:gd name="connsiteX153" fmla="*/ 418311 w 1472002"/>
                <a:gd name="connsiteY153" fmla="*/ 1039813 h 2020888"/>
                <a:gd name="connsiteX154" fmla="*/ 446886 w 1472002"/>
                <a:gd name="connsiteY154" fmla="*/ 1068388 h 2020888"/>
                <a:gd name="connsiteX155" fmla="*/ 461174 w 1472002"/>
                <a:gd name="connsiteY155" fmla="*/ 1077913 h 2020888"/>
                <a:gd name="connsiteX156" fmla="*/ 480224 w 1472002"/>
                <a:gd name="connsiteY156" fmla="*/ 1087438 h 2020888"/>
                <a:gd name="connsiteX157" fmla="*/ 504036 w 1472002"/>
                <a:gd name="connsiteY157" fmla="*/ 1116013 h 2020888"/>
                <a:gd name="connsiteX158" fmla="*/ 527849 w 1472002"/>
                <a:gd name="connsiteY158" fmla="*/ 1144588 h 2020888"/>
                <a:gd name="connsiteX159" fmla="*/ 537374 w 1472002"/>
                <a:gd name="connsiteY159" fmla="*/ 1163638 h 2020888"/>
                <a:gd name="connsiteX160" fmla="*/ 551661 w 1472002"/>
                <a:gd name="connsiteY160" fmla="*/ 1211263 h 2020888"/>
                <a:gd name="connsiteX161" fmla="*/ 556424 w 1472002"/>
                <a:gd name="connsiteY161" fmla="*/ 1225550 h 2020888"/>
                <a:gd name="connsiteX162" fmla="*/ 542136 w 1472002"/>
                <a:gd name="connsiteY162" fmla="*/ 1292225 h 2020888"/>
                <a:gd name="connsiteX163" fmla="*/ 513561 w 1472002"/>
                <a:gd name="connsiteY163" fmla="*/ 1311275 h 2020888"/>
                <a:gd name="connsiteX164" fmla="*/ 484986 w 1472002"/>
                <a:gd name="connsiteY164" fmla="*/ 1320800 h 2020888"/>
                <a:gd name="connsiteX165" fmla="*/ 470699 w 1472002"/>
                <a:gd name="connsiteY165" fmla="*/ 1330325 h 2020888"/>
                <a:gd name="connsiteX166" fmla="*/ 399261 w 1472002"/>
                <a:gd name="connsiteY166" fmla="*/ 1339850 h 2020888"/>
                <a:gd name="connsiteX167" fmla="*/ 370686 w 1472002"/>
                <a:gd name="connsiteY167" fmla="*/ 1354138 h 2020888"/>
                <a:gd name="connsiteX168" fmla="*/ 337349 w 1472002"/>
                <a:gd name="connsiteY168" fmla="*/ 1397000 h 2020888"/>
                <a:gd name="connsiteX169" fmla="*/ 323061 w 1472002"/>
                <a:gd name="connsiteY169" fmla="*/ 1406525 h 2020888"/>
                <a:gd name="connsiteX170" fmla="*/ 299249 w 1472002"/>
                <a:gd name="connsiteY170" fmla="*/ 1411288 h 2020888"/>
                <a:gd name="connsiteX171" fmla="*/ 284961 w 1472002"/>
                <a:gd name="connsiteY171" fmla="*/ 1416050 h 2020888"/>
                <a:gd name="connsiteX172" fmla="*/ 275436 w 1472002"/>
                <a:gd name="connsiteY172" fmla="*/ 1430338 h 2020888"/>
                <a:gd name="connsiteX173" fmla="*/ 261149 w 1472002"/>
                <a:gd name="connsiteY173" fmla="*/ 1444625 h 2020888"/>
                <a:gd name="connsiteX174" fmla="*/ 251624 w 1472002"/>
                <a:gd name="connsiteY174" fmla="*/ 1463675 h 2020888"/>
                <a:gd name="connsiteX175" fmla="*/ 246861 w 1472002"/>
                <a:gd name="connsiteY175" fmla="*/ 1497013 h 2020888"/>
                <a:gd name="connsiteX176" fmla="*/ 237336 w 1472002"/>
                <a:gd name="connsiteY176" fmla="*/ 1525588 h 2020888"/>
                <a:gd name="connsiteX177" fmla="*/ 232574 w 1472002"/>
                <a:gd name="connsiteY177" fmla="*/ 1554163 h 2020888"/>
                <a:gd name="connsiteX178" fmla="*/ 227811 w 1472002"/>
                <a:gd name="connsiteY178" fmla="*/ 1568450 h 2020888"/>
                <a:gd name="connsiteX179" fmla="*/ 242099 w 1472002"/>
                <a:gd name="connsiteY179" fmla="*/ 1677988 h 2020888"/>
                <a:gd name="connsiteX180" fmla="*/ 261149 w 1472002"/>
                <a:gd name="connsiteY180" fmla="*/ 1711325 h 2020888"/>
                <a:gd name="connsiteX181" fmla="*/ 275436 w 1472002"/>
                <a:gd name="connsiteY181" fmla="*/ 1716088 h 2020888"/>
                <a:gd name="connsiteX182" fmla="*/ 327824 w 1472002"/>
                <a:gd name="connsiteY182" fmla="*/ 1725613 h 2020888"/>
                <a:gd name="connsiteX183" fmla="*/ 351636 w 1472002"/>
                <a:gd name="connsiteY183" fmla="*/ 1758950 h 2020888"/>
                <a:gd name="connsiteX184" fmla="*/ 365924 w 1472002"/>
                <a:gd name="connsiteY184" fmla="*/ 1744663 h 2020888"/>
                <a:gd name="connsiteX185" fmla="*/ 384974 w 1472002"/>
                <a:gd name="connsiteY185" fmla="*/ 1716088 h 2020888"/>
                <a:gd name="connsiteX186" fmla="*/ 399261 w 1472002"/>
                <a:gd name="connsiteY186" fmla="*/ 1711325 h 2020888"/>
                <a:gd name="connsiteX187" fmla="*/ 437361 w 1472002"/>
                <a:gd name="connsiteY187" fmla="*/ 1735138 h 2020888"/>
                <a:gd name="connsiteX188" fmla="*/ 451649 w 1472002"/>
                <a:gd name="connsiteY188" fmla="*/ 1749425 h 2020888"/>
                <a:gd name="connsiteX189" fmla="*/ 470699 w 1472002"/>
                <a:gd name="connsiteY189" fmla="*/ 1778000 h 2020888"/>
                <a:gd name="connsiteX190" fmla="*/ 475461 w 1472002"/>
                <a:gd name="connsiteY190" fmla="*/ 1792288 h 2020888"/>
                <a:gd name="connsiteX191" fmla="*/ 484986 w 1472002"/>
                <a:gd name="connsiteY191" fmla="*/ 1806575 h 2020888"/>
                <a:gd name="connsiteX192" fmla="*/ 489749 w 1472002"/>
                <a:gd name="connsiteY192" fmla="*/ 1830388 h 2020888"/>
                <a:gd name="connsiteX193" fmla="*/ 480224 w 1472002"/>
                <a:gd name="connsiteY193" fmla="*/ 1878013 h 2020888"/>
                <a:gd name="connsiteX194" fmla="*/ 465936 w 1472002"/>
                <a:gd name="connsiteY194" fmla="*/ 1906588 h 2020888"/>
                <a:gd name="connsiteX195" fmla="*/ 480224 w 1472002"/>
                <a:gd name="connsiteY195" fmla="*/ 1920875 h 2020888"/>
                <a:gd name="connsiteX196" fmla="*/ 494511 w 1472002"/>
                <a:gd name="connsiteY196" fmla="*/ 1925638 h 2020888"/>
                <a:gd name="connsiteX197" fmla="*/ 532611 w 1472002"/>
                <a:gd name="connsiteY197" fmla="*/ 1935163 h 2020888"/>
                <a:gd name="connsiteX198" fmla="*/ 546899 w 1472002"/>
                <a:gd name="connsiteY198" fmla="*/ 1949450 h 2020888"/>
                <a:gd name="connsiteX199" fmla="*/ 575474 w 1472002"/>
                <a:gd name="connsiteY199" fmla="*/ 1958975 h 2020888"/>
                <a:gd name="connsiteX200" fmla="*/ 604049 w 1472002"/>
                <a:gd name="connsiteY200" fmla="*/ 1978025 h 2020888"/>
                <a:gd name="connsiteX201" fmla="*/ 632624 w 1472002"/>
                <a:gd name="connsiteY201" fmla="*/ 1968500 h 2020888"/>
                <a:gd name="connsiteX202" fmla="*/ 646911 w 1472002"/>
                <a:gd name="connsiteY202" fmla="*/ 1958975 h 2020888"/>
                <a:gd name="connsiteX203" fmla="*/ 661199 w 1472002"/>
                <a:gd name="connsiteY203" fmla="*/ 1944688 h 2020888"/>
                <a:gd name="connsiteX204" fmla="*/ 675486 w 1472002"/>
                <a:gd name="connsiteY204" fmla="*/ 1939925 h 2020888"/>
                <a:gd name="connsiteX205" fmla="*/ 718349 w 1472002"/>
                <a:gd name="connsiteY205" fmla="*/ 1916113 h 2020888"/>
                <a:gd name="connsiteX206" fmla="*/ 727874 w 1472002"/>
                <a:gd name="connsiteY206" fmla="*/ 1901825 h 2020888"/>
                <a:gd name="connsiteX207" fmla="*/ 756449 w 1472002"/>
                <a:gd name="connsiteY207" fmla="*/ 1878013 h 2020888"/>
                <a:gd name="connsiteX208" fmla="*/ 780261 w 1472002"/>
                <a:gd name="connsiteY208" fmla="*/ 1854200 h 2020888"/>
                <a:gd name="connsiteX209" fmla="*/ 780261 w 1472002"/>
                <a:gd name="connsiteY209" fmla="*/ 1811338 h 2020888"/>
                <a:gd name="connsiteX210" fmla="*/ 770736 w 1472002"/>
                <a:gd name="connsiteY210" fmla="*/ 1754188 h 2020888"/>
                <a:gd name="connsiteX211" fmla="*/ 756449 w 1472002"/>
                <a:gd name="connsiteY211" fmla="*/ 1739900 h 2020888"/>
                <a:gd name="connsiteX212" fmla="*/ 746924 w 1472002"/>
                <a:gd name="connsiteY212" fmla="*/ 1725613 h 2020888"/>
                <a:gd name="connsiteX213" fmla="*/ 704061 w 1472002"/>
                <a:gd name="connsiteY213" fmla="*/ 1692275 h 2020888"/>
                <a:gd name="connsiteX214" fmla="*/ 689774 w 1472002"/>
                <a:gd name="connsiteY214" fmla="*/ 1687513 h 2020888"/>
                <a:gd name="connsiteX215" fmla="*/ 680249 w 1472002"/>
                <a:gd name="connsiteY215" fmla="*/ 1673225 h 2020888"/>
                <a:gd name="connsiteX216" fmla="*/ 670724 w 1472002"/>
                <a:gd name="connsiteY216" fmla="*/ 1644650 h 2020888"/>
                <a:gd name="connsiteX217" fmla="*/ 675486 w 1472002"/>
                <a:gd name="connsiteY217" fmla="*/ 1554163 h 2020888"/>
                <a:gd name="connsiteX218" fmla="*/ 685011 w 1472002"/>
                <a:gd name="connsiteY218" fmla="*/ 1458913 h 2020888"/>
                <a:gd name="connsiteX219" fmla="*/ 694536 w 1472002"/>
                <a:gd name="connsiteY219" fmla="*/ 1444625 h 2020888"/>
                <a:gd name="connsiteX220" fmla="*/ 723111 w 1472002"/>
                <a:gd name="connsiteY220" fmla="*/ 1430338 h 2020888"/>
                <a:gd name="connsiteX221" fmla="*/ 775499 w 1472002"/>
                <a:gd name="connsiteY221" fmla="*/ 1444625 h 2020888"/>
                <a:gd name="connsiteX222" fmla="*/ 789786 w 1472002"/>
                <a:gd name="connsiteY222" fmla="*/ 1449388 h 2020888"/>
                <a:gd name="connsiteX223" fmla="*/ 832649 w 1472002"/>
                <a:gd name="connsiteY223" fmla="*/ 1473200 h 2020888"/>
                <a:gd name="connsiteX224" fmla="*/ 861224 w 1472002"/>
                <a:gd name="connsiteY224" fmla="*/ 1487488 h 2020888"/>
                <a:gd name="connsiteX225" fmla="*/ 875511 w 1472002"/>
                <a:gd name="connsiteY225" fmla="*/ 1497013 h 2020888"/>
                <a:gd name="connsiteX226" fmla="*/ 889799 w 1472002"/>
                <a:gd name="connsiteY226" fmla="*/ 1549400 h 2020888"/>
                <a:gd name="connsiteX227" fmla="*/ 880274 w 1472002"/>
                <a:gd name="connsiteY227" fmla="*/ 1635125 h 2020888"/>
                <a:gd name="connsiteX228" fmla="*/ 870749 w 1472002"/>
                <a:gd name="connsiteY228" fmla="*/ 1663700 h 2020888"/>
                <a:gd name="connsiteX229" fmla="*/ 865986 w 1472002"/>
                <a:gd name="connsiteY229" fmla="*/ 1677988 h 2020888"/>
                <a:gd name="connsiteX230" fmla="*/ 908849 w 1472002"/>
                <a:gd name="connsiteY230" fmla="*/ 1697038 h 2020888"/>
                <a:gd name="connsiteX231" fmla="*/ 923136 w 1472002"/>
                <a:gd name="connsiteY231" fmla="*/ 1701800 h 2020888"/>
                <a:gd name="connsiteX232" fmla="*/ 965999 w 1472002"/>
                <a:gd name="connsiteY232" fmla="*/ 1735138 h 2020888"/>
                <a:gd name="connsiteX233" fmla="*/ 985049 w 1472002"/>
                <a:gd name="connsiteY233" fmla="*/ 1763713 h 2020888"/>
                <a:gd name="connsiteX234" fmla="*/ 994574 w 1472002"/>
                <a:gd name="connsiteY234" fmla="*/ 1792288 h 2020888"/>
                <a:gd name="connsiteX235" fmla="*/ 1008861 w 1472002"/>
                <a:gd name="connsiteY235" fmla="*/ 1801813 h 2020888"/>
                <a:gd name="connsiteX236" fmla="*/ 1085061 w 1472002"/>
                <a:gd name="connsiteY236" fmla="*/ 1811338 h 2020888"/>
                <a:gd name="connsiteX237" fmla="*/ 1127924 w 1472002"/>
                <a:gd name="connsiteY237" fmla="*/ 1816100 h 2020888"/>
                <a:gd name="connsiteX238" fmla="*/ 1161261 w 1472002"/>
                <a:gd name="connsiteY238" fmla="*/ 1825625 h 2020888"/>
                <a:gd name="connsiteX239" fmla="*/ 1175549 w 1472002"/>
                <a:gd name="connsiteY239" fmla="*/ 1835150 h 2020888"/>
                <a:gd name="connsiteX240" fmla="*/ 1194599 w 1472002"/>
                <a:gd name="connsiteY240" fmla="*/ 1863725 h 2020888"/>
                <a:gd name="connsiteX241" fmla="*/ 1218411 w 1472002"/>
                <a:gd name="connsiteY241" fmla="*/ 1892300 h 2020888"/>
                <a:gd name="connsiteX242" fmla="*/ 1246986 w 1472002"/>
                <a:gd name="connsiteY242" fmla="*/ 1911350 h 2020888"/>
                <a:gd name="connsiteX243" fmla="*/ 1261274 w 1472002"/>
                <a:gd name="connsiteY243" fmla="*/ 1920875 h 2020888"/>
                <a:gd name="connsiteX244" fmla="*/ 1275561 w 1472002"/>
                <a:gd name="connsiteY244" fmla="*/ 1939925 h 2020888"/>
                <a:gd name="connsiteX245" fmla="*/ 1304136 w 1472002"/>
                <a:gd name="connsiteY245" fmla="*/ 1968500 h 2020888"/>
                <a:gd name="connsiteX246" fmla="*/ 1313661 w 1472002"/>
                <a:gd name="connsiteY246" fmla="*/ 1982788 h 2020888"/>
                <a:gd name="connsiteX247" fmla="*/ 1342236 w 1472002"/>
                <a:gd name="connsiteY247" fmla="*/ 2001838 h 2020888"/>
                <a:gd name="connsiteX248" fmla="*/ 1361286 w 1472002"/>
                <a:gd name="connsiteY248" fmla="*/ 2016125 h 2020888"/>
                <a:gd name="connsiteX249" fmla="*/ 1389861 w 1472002"/>
                <a:gd name="connsiteY249" fmla="*/ 2020888 h 2020888"/>
                <a:gd name="connsiteX250" fmla="*/ 1437486 w 1472002"/>
                <a:gd name="connsiteY250" fmla="*/ 1997075 h 2020888"/>
                <a:gd name="connsiteX251" fmla="*/ 1451774 w 1472002"/>
                <a:gd name="connsiteY251" fmla="*/ 1987550 h 2020888"/>
                <a:gd name="connsiteX252" fmla="*/ 1456536 w 1472002"/>
                <a:gd name="connsiteY252" fmla="*/ 1973263 h 2020888"/>
                <a:gd name="connsiteX253" fmla="*/ 1456536 w 1472002"/>
                <a:gd name="connsiteY253" fmla="*/ 1868488 h 2020888"/>
                <a:gd name="connsiteX254" fmla="*/ 1451774 w 1472002"/>
                <a:gd name="connsiteY254" fmla="*/ 1835150 h 2020888"/>
                <a:gd name="connsiteX255" fmla="*/ 1447011 w 1472002"/>
                <a:gd name="connsiteY255" fmla="*/ 1820863 h 2020888"/>
                <a:gd name="connsiteX256" fmla="*/ 1375574 w 1472002"/>
                <a:gd name="connsiteY256" fmla="*/ 1806575 h 2020888"/>
                <a:gd name="connsiteX257" fmla="*/ 1346999 w 1472002"/>
                <a:gd name="connsiteY257" fmla="*/ 1787525 h 2020888"/>
                <a:gd name="connsiteX258" fmla="*/ 1318424 w 1472002"/>
                <a:gd name="connsiteY258" fmla="*/ 1768475 h 2020888"/>
                <a:gd name="connsiteX259" fmla="*/ 1304136 w 1472002"/>
                <a:gd name="connsiteY259" fmla="*/ 1739900 h 2020888"/>
                <a:gd name="connsiteX260" fmla="*/ 1313661 w 1472002"/>
                <a:gd name="connsiteY260" fmla="*/ 1697038 h 2020888"/>
                <a:gd name="connsiteX261" fmla="*/ 1332711 w 1472002"/>
                <a:gd name="connsiteY261" fmla="*/ 1668463 h 2020888"/>
                <a:gd name="connsiteX262" fmla="*/ 1346999 w 1472002"/>
                <a:gd name="connsiteY262" fmla="*/ 1658938 h 2020888"/>
                <a:gd name="connsiteX263" fmla="*/ 1356524 w 1472002"/>
                <a:gd name="connsiteY263" fmla="*/ 1644650 h 2020888"/>
                <a:gd name="connsiteX264" fmla="*/ 1370811 w 1472002"/>
                <a:gd name="connsiteY264" fmla="*/ 1635125 h 2020888"/>
                <a:gd name="connsiteX265" fmla="*/ 1404149 w 1472002"/>
                <a:gd name="connsiteY265" fmla="*/ 1606550 h 2020888"/>
                <a:gd name="connsiteX266" fmla="*/ 1408911 w 1472002"/>
                <a:gd name="connsiteY266" fmla="*/ 1592263 h 2020888"/>
                <a:gd name="connsiteX267" fmla="*/ 1418436 w 1472002"/>
                <a:gd name="connsiteY267" fmla="*/ 1577975 h 2020888"/>
                <a:gd name="connsiteX268" fmla="*/ 1427961 w 1472002"/>
                <a:gd name="connsiteY268" fmla="*/ 1549400 h 2020888"/>
                <a:gd name="connsiteX269" fmla="*/ 1432724 w 1472002"/>
                <a:gd name="connsiteY269" fmla="*/ 1339850 h 2020888"/>
                <a:gd name="connsiteX270" fmla="*/ 1437486 w 1472002"/>
                <a:gd name="connsiteY270" fmla="*/ 1311275 h 2020888"/>
                <a:gd name="connsiteX271" fmla="*/ 1447011 w 1472002"/>
                <a:gd name="connsiteY271" fmla="*/ 1230313 h 2020888"/>
                <a:gd name="connsiteX272" fmla="*/ 1442249 w 1472002"/>
                <a:gd name="connsiteY272" fmla="*/ 1196975 h 2020888"/>
                <a:gd name="connsiteX273" fmla="*/ 1427961 w 1472002"/>
                <a:gd name="connsiteY273" fmla="*/ 1187450 h 2020888"/>
                <a:gd name="connsiteX274" fmla="*/ 1399386 w 1472002"/>
                <a:gd name="connsiteY274" fmla="*/ 1177925 h 2020888"/>
                <a:gd name="connsiteX275" fmla="*/ 1366049 w 1472002"/>
                <a:gd name="connsiteY275" fmla="*/ 1187450 h 2020888"/>
                <a:gd name="connsiteX276" fmla="*/ 1342236 w 1472002"/>
                <a:gd name="connsiteY276" fmla="*/ 1216025 h 2020888"/>
                <a:gd name="connsiteX277" fmla="*/ 1332711 w 1472002"/>
                <a:gd name="connsiteY277" fmla="*/ 1258888 h 2020888"/>
                <a:gd name="connsiteX278" fmla="*/ 1327949 w 1472002"/>
                <a:gd name="connsiteY278" fmla="*/ 1273175 h 2020888"/>
                <a:gd name="connsiteX279" fmla="*/ 1313661 w 1472002"/>
                <a:gd name="connsiteY279" fmla="*/ 1282700 h 2020888"/>
                <a:gd name="connsiteX280" fmla="*/ 1261274 w 1472002"/>
                <a:gd name="connsiteY280" fmla="*/ 1273175 h 2020888"/>
                <a:gd name="connsiteX281" fmla="*/ 1246986 w 1472002"/>
                <a:gd name="connsiteY281" fmla="*/ 1263650 h 2020888"/>
                <a:gd name="connsiteX282" fmla="*/ 1232699 w 1472002"/>
                <a:gd name="connsiteY282" fmla="*/ 1235075 h 2020888"/>
                <a:gd name="connsiteX283" fmla="*/ 1227936 w 1472002"/>
                <a:gd name="connsiteY283" fmla="*/ 1220788 h 2020888"/>
                <a:gd name="connsiteX284" fmla="*/ 1218411 w 1472002"/>
                <a:gd name="connsiteY284" fmla="*/ 1206500 h 2020888"/>
                <a:gd name="connsiteX285" fmla="*/ 1189836 w 1472002"/>
                <a:gd name="connsiteY285" fmla="*/ 1182688 h 2020888"/>
                <a:gd name="connsiteX286" fmla="*/ 1175549 w 1472002"/>
                <a:gd name="connsiteY286" fmla="*/ 1177925 h 2020888"/>
                <a:gd name="connsiteX287" fmla="*/ 1161261 w 1472002"/>
                <a:gd name="connsiteY287" fmla="*/ 1196975 h 2020888"/>
                <a:gd name="connsiteX288" fmla="*/ 1175549 w 1472002"/>
                <a:gd name="connsiteY288" fmla="*/ 1268413 h 2020888"/>
                <a:gd name="connsiteX289" fmla="*/ 1170786 w 1472002"/>
                <a:gd name="connsiteY289" fmla="*/ 1292225 h 2020888"/>
                <a:gd name="connsiteX290" fmla="*/ 1166024 w 1472002"/>
                <a:gd name="connsiteY290" fmla="*/ 1306513 h 2020888"/>
                <a:gd name="connsiteX291" fmla="*/ 1146974 w 1472002"/>
                <a:gd name="connsiteY291" fmla="*/ 1311275 h 2020888"/>
                <a:gd name="connsiteX292" fmla="*/ 1099349 w 1472002"/>
                <a:gd name="connsiteY292" fmla="*/ 1301750 h 2020888"/>
                <a:gd name="connsiteX293" fmla="*/ 1051724 w 1472002"/>
                <a:gd name="connsiteY293" fmla="*/ 1296988 h 2020888"/>
                <a:gd name="connsiteX294" fmla="*/ 1013624 w 1472002"/>
                <a:gd name="connsiteY294" fmla="*/ 1282700 h 2020888"/>
                <a:gd name="connsiteX295" fmla="*/ 985049 w 1472002"/>
                <a:gd name="connsiteY295" fmla="*/ 1273175 h 2020888"/>
                <a:gd name="connsiteX296" fmla="*/ 951711 w 1472002"/>
                <a:gd name="connsiteY296" fmla="*/ 1254125 h 2020888"/>
                <a:gd name="connsiteX297" fmla="*/ 923136 w 1472002"/>
                <a:gd name="connsiteY297" fmla="*/ 1239838 h 2020888"/>
                <a:gd name="connsiteX298" fmla="*/ 908849 w 1472002"/>
                <a:gd name="connsiteY298" fmla="*/ 1225550 h 2020888"/>
                <a:gd name="connsiteX299" fmla="*/ 894561 w 1472002"/>
                <a:gd name="connsiteY299" fmla="*/ 1216025 h 2020888"/>
                <a:gd name="connsiteX300" fmla="*/ 875511 w 1472002"/>
                <a:gd name="connsiteY300" fmla="*/ 1187450 h 2020888"/>
                <a:gd name="connsiteX301" fmla="*/ 870749 w 1472002"/>
                <a:gd name="connsiteY301" fmla="*/ 1173163 h 2020888"/>
                <a:gd name="connsiteX302" fmla="*/ 880274 w 1472002"/>
                <a:gd name="connsiteY302" fmla="*/ 1130300 h 2020888"/>
                <a:gd name="connsiteX303" fmla="*/ 885036 w 1472002"/>
                <a:gd name="connsiteY303" fmla="*/ 1011238 h 2020888"/>
                <a:gd name="connsiteX304" fmla="*/ 894561 w 1472002"/>
                <a:gd name="connsiteY304" fmla="*/ 996950 h 2020888"/>
                <a:gd name="connsiteX305" fmla="*/ 908849 w 1472002"/>
                <a:gd name="connsiteY305" fmla="*/ 968375 h 2020888"/>
                <a:gd name="connsiteX306" fmla="*/ 913611 w 1472002"/>
                <a:gd name="connsiteY306" fmla="*/ 954088 h 2020888"/>
                <a:gd name="connsiteX307" fmla="*/ 927899 w 1472002"/>
                <a:gd name="connsiteY307" fmla="*/ 939800 h 2020888"/>
                <a:gd name="connsiteX308" fmla="*/ 961236 w 1472002"/>
                <a:gd name="connsiteY308" fmla="*/ 949325 h 2020888"/>
                <a:gd name="connsiteX309" fmla="*/ 1004099 w 1472002"/>
                <a:gd name="connsiteY309" fmla="*/ 944563 h 2020888"/>
                <a:gd name="connsiteX310" fmla="*/ 1042199 w 1472002"/>
                <a:gd name="connsiteY310" fmla="*/ 935038 h 2020888"/>
                <a:gd name="connsiteX311" fmla="*/ 1070774 w 1472002"/>
                <a:gd name="connsiteY311" fmla="*/ 911225 h 2020888"/>
                <a:gd name="connsiteX312" fmla="*/ 1080299 w 1472002"/>
                <a:gd name="connsiteY312" fmla="*/ 896938 h 2020888"/>
                <a:gd name="connsiteX313" fmla="*/ 1099349 w 1472002"/>
                <a:gd name="connsiteY313" fmla="*/ 887413 h 2020888"/>
                <a:gd name="connsiteX314" fmla="*/ 1127924 w 1472002"/>
                <a:gd name="connsiteY314" fmla="*/ 868363 h 2020888"/>
                <a:gd name="connsiteX315" fmla="*/ 1170786 w 1472002"/>
                <a:gd name="connsiteY315" fmla="*/ 849313 h 2020888"/>
                <a:gd name="connsiteX316" fmla="*/ 1185074 w 1472002"/>
                <a:gd name="connsiteY316" fmla="*/ 844550 h 2020888"/>
                <a:gd name="connsiteX317" fmla="*/ 1194599 w 1472002"/>
                <a:gd name="connsiteY317" fmla="*/ 830263 h 2020888"/>
                <a:gd name="connsiteX318" fmla="*/ 1185074 w 1472002"/>
                <a:gd name="connsiteY318" fmla="*/ 815975 h 2020888"/>
                <a:gd name="connsiteX319" fmla="*/ 1180311 w 1472002"/>
                <a:gd name="connsiteY319" fmla="*/ 801688 h 2020888"/>
                <a:gd name="connsiteX320" fmla="*/ 1185074 w 1472002"/>
                <a:gd name="connsiteY320" fmla="*/ 777875 h 2020888"/>
                <a:gd name="connsiteX321" fmla="*/ 1237461 w 1472002"/>
                <a:gd name="connsiteY321" fmla="*/ 777875 h 2020888"/>
                <a:gd name="connsiteX322" fmla="*/ 1313661 w 1472002"/>
                <a:gd name="connsiteY322" fmla="*/ 787400 h 2020888"/>
                <a:gd name="connsiteX323" fmla="*/ 1327949 w 1472002"/>
                <a:gd name="connsiteY323" fmla="*/ 792163 h 2020888"/>
                <a:gd name="connsiteX324" fmla="*/ 1337474 w 1472002"/>
                <a:gd name="connsiteY324" fmla="*/ 806450 h 2020888"/>
                <a:gd name="connsiteX325" fmla="*/ 1351761 w 1472002"/>
                <a:gd name="connsiteY325" fmla="*/ 815975 h 2020888"/>
                <a:gd name="connsiteX326" fmla="*/ 1370811 w 1472002"/>
                <a:gd name="connsiteY326" fmla="*/ 844550 h 2020888"/>
                <a:gd name="connsiteX327" fmla="*/ 1380336 w 1472002"/>
                <a:gd name="connsiteY327" fmla="*/ 858838 h 2020888"/>
                <a:gd name="connsiteX328" fmla="*/ 1389861 w 1472002"/>
                <a:gd name="connsiteY328" fmla="*/ 939800 h 2020888"/>
                <a:gd name="connsiteX329" fmla="*/ 1399386 w 1472002"/>
                <a:gd name="connsiteY329" fmla="*/ 1039813 h 2020888"/>
                <a:gd name="connsiteX330" fmla="*/ 1408911 w 1472002"/>
                <a:gd name="connsiteY330" fmla="*/ 1054100 h 2020888"/>
                <a:gd name="connsiteX331" fmla="*/ 1413674 w 1472002"/>
                <a:gd name="connsiteY331" fmla="*/ 1039813 h 2020888"/>
                <a:gd name="connsiteX332" fmla="*/ 1423199 w 1472002"/>
                <a:gd name="connsiteY332" fmla="*/ 1006475 h 2020888"/>
                <a:gd name="connsiteX333" fmla="*/ 1432724 w 1472002"/>
                <a:gd name="connsiteY333" fmla="*/ 992188 h 2020888"/>
                <a:gd name="connsiteX334" fmla="*/ 1442249 w 1472002"/>
                <a:gd name="connsiteY334" fmla="*/ 954088 h 2020888"/>
                <a:gd name="connsiteX335" fmla="*/ 1451774 w 1472002"/>
                <a:gd name="connsiteY335" fmla="*/ 939800 h 2020888"/>
                <a:gd name="connsiteX336" fmla="*/ 1456536 w 1472002"/>
                <a:gd name="connsiteY336" fmla="*/ 835025 h 2020888"/>
                <a:gd name="connsiteX337" fmla="*/ 1461299 w 1472002"/>
                <a:gd name="connsiteY337" fmla="*/ 554038 h 2020888"/>
                <a:gd name="connsiteX338" fmla="*/ 1466061 w 1472002"/>
                <a:gd name="connsiteY338" fmla="*/ 344488 h 2020888"/>
                <a:gd name="connsiteX339" fmla="*/ 1461299 w 1472002"/>
                <a:gd name="connsiteY339" fmla="*/ 49213 h 2020888"/>
                <a:gd name="connsiteX340" fmla="*/ 1194599 w 1472002"/>
                <a:gd name="connsiteY340" fmla="*/ 49213 h 2020888"/>
                <a:gd name="connsiteX341" fmla="*/ 1213649 w 1472002"/>
                <a:gd name="connsiteY341" fmla="*/ 63500 h 2020888"/>
                <a:gd name="connsiteX0" fmla="*/ 1456536 w 1472002"/>
                <a:gd name="connsiteY0" fmla="*/ 39688 h 2020888"/>
                <a:gd name="connsiteX1" fmla="*/ 1456536 w 1472002"/>
                <a:gd name="connsiteY1" fmla="*/ 39688 h 2020888"/>
                <a:gd name="connsiteX2" fmla="*/ 1208886 w 1472002"/>
                <a:gd name="connsiteY2" fmla="*/ 49213 h 2020888"/>
                <a:gd name="connsiteX3" fmla="*/ 1223174 w 1472002"/>
                <a:gd name="connsiteY3" fmla="*/ 115888 h 2020888"/>
                <a:gd name="connsiteX4" fmla="*/ 1232699 w 1472002"/>
                <a:gd name="connsiteY4" fmla="*/ 144463 h 2020888"/>
                <a:gd name="connsiteX5" fmla="*/ 1237461 w 1472002"/>
                <a:gd name="connsiteY5" fmla="*/ 158750 h 2020888"/>
                <a:gd name="connsiteX6" fmla="*/ 1246986 w 1472002"/>
                <a:gd name="connsiteY6" fmla="*/ 173038 h 2020888"/>
                <a:gd name="connsiteX7" fmla="*/ 1261274 w 1472002"/>
                <a:gd name="connsiteY7" fmla="*/ 201613 h 2020888"/>
                <a:gd name="connsiteX8" fmla="*/ 1280324 w 1472002"/>
                <a:gd name="connsiteY8" fmla="*/ 244475 h 2020888"/>
                <a:gd name="connsiteX9" fmla="*/ 1289849 w 1472002"/>
                <a:gd name="connsiteY9" fmla="*/ 273050 h 2020888"/>
                <a:gd name="connsiteX10" fmla="*/ 1294611 w 1472002"/>
                <a:gd name="connsiteY10" fmla="*/ 287338 h 2020888"/>
                <a:gd name="connsiteX11" fmla="*/ 1280324 w 1472002"/>
                <a:gd name="connsiteY11" fmla="*/ 339725 h 2020888"/>
                <a:gd name="connsiteX12" fmla="*/ 1270799 w 1472002"/>
                <a:gd name="connsiteY12" fmla="*/ 354013 h 2020888"/>
                <a:gd name="connsiteX13" fmla="*/ 1246986 w 1472002"/>
                <a:gd name="connsiteY13" fmla="*/ 396875 h 2020888"/>
                <a:gd name="connsiteX14" fmla="*/ 1232699 w 1472002"/>
                <a:gd name="connsiteY14" fmla="*/ 411163 h 2020888"/>
                <a:gd name="connsiteX15" fmla="*/ 1223174 w 1472002"/>
                <a:gd name="connsiteY15" fmla="*/ 425450 h 2020888"/>
                <a:gd name="connsiteX16" fmla="*/ 1208886 w 1472002"/>
                <a:gd name="connsiteY16" fmla="*/ 430213 h 2020888"/>
                <a:gd name="connsiteX17" fmla="*/ 1194599 w 1472002"/>
                <a:gd name="connsiteY17" fmla="*/ 439738 h 2020888"/>
                <a:gd name="connsiteX18" fmla="*/ 1166024 w 1472002"/>
                <a:gd name="connsiteY18" fmla="*/ 449263 h 2020888"/>
                <a:gd name="connsiteX19" fmla="*/ 1132686 w 1472002"/>
                <a:gd name="connsiteY19" fmla="*/ 458788 h 2020888"/>
                <a:gd name="connsiteX20" fmla="*/ 1118399 w 1472002"/>
                <a:gd name="connsiteY20" fmla="*/ 468313 h 2020888"/>
                <a:gd name="connsiteX21" fmla="*/ 1099349 w 1472002"/>
                <a:gd name="connsiteY21" fmla="*/ 496888 h 2020888"/>
                <a:gd name="connsiteX22" fmla="*/ 1089824 w 1472002"/>
                <a:gd name="connsiteY22" fmla="*/ 525463 h 2020888"/>
                <a:gd name="connsiteX23" fmla="*/ 1080299 w 1472002"/>
                <a:gd name="connsiteY23" fmla="*/ 558800 h 2020888"/>
                <a:gd name="connsiteX24" fmla="*/ 1070774 w 1472002"/>
                <a:gd name="connsiteY24" fmla="*/ 577850 h 2020888"/>
                <a:gd name="connsiteX25" fmla="*/ 1056486 w 1472002"/>
                <a:gd name="connsiteY25" fmla="*/ 639763 h 2020888"/>
                <a:gd name="connsiteX26" fmla="*/ 1042199 w 1472002"/>
                <a:gd name="connsiteY26" fmla="*/ 692150 h 2020888"/>
                <a:gd name="connsiteX27" fmla="*/ 1027911 w 1472002"/>
                <a:gd name="connsiteY27" fmla="*/ 758825 h 2020888"/>
                <a:gd name="connsiteX28" fmla="*/ 994574 w 1472002"/>
                <a:gd name="connsiteY28" fmla="*/ 782638 h 2020888"/>
                <a:gd name="connsiteX29" fmla="*/ 980286 w 1472002"/>
                <a:gd name="connsiteY29" fmla="*/ 787400 h 2020888"/>
                <a:gd name="connsiteX30" fmla="*/ 927899 w 1472002"/>
                <a:gd name="connsiteY30" fmla="*/ 777875 h 2020888"/>
                <a:gd name="connsiteX31" fmla="*/ 899324 w 1472002"/>
                <a:gd name="connsiteY31" fmla="*/ 754063 h 2020888"/>
                <a:gd name="connsiteX32" fmla="*/ 870749 w 1472002"/>
                <a:gd name="connsiteY32" fmla="*/ 735013 h 2020888"/>
                <a:gd name="connsiteX33" fmla="*/ 827886 w 1472002"/>
                <a:gd name="connsiteY33" fmla="*/ 706438 h 2020888"/>
                <a:gd name="connsiteX34" fmla="*/ 799311 w 1472002"/>
                <a:gd name="connsiteY34" fmla="*/ 692150 h 2020888"/>
                <a:gd name="connsiteX35" fmla="*/ 785024 w 1472002"/>
                <a:gd name="connsiteY35" fmla="*/ 682625 h 2020888"/>
                <a:gd name="connsiteX36" fmla="*/ 756449 w 1472002"/>
                <a:gd name="connsiteY36" fmla="*/ 673100 h 2020888"/>
                <a:gd name="connsiteX37" fmla="*/ 742161 w 1472002"/>
                <a:gd name="connsiteY37" fmla="*/ 668338 h 2020888"/>
                <a:gd name="connsiteX38" fmla="*/ 713586 w 1472002"/>
                <a:gd name="connsiteY38" fmla="*/ 649288 h 2020888"/>
                <a:gd name="connsiteX39" fmla="*/ 685011 w 1472002"/>
                <a:gd name="connsiteY39" fmla="*/ 625475 h 2020888"/>
                <a:gd name="connsiteX40" fmla="*/ 689774 w 1472002"/>
                <a:gd name="connsiteY40" fmla="*/ 611188 h 2020888"/>
                <a:gd name="connsiteX41" fmla="*/ 737399 w 1472002"/>
                <a:gd name="connsiteY41" fmla="*/ 554038 h 2020888"/>
                <a:gd name="connsiteX42" fmla="*/ 751686 w 1472002"/>
                <a:gd name="connsiteY42" fmla="*/ 525463 h 2020888"/>
                <a:gd name="connsiteX43" fmla="*/ 756449 w 1472002"/>
                <a:gd name="connsiteY43" fmla="*/ 511175 h 2020888"/>
                <a:gd name="connsiteX44" fmla="*/ 770736 w 1472002"/>
                <a:gd name="connsiteY44" fmla="*/ 492125 h 2020888"/>
                <a:gd name="connsiteX45" fmla="*/ 780261 w 1472002"/>
                <a:gd name="connsiteY45" fmla="*/ 477838 h 2020888"/>
                <a:gd name="connsiteX46" fmla="*/ 794549 w 1472002"/>
                <a:gd name="connsiteY46" fmla="*/ 463550 h 2020888"/>
                <a:gd name="connsiteX47" fmla="*/ 808836 w 1472002"/>
                <a:gd name="connsiteY47" fmla="*/ 444500 h 2020888"/>
                <a:gd name="connsiteX48" fmla="*/ 823124 w 1472002"/>
                <a:gd name="connsiteY48" fmla="*/ 434975 h 2020888"/>
                <a:gd name="connsiteX49" fmla="*/ 851699 w 1472002"/>
                <a:gd name="connsiteY49" fmla="*/ 411163 h 2020888"/>
                <a:gd name="connsiteX50" fmla="*/ 880274 w 1472002"/>
                <a:gd name="connsiteY50" fmla="*/ 401638 h 2020888"/>
                <a:gd name="connsiteX51" fmla="*/ 1008861 w 1472002"/>
                <a:gd name="connsiteY51" fmla="*/ 406400 h 2020888"/>
                <a:gd name="connsiteX52" fmla="*/ 1037436 w 1472002"/>
                <a:gd name="connsiteY52" fmla="*/ 415925 h 2020888"/>
                <a:gd name="connsiteX53" fmla="*/ 1056486 w 1472002"/>
                <a:gd name="connsiteY53" fmla="*/ 420688 h 2020888"/>
                <a:gd name="connsiteX54" fmla="*/ 1108874 w 1472002"/>
                <a:gd name="connsiteY54" fmla="*/ 415925 h 2020888"/>
                <a:gd name="connsiteX55" fmla="*/ 1104111 w 1472002"/>
                <a:gd name="connsiteY55" fmla="*/ 401638 h 2020888"/>
                <a:gd name="connsiteX56" fmla="*/ 1113636 w 1472002"/>
                <a:gd name="connsiteY56" fmla="*/ 311150 h 2020888"/>
                <a:gd name="connsiteX57" fmla="*/ 1104111 w 1472002"/>
                <a:gd name="connsiteY57" fmla="*/ 277813 h 2020888"/>
                <a:gd name="connsiteX58" fmla="*/ 1008861 w 1472002"/>
                <a:gd name="connsiteY58" fmla="*/ 273050 h 2020888"/>
                <a:gd name="connsiteX59" fmla="*/ 994574 w 1472002"/>
                <a:gd name="connsiteY59" fmla="*/ 268288 h 2020888"/>
                <a:gd name="connsiteX60" fmla="*/ 985049 w 1472002"/>
                <a:gd name="connsiteY60" fmla="*/ 254000 h 2020888"/>
                <a:gd name="connsiteX61" fmla="*/ 985049 w 1472002"/>
                <a:gd name="connsiteY61" fmla="*/ 177800 h 2020888"/>
                <a:gd name="connsiteX62" fmla="*/ 994574 w 1472002"/>
                <a:gd name="connsiteY62" fmla="*/ 149225 h 2020888"/>
                <a:gd name="connsiteX63" fmla="*/ 999336 w 1472002"/>
                <a:gd name="connsiteY63" fmla="*/ 134938 h 2020888"/>
                <a:gd name="connsiteX64" fmla="*/ 1004099 w 1472002"/>
                <a:gd name="connsiteY64" fmla="*/ 120650 h 2020888"/>
                <a:gd name="connsiteX65" fmla="*/ 999336 w 1472002"/>
                <a:gd name="connsiteY65" fmla="*/ 63500 h 2020888"/>
                <a:gd name="connsiteX66" fmla="*/ 985049 w 1472002"/>
                <a:gd name="connsiteY66" fmla="*/ 53975 h 2020888"/>
                <a:gd name="connsiteX67" fmla="*/ 965999 w 1472002"/>
                <a:gd name="connsiteY67" fmla="*/ 87313 h 2020888"/>
                <a:gd name="connsiteX68" fmla="*/ 956474 w 1472002"/>
                <a:gd name="connsiteY68" fmla="*/ 101600 h 2020888"/>
                <a:gd name="connsiteX69" fmla="*/ 946949 w 1472002"/>
                <a:gd name="connsiteY69" fmla="*/ 120650 h 2020888"/>
                <a:gd name="connsiteX70" fmla="*/ 927899 w 1472002"/>
                <a:gd name="connsiteY70" fmla="*/ 149225 h 2020888"/>
                <a:gd name="connsiteX71" fmla="*/ 918374 w 1472002"/>
                <a:gd name="connsiteY71" fmla="*/ 163513 h 2020888"/>
                <a:gd name="connsiteX72" fmla="*/ 908849 w 1472002"/>
                <a:gd name="connsiteY72" fmla="*/ 177800 h 2020888"/>
                <a:gd name="connsiteX73" fmla="*/ 894561 w 1472002"/>
                <a:gd name="connsiteY73" fmla="*/ 206375 h 2020888"/>
                <a:gd name="connsiteX74" fmla="*/ 880274 w 1472002"/>
                <a:gd name="connsiteY74" fmla="*/ 220663 h 2020888"/>
                <a:gd name="connsiteX75" fmla="*/ 865986 w 1472002"/>
                <a:gd name="connsiteY75" fmla="*/ 239713 h 2020888"/>
                <a:gd name="connsiteX76" fmla="*/ 842174 w 1472002"/>
                <a:gd name="connsiteY76" fmla="*/ 268288 h 2020888"/>
                <a:gd name="connsiteX77" fmla="*/ 827886 w 1472002"/>
                <a:gd name="connsiteY77" fmla="*/ 273050 h 2020888"/>
                <a:gd name="connsiteX78" fmla="*/ 808836 w 1472002"/>
                <a:gd name="connsiteY78" fmla="*/ 287338 h 2020888"/>
                <a:gd name="connsiteX79" fmla="*/ 794549 w 1472002"/>
                <a:gd name="connsiteY79" fmla="*/ 296863 h 2020888"/>
                <a:gd name="connsiteX80" fmla="*/ 751686 w 1472002"/>
                <a:gd name="connsiteY80" fmla="*/ 330200 h 2020888"/>
                <a:gd name="connsiteX81" fmla="*/ 723111 w 1472002"/>
                <a:gd name="connsiteY81" fmla="*/ 354013 h 2020888"/>
                <a:gd name="connsiteX82" fmla="*/ 704061 w 1472002"/>
                <a:gd name="connsiteY82" fmla="*/ 387350 h 2020888"/>
                <a:gd name="connsiteX83" fmla="*/ 694536 w 1472002"/>
                <a:gd name="connsiteY83" fmla="*/ 401638 h 2020888"/>
                <a:gd name="connsiteX84" fmla="*/ 685011 w 1472002"/>
                <a:gd name="connsiteY84" fmla="*/ 420688 h 2020888"/>
                <a:gd name="connsiteX85" fmla="*/ 680249 w 1472002"/>
                <a:gd name="connsiteY85" fmla="*/ 434975 h 2020888"/>
                <a:gd name="connsiteX86" fmla="*/ 665961 w 1472002"/>
                <a:gd name="connsiteY86" fmla="*/ 449263 h 2020888"/>
                <a:gd name="connsiteX87" fmla="*/ 651674 w 1472002"/>
                <a:gd name="connsiteY87" fmla="*/ 468313 h 2020888"/>
                <a:gd name="connsiteX88" fmla="*/ 637386 w 1472002"/>
                <a:gd name="connsiteY88" fmla="*/ 482600 h 2020888"/>
                <a:gd name="connsiteX89" fmla="*/ 627861 w 1472002"/>
                <a:gd name="connsiteY89" fmla="*/ 496888 h 2020888"/>
                <a:gd name="connsiteX90" fmla="*/ 594524 w 1472002"/>
                <a:gd name="connsiteY90" fmla="*/ 506413 h 2020888"/>
                <a:gd name="connsiteX91" fmla="*/ 580236 w 1472002"/>
                <a:gd name="connsiteY91" fmla="*/ 496888 h 2020888"/>
                <a:gd name="connsiteX92" fmla="*/ 589761 w 1472002"/>
                <a:gd name="connsiteY92" fmla="*/ 406400 h 2020888"/>
                <a:gd name="connsiteX93" fmla="*/ 594524 w 1472002"/>
                <a:gd name="connsiteY93" fmla="*/ 392113 h 2020888"/>
                <a:gd name="connsiteX94" fmla="*/ 589761 w 1472002"/>
                <a:gd name="connsiteY94" fmla="*/ 334963 h 2020888"/>
                <a:gd name="connsiteX95" fmla="*/ 546899 w 1472002"/>
                <a:gd name="connsiteY95" fmla="*/ 339725 h 2020888"/>
                <a:gd name="connsiteX96" fmla="*/ 532611 w 1472002"/>
                <a:gd name="connsiteY96" fmla="*/ 354013 h 2020888"/>
                <a:gd name="connsiteX97" fmla="*/ 513561 w 1472002"/>
                <a:gd name="connsiteY97" fmla="*/ 382588 h 2020888"/>
                <a:gd name="connsiteX98" fmla="*/ 489749 w 1472002"/>
                <a:gd name="connsiteY98" fmla="*/ 415925 h 2020888"/>
                <a:gd name="connsiteX99" fmla="*/ 484986 w 1472002"/>
                <a:gd name="connsiteY99" fmla="*/ 430213 h 2020888"/>
                <a:gd name="connsiteX100" fmla="*/ 489749 w 1472002"/>
                <a:gd name="connsiteY100" fmla="*/ 449263 h 2020888"/>
                <a:gd name="connsiteX101" fmla="*/ 499274 w 1472002"/>
                <a:gd name="connsiteY101" fmla="*/ 496888 h 2020888"/>
                <a:gd name="connsiteX102" fmla="*/ 513561 w 1472002"/>
                <a:gd name="connsiteY102" fmla="*/ 525463 h 2020888"/>
                <a:gd name="connsiteX103" fmla="*/ 527849 w 1472002"/>
                <a:gd name="connsiteY103" fmla="*/ 573088 h 2020888"/>
                <a:gd name="connsiteX104" fmla="*/ 527849 w 1472002"/>
                <a:gd name="connsiteY104" fmla="*/ 715963 h 2020888"/>
                <a:gd name="connsiteX105" fmla="*/ 523086 w 1472002"/>
                <a:gd name="connsiteY105" fmla="*/ 744538 h 2020888"/>
                <a:gd name="connsiteX106" fmla="*/ 513561 w 1472002"/>
                <a:gd name="connsiteY106" fmla="*/ 768350 h 2020888"/>
                <a:gd name="connsiteX107" fmla="*/ 508799 w 1472002"/>
                <a:gd name="connsiteY107" fmla="*/ 782638 h 2020888"/>
                <a:gd name="connsiteX108" fmla="*/ 504036 w 1472002"/>
                <a:gd name="connsiteY108" fmla="*/ 801688 h 2020888"/>
                <a:gd name="connsiteX109" fmla="*/ 494511 w 1472002"/>
                <a:gd name="connsiteY109" fmla="*/ 815975 h 2020888"/>
                <a:gd name="connsiteX110" fmla="*/ 489749 w 1472002"/>
                <a:gd name="connsiteY110" fmla="*/ 830263 h 2020888"/>
                <a:gd name="connsiteX111" fmla="*/ 461174 w 1472002"/>
                <a:gd name="connsiteY111" fmla="*/ 849313 h 2020888"/>
                <a:gd name="connsiteX112" fmla="*/ 432599 w 1472002"/>
                <a:gd name="connsiteY112" fmla="*/ 844550 h 2020888"/>
                <a:gd name="connsiteX113" fmla="*/ 418311 w 1472002"/>
                <a:gd name="connsiteY113" fmla="*/ 811213 h 2020888"/>
                <a:gd name="connsiteX114" fmla="*/ 404024 w 1472002"/>
                <a:gd name="connsiteY114" fmla="*/ 696913 h 2020888"/>
                <a:gd name="connsiteX115" fmla="*/ 394499 w 1472002"/>
                <a:gd name="connsiteY115" fmla="*/ 682625 h 2020888"/>
                <a:gd name="connsiteX116" fmla="*/ 380211 w 1472002"/>
                <a:gd name="connsiteY116" fmla="*/ 677863 h 2020888"/>
                <a:gd name="connsiteX117" fmla="*/ 370686 w 1472002"/>
                <a:gd name="connsiteY117" fmla="*/ 692150 h 2020888"/>
                <a:gd name="connsiteX118" fmla="*/ 361161 w 1472002"/>
                <a:gd name="connsiteY118" fmla="*/ 725488 h 2020888"/>
                <a:gd name="connsiteX119" fmla="*/ 351636 w 1472002"/>
                <a:gd name="connsiteY119" fmla="*/ 820738 h 2020888"/>
                <a:gd name="connsiteX120" fmla="*/ 342111 w 1472002"/>
                <a:gd name="connsiteY120" fmla="*/ 849313 h 2020888"/>
                <a:gd name="connsiteX121" fmla="*/ 332586 w 1472002"/>
                <a:gd name="connsiteY121" fmla="*/ 863600 h 2020888"/>
                <a:gd name="connsiteX122" fmla="*/ 289724 w 1472002"/>
                <a:gd name="connsiteY122" fmla="*/ 882650 h 2020888"/>
                <a:gd name="connsiteX123" fmla="*/ 275436 w 1472002"/>
                <a:gd name="connsiteY123" fmla="*/ 887413 h 2020888"/>
                <a:gd name="connsiteX124" fmla="*/ 184949 w 1472002"/>
                <a:gd name="connsiteY124" fmla="*/ 877888 h 2020888"/>
                <a:gd name="connsiteX125" fmla="*/ 156374 w 1472002"/>
                <a:gd name="connsiteY125" fmla="*/ 868363 h 2020888"/>
                <a:gd name="connsiteX126" fmla="*/ 142086 w 1472002"/>
                <a:gd name="connsiteY126" fmla="*/ 863600 h 2020888"/>
                <a:gd name="connsiteX127" fmla="*/ 118274 w 1472002"/>
                <a:gd name="connsiteY127" fmla="*/ 858838 h 2020888"/>
                <a:gd name="connsiteX128" fmla="*/ 103986 w 1472002"/>
                <a:gd name="connsiteY128" fmla="*/ 849313 h 2020888"/>
                <a:gd name="connsiteX129" fmla="*/ 27786 w 1472002"/>
                <a:gd name="connsiteY129" fmla="*/ 849313 h 2020888"/>
                <a:gd name="connsiteX130" fmla="*/ 8736 w 1472002"/>
                <a:gd name="connsiteY130" fmla="*/ 863600 h 2020888"/>
                <a:gd name="connsiteX131" fmla="*/ 8736 w 1472002"/>
                <a:gd name="connsiteY131" fmla="*/ 906463 h 2020888"/>
                <a:gd name="connsiteX132" fmla="*/ 23024 w 1472002"/>
                <a:gd name="connsiteY132" fmla="*/ 920750 h 2020888"/>
                <a:gd name="connsiteX133" fmla="*/ 42074 w 1472002"/>
                <a:gd name="connsiteY133" fmla="*/ 935038 h 2020888"/>
                <a:gd name="connsiteX134" fmla="*/ 61124 w 1472002"/>
                <a:gd name="connsiteY134" fmla="*/ 939800 h 2020888"/>
                <a:gd name="connsiteX135" fmla="*/ 75411 w 1472002"/>
                <a:gd name="connsiteY135" fmla="*/ 944563 h 2020888"/>
                <a:gd name="connsiteX136" fmla="*/ 108749 w 1472002"/>
                <a:gd name="connsiteY136" fmla="*/ 963613 h 2020888"/>
                <a:gd name="connsiteX137" fmla="*/ 127799 w 1472002"/>
                <a:gd name="connsiteY137" fmla="*/ 968375 h 2020888"/>
                <a:gd name="connsiteX138" fmla="*/ 142086 w 1472002"/>
                <a:gd name="connsiteY138" fmla="*/ 973138 h 2020888"/>
                <a:gd name="connsiteX139" fmla="*/ 161136 w 1472002"/>
                <a:gd name="connsiteY139" fmla="*/ 1001713 h 2020888"/>
                <a:gd name="connsiteX140" fmla="*/ 170661 w 1472002"/>
                <a:gd name="connsiteY140" fmla="*/ 1030288 h 2020888"/>
                <a:gd name="connsiteX141" fmla="*/ 175424 w 1472002"/>
                <a:gd name="connsiteY141" fmla="*/ 1044575 h 2020888"/>
                <a:gd name="connsiteX142" fmla="*/ 180186 w 1472002"/>
                <a:gd name="connsiteY142" fmla="*/ 1063625 h 2020888"/>
                <a:gd name="connsiteX143" fmla="*/ 184949 w 1472002"/>
                <a:gd name="connsiteY143" fmla="*/ 1149350 h 2020888"/>
                <a:gd name="connsiteX144" fmla="*/ 199236 w 1472002"/>
                <a:gd name="connsiteY144" fmla="*/ 1158875 h 2020888"/>
                <a:gd name="connsiteX145" fmla="*/ 251624 w 1472002"/>
                <a:gd name="connsiteY145" fmla="*/ 1144588 h 2020888"/>
                <a:gd name="connsiteX146" fmla="*/ 265911 w 1472002"/>
                <a:gd name="connsiteY146" fmla="*/ 1130300 h 2020888"/>
                <a:gd name="connsiteX147" fmla="*/ 280199 w 1472002"/>
                <a:gd name="connsiteY147" fmla="*/ 1096963 h 2020888"/>
                <a:gd name="connsiteX148" fmla="*/ 294486 w 1472002"/>
                <a:gd name="connsiteY148" fmla="*/ 1077913 h 2020888"/>
                <a:gd name="connsiteX149" fmla="*/ 304011 w 1472002"/>
                <a:gd name="connsiteY149" fmla="*/ 1063625 h 2020888"/>
                <a:gd name="connsiteX150" fmla="*/ 346874 w 1472002"/>
                <a:gd name="connsiteY150" fmla="*/ 1025525 h 2020888"/>
                <a:gd name="connsiteX151" fmla="*/ 404024 w 1472002"/>
                <a:gd name="connsiteY151" fmla="*/ 1030288 h 2020888"/>
                <a:gd name="connsiteX152" fmla="*/ 418311 w 1472002"/>
                <a:gd name="connsiteY152" fmla="*/ 1039813 h 2020888"/>
                <a:gd name="connsiteX153" fmla="*/ 446886 w 1472002"/>
                <a:gd name="connsiteY153" fmla="*/ 1068388 h 2020888"/>
                <a:gd name="connsiteX154" fmla="*/ 461174 w 1472002"/>
                <a:gd name="connsiteY154" fmla="*/ 1077913 h 2020888"/>
                <a:gd name="connsiteX155" fmla="*/ 480224 w 1472002"/>
                <a:gd name="connsiteY155" fmla="*/ 1087438 h 2020888"/>
                <a:gd name="connsiteX156" fmla="*/ 504036 w 1472002"/>
                <a:gd name="connsiteY156" fmla="*/ 1116013 h 2020888"/>
                <a:gd name="connsiteX157" fmla="*/ 527849 w 1472002"/>
                <a:gd name="connsiteY157" fmla="*/ 1144588 h 2020888"/>
                <a:gd name="connsiteX158" fmla="*/ 537374 w 1472002"/>
                <a:gd name="connsiteY158" fmla="*/ 1163638 h 2020888"/>
                <a:gd name="connsiteX159" fmla="*/ 551661 w 1472002"/>
                <a:gd name="connsiteY159" fmla="*/ 1211263 h 2020888"/>
                <a:gd name="connsiteX160" fmla="*/ 556424 w 1472002"/>
                <a:gd name="connsiteY160" fmla="*/ 1225550 h 2020888"/>
                <a:gd name="connsiteX161" fmla="*/ 542136 w 1472002"/>
                <a:gd name="connsiteY161" fmla="*/ 1292225 h 2020888"/>
                <a:gd name="connsiteX162" fmla="*/ 513561 w 1472002"/>
                <a:gd name="connsiteY162" fmla="*/ 1311275 h 2020888"/>
                <a:gd name="connsiteX163" fmla="*/ 484986 w 1472002"/>
                <a:gd name="connsiteY163" fmla="*/ 1320800 h 2020888"/>
                <a:gd name="connsiteX164" fmla="*/ 470699 w 1472002"/>
                <a:gd name="connsiteY164" fmla="*/ 1330325 h 2020888"/>
                <a:gd name="connsiteX165" fmla="*/ 399261 w 1472002"/>
                <a:gd name="connsiteY165" fmla="*/ 1339850 h 2020888"/>
                <a:gd name="connsiteX166" fmla="*/ 370686 w 1472002"/>
                <a:gd name="connsiteY166" fmla="*/ 1354138 h 2020888"/>
                <a:gd name="connsiteX167" fmla="*/ 337349 w 1472002"/>
                <a:gd name="connsiteY167" fmla="*/ 1397000 h 2020888"/>
                <a:gd name="connsiteX168" fmla="*/ 323061 w 1472002"/>
                <a:gd name="connsiteY168" fmla="*/ 1406525 h 2020888"/>
                <a:gd name="connsiteX169" fmla="*/ 299249 w 1472002"/>
                <a:gd name="connsiteY169" fmla="*/ 1411288 h 2020888"/>
                <a:gd name="connsiteX170" fmla="*/ 284961 w 1472002"/>
                <a:gd name="connsiteY170" fmla="*/ 1416050 h 2020888"/>
                <a:gd name="connsiteX171" fmla="*/ 275436 w 1472002"/>
                <a:gd name="connsiteY171" fmla="*/ 1430338 h 2020888"/>
                <a:gd name="connsiteX172" fmla="*/ 261149 w 1472002"/>
                <a:gd name="connsiteY172" fmla="*/ 1444625 h 2020888"/>
                <a:gd name="connsiteX173" fmla="*/ 251624 w 1472002"/>
                <a:gd name="connsiteY173" fmla="*/ 1463675 h 2020888"/>
                <a:gd name="connsiteX174" fmla="*/ 246861 w 1472002"/>
                <a:gd name="connsiteY174" fmla="*/ 1497013 h 2020888"/>
                <a:gd name="connsiteX175" fmla="*/ 237336 w 1472002"/>
                <a:gd name="connsiteY175" fmla="*/ 1525588 h 2020888"/>
                <a:gd name="connsiteX176" fmla="*/ 232574 w 1472002"/>
                <a:gd name="connsiteY176" fmla="*/ 1554163 h 2020888"/>
                <a:gd name="connsiteX177" fmla="*/ 227811 w 1472002"/>
                <a:gd name="connsiteY177" fmla="*/ 1568450 h 2020888"/>
                <a:gd name="connsiteX178" fmla="*/ 242099 w 1472002"/>
                <a:gd name="connsiteY178" fmla="*/ 1677988 h 2020888"/>
                <a:gd name="connsiteX179" fmla="*/ 261149 w 1472002"/>
                <a:gd name="connsiteY179" fmla="*/ 1711325 h 2020888"/>
                <a:gd name="connsiteX180" fmla="*/ 275436 w 1472002"/>
                <a:gd name="connsiteY180" fmla="*/ 1716088 h 2020888"/>
                <a:gd name="connsiteX181" fmla="*/ 327824 w 1472002"/>
                <a:gd name="connsiteY181" fmla="*/ 1725613 h 2020888"/>
                <a:gd name="connsiteX182" fmla="*/ 351636 w 1472002"/>
                <a:gd name="connsiteY182" fmla="*/ 1758950 h 2020888"/>
                <a:gd name="connsiteX183" fmla="*/ 365924 w 1472002"/>
                <a:gd name="connsiteY183" fmla="*/ 1744663 h 2020888"/>
                <a:gd name="connsiteX184" fmla="*/ 384974 w 1472002"/>
                <a:gd name="connsiteY184" fmla="*/ 1716088 h 2020888"/>
                <a:gd name="connsiteX185" fmla="*/ 399261 w 1472002"/>
                <a:gd name="connsiteY185" fmla="*/ 1711325 h 2020888"/>
                <a:gd name="connsiteX186" fmla="*/ 437361 w 1472002"/>
                <a:gd name="connsiteY186" fmla="*/ 1735138 h 2020888"/>
                <a:gd name="connsiteX187" fmla="*/ 451649 w 1472002"/>
                <a:gd name="connsiteY187" fmla="*/ 1749425 h 2020888"/>
                <a:gd name="connsiteX188" fmla="*/ 470699 w 1472002"/>
                <a:gd name="connsiteY188" fmla="*/ 1778000 h 2020888"/>
                <a:gd name="connsiteX189" fmla="*/ 475461 w 1472002"/>
                <a:gd name="connsiteY189" fmla="*/ 1792288 h 2020888"/>
                <a:gd name="connsiteX190" fmla="*/ 484986 w 1472002"/>
                <a:gd name="connsiteY190" fmla="*/ 1806575 h 2020888"/>
                <a:gd name="connsiteX191" fmla="*/ 489749 w 1472002"/>
                <a:gd name="connsiteY191" fmla="*/ 1830388 h 2020888"/>
                <a:gd name="connsiteX192" fmla="*/ 480224 w 1472002"/>
                <a:gd name="connsiteY192" fmla="*/ 1878013 h 2020888"/>
                <a:gd name="connsiteX193" fmla="*/ 465936 w 1472002"/>
                <a:gd name="connsiteY193" fmla="*/ 1906588 h 2020888"/>
                <a:gd name="connsiteX194" fmla="*/ 480224 w 1472002"/>
                <a:gd name="connsiteY194" fmla="*/ 1920875 h 2020888"/>
                <a:gd name="connsiteX195" fmla="*/ 494511 w 1472002"/>
                <a:gd name="connsiteY195" fmla="*/ 1925638 h 2020888"/>
                <a:gd name="connsiteX196" fmla="*/ 532611 w 1472002"/>
                <a:gd name="connsiteY196" fmla="*/ 1935163 h 2020888"/>
                <a:gd name="connsiteX197" fmla="*/ 546899 w 1472002"/>
                <a:gd name="connsiteY197" fmla="*/ 1949450 h 2020888"/>
                <a:gd name="connsiteX198" fmla="*/ 575474 w 1472002"/>
                <a:gd name="connsiteY198" fmla="*/ 1958975 h 2020888"/>
                <a:gd name="connsiteX199" fmla="*/ 604049 w 1472002"/>
                <a:gd name="connsiteY199" fmla="*/ 1978025 h 2020888"/>
                <a:gd name="connsiteX200" fmla="*/ 632624 w 1472002"/>
                <a:gd name="connsiteY200" fmla="*/ 1968500 h 2020888"/>
                <a:gd name="connsiteX201" fmla="*/ 646911 w 1472002"/>
                <a:gd name="connsiteY201" fmla="*/ 1958975 h 2020888"/>
                <a:gd name="connsiteX202" fmla="*/ 661199 w 1472002"/>
                <a:gd name="connsiteY202" fmla="*/ 1944688 h 2020888"/>
                <a:gd name="connsiteX203" fmla="*/ 675486 w 1472002"/>
                <a:gd name="connsiteY203" fmla="*/ 1939925 h 2020888"/>
                <a:gd name="connsiteX204" fmla="*/ 718349 w 1472002"/>
                <a:gd name="connsiteY204" fmla="*/ 1916113 h 2020888"/>
                <a:gd name="connsiteX205" fmla="*/ 727874 w 1472002"/>
                <a:gd name="connsiteY205" fmla="*/ 1901825 h 2020888"/>
                <a:gd name="connsiteX206" fmla="*/ 756449 w 1472002"/>
                <a:gd name="connsiteY206" fmla="*/ 1878013 h 2020888"/>
                <a:gd name="connsiteX207" fmla="*/ 780261 w 1472002"/>
                <a:gd name="connsiteY207" fmla="*/ 1854200 h 2020888"/>
                <a:gd name="connsiteX208" fmla="*/ 780261 w 1472002"/>
                <a:gd name="connsiteY208" fmla="*/ 1811338 h 2020888"/>
                <a:gd name="connsiteX209" fmla="*/ 770736 w 1472002"/>
                <a:gd name="connsiteY209" fmla="*/ 1754188 h 2020888"/>
                <a:gd name="connsiteX210" fmla="*/ 756449 w 1472002"/>
                <a:gd name="connsiteY210" fmla="*/ 1739900 h 2020888"/>
                <a:gd name="connsiteX211" fmla="*/ 746924 w 1472002"/>
                <a:gd name="connsiteY211" fmla="*/ 1725613 h 2020888"/>
                <a:gd name="connsiteX212" fmla="*/ 704061 w 1472002"/>
                <a:gd name="connsiteY212" fmla="*/ 1692275 h 2020888"/>
                <a:gd name="connsiteX213" fmla="*/ 689774 w 1472002"/>
                <a:gd name="connsiteY213" fmla="*/ 1687513 h 2020888"/>
                <a:gd name="connsiteX214" fmla="*/ 680249 w 1472002"/>
                <a:gd name="connsiteY214" fmla="*/ 1673225 h 2020888"/>
                <a:gd name="connsiteX215" fmla="*/ 670724 w 1472002"/>
                <a:gd name="connsiteY215" fmla="*/ 1644650 h 2020888"/>
                <a:gd name="connsiteX216" fmla="*/ 675486 w 1472002"/>
                <a:gd name="connsiteY216" fmla="*/ 1554163 h 2020888"/>
                <a:gd name="connsiteX217" fmla="*/ 685011 w 1472002"/>
                <a:gd name="connsiteY217" fmla="*/ 1458913 h 2020888"/>
                <a:gd name="connsiteX218" fmla="*/ 694536 w 1472002"/>
                <a:gd name="connsiteY218" fmla="*/ 1444625 h 2020888"/>
                <a:gd name="connsiteX219" fmla="*/ 723111 w 1472002"/>
                <a:gd name="connsiteY219" fmla="*/ 1430338 h 2020888"/>
                <a:gd name="connsiteX220" fmla="*/ 775499 w 1472002"/>
                <a:gd name="connsiteY220" fmla="*/ 1444625 h 2020888"/>
                <a:gd name="connsiteX221" fmla="*/ 789786 w 1472002"/>
                <a:gd name="connsiteY221" fmla="*/ 1449388 h 2020888"/>
                <a:gd name="connsiteX222" fmla="*/ 832649 w 1472002"/>
                <a:gd name="connsiteY222" fmla="*/ 1473200 h 2020888"/>
                <a:gd name="connsiteX223" fmla="*/ 861224 w 1472002"/>
                <a:gd name="connsiteY223" fmla="*/ 1487488 h 2020888"/>
                <a:gd name="connsiteX224" fmla="*/ 875511 w 1472002"/>
                <a:gd name="connsiteY224" fmla="*/ 1497013 h 2020888"/>
                <a:gd name="connsiteX225" fmla="*/ 889799 w 1472002"/>
                <a:gd name="connsiteY225" fmla="*/ 1549400 h 2020888"/>
                <a:gd name="connsiteX226" fmla="*/ 880274 w 1472002"/>
                <a:gd name="connsiteY226" fmla="*/ 1635125 h 2020888"/>
                <a:gd name="connsiteX227" fmla="*/ 870749 w 1472002"/>
                <a:gd name="connsiteY227" fmla="*/ 1663700 h 2020888"/>
                <a:gd name="connsiteX228" fmla="*/ 865986 w 1472002"/>
                <a:gd name="connsiteY228" fmla="*/ 1677988 h 2020888"/>
                <a:gd name="connsiteX229" fmla="*/ 908849 w 1472002"/>
                <a:gd name="connsiteY229" fmla="*/ 1697038 h 2020888"/>
                <a:gd name="connsiteX230" fmla="*/ 923136 w 1472002"/>
                <a:gd name="connsiteY230" fmla="*/ 1701800 h 2020888"/>
                <a:gd name="connsiteX231" fmla="*/ 965999 w 1472002"/>
                <a:gd name="connsiteY231" fmla="*/ 1735138 h 2020888"/>
                <a:gd name="connsiteX232" fmla="*/ 985049 w 1472002"/>
                <a:gd name="connsiteY232" fmla="*/ 1763713 h 2020888"/>
                <a:gd name="connsiteX233" fmla="*/ 994574 w 1472002"/>
                <a:gd name="connsiteY233" fmla="*/ 1792288 h 2020888"/>
                <a:gd name="connsiteX234" fmla="*/ 1008861 w 1472002"/>
                <a:gd name="connsiteY234" fmla="*/ 1801813 h 2020888"/>
                <a:gd name="connsiteX235" fmla="*/ 1085061 w 1472002"/>
                <a:gd name="connsiteY235" fmla="*/ 1811338 h 2020888"/>
                <a:gd name="connsiteX236" fmla="*/ 1127924 w 1472002"/>
                <a:gd name="connsiteY236" fmla="*/ 1816100 h 2020888"/>
                <a:gd name="connsiteX237" fmla="*/ 1161261 w 1472002"/>
                <a:gd name="connsiteY237" fmla="*/ 1825625 h 2020888"/>
                <a:gd name="connsiteX238" fmla="*/ 1175549 w 1472002"/>
                <a:gd name="connsiteY238" fmla="*/ 1835150 h 2020888"/>
                <a:gd name="connsiteX239" fmla="*/ 1194599 w 1472002"/>
                <a:gd name="connsiteY239" fmla="*/ 1863725 h 2020888"/>
                <a:gd name="connsiteX240" fmla="*/ 1218411 w 1472002"/>
                <a:gd name="connsiteY240" fmla="*/ 1892300 h 2020888"/>
                <a:gd name="connsiteX241" fmla="*/ 1246986 w 1472002"/>
                <a:gd name="connsiteY241" fmla="*/ 1911350 h 2020888"/>
                <a:gd name="connsiteX242" fmla="*/ 1261274 w 1472002"/>
                <a:gd name="connsiteY242" fmla="*/ 1920875 h 2020888"/>
                <a:gd name="connsiteX243" fmla="*/ 1275561 w 1472002"/>
                <a:gd name="connsiteY243" fmla="*/ 1939925 h 2020888"/>
                <a:gd name="connsiteX244" fmla="*/ 1304136 w 1472002"/>
                <a:gd name="connsiteY244" fmla="*/ 1968500 h 2020888"/>
                <a:gd name="connsiteX245" fmla="*/ 1313661 w 1472002"/>
                <a:gd name="connsiteY245" fmla="*/ 1982788 h 2020888"/>
                <a:gd name="connsiteX246" fmla="*/ 1342236 w 1472002"/>
                <a:gd name="connsiteY246" fmla="*/ 2001838 h 2020888"/>
                <a:gd name="connsiteX247" fmla="*/ 1361286 w 1472002"/>
                <a:gd name="connsiteY247" fmla="*/ 2016125 h 2020888"/>
                <a:gd name="connsiteX248" fmla="*/ 1389861 w 1472002"/>
                <a:gd name="connsiteY248" fmla="*/ 2020888 h 2020888"/>
                <a:gd name="connsiteX249" fmla="*/ 1437486 w 1472002"/>
                <a:gd name="connsiteY249" fmla="*/ 1997075 h 2020888"/>
                <a:gd name="connsiteX250" fmla="*/ 1451774 w 1472002"/>
                <a:gd name="connsiteY250" fmla="*/ 1987550 h 2020888"/>
                <a:gd name="connsiteX251" fmla="*/ 1456536 w 1472002"/>
                <a:gd name="connsiteY251" fmla="*/ 1973263 h 2020888"/>
                <a:gd name="connsiteX252" fmla="*/ 1456536 w 1472002"/>
                <a:gd name="connsiteY252" fmla="*/ 1868488 h 2020888"/>
                <a:gd name="connsiteX253" fmla="*/ 1451774 w 1472002"/>
                <a:gd name="connsiteY253" fmla="*/ 1835150 h 2020888"/>
                <a:gd name="connsiteX254" fmla="*/ 1447011 w 1472002"/>
                <a:gd name="connsiteY254" fmla="*/ 1820863 h 2020888"/>
                <a:gd name="connsiteX255" fmla="*/ 1375574 w 1472002"/>
                <a:gd name="connsiteY255" fmla="*/ 1806575 h 2020888"/>
                <a:gd name="connsiteX256" fmla="*/ 1346999 w 1472002"/>
                <a:gd name="connsiteY256" fmla="*/ 1787525 h 2020888"/>
                <a:gd name="connsiteX257" fmla="*/ 1318424 w 1472002"/>
                <a:gd name="connsiteY257" fmla="*/ 1768475 h 2020888"/>
                <a:gd name="connsiteX258" fmla="*/ 1304136 w 1472002"/>
                <a:gd name="connsiteY258" fmla="*/ 1739900 h 2020888"/>
                <a:gd name="connsiteX259" fmla="*/ 1313661 w 1472002"/>
                <a:gd name="connsiteY259" fmla="*/ 1697038 h 2020888"/>
                <a:gd name="connsiteX260" fmla="*/ 1332711 w 1472002"/>
                <a:gd name="connsiteY260" fmla="*/ 1668463 h 2020888"/>
                <a:gd name="connsiteX261" fmla="*/ 1346999 w 1472002"/>
                <a:gd name="connsiteY261" fmla="*/ 1658938 h 2020888"/>
                <a:gd name="connsiteX262" fmla="*/ 1356524 w 1472002"/>
                <a:gd name="connsiteY262" fmla="*/ 1644650 h 2020888"/>
                <a:gd name="connsiteX263" fmla="*/ 1370811 w 1472002"/>
                <a:gd name="connsiteY263" fmla="*/ 1635125 h 2020888"/>
                <a:gd name="connsiteX264" fmla="*/ 1404149 w 1472002"/>
                <a:gd name="connsiteY264" fmla="*/ 1606550 h 2020888"/>
                <a:gd name="connsiteX265" fmla="*/ 1408911 w 1472002"/>
                <a:gd name="connsiteY265" fmla="*/ 1592263 h 2020888"/>
                <a:gd name="connsiteX266" fmla="*/ 1418436 w 1472002"/>
                <a:gd name="connsiteY266" fmla="*/ 1577975 h 2020888"/>
                <a:gd name="connsiteX267" fmla="*/ 1427961 w 1472002"/>
                <a:gd name="connsiteY267" fmla="*/ 1549400 h 2020888"/>
                <a:gd name="connsiteX268" fmla="*/ 1432724 w 1472002"/>
                <a:gd name="connsiteY268" fmla="*/ 1339850 h 2020888"/>
                <a:gd name="connsiteX269" fmla="*/ 1437486 w 1472002"/>
                <a:gd name="connsiteY269" fmla="*/ 1311275 h 2020888"/>
                <a:gd name="connsiteX270" fmla="*/ 1447011 w 1472002"/>
                <a:gd name="connsiteY270" fmla="*/ 1230313 h 2020888"/>
                <a:gd name="connsiteX271" fmla="*/ 1442249 w 1472002"/>
                <a:gd name="connsiteY271" fmla="*/ 1196975 h 2020888"/>
                <a:gd name="connsiteX272" fmla="*/ 1427961 w 1472002"/>
                <a:gd name="connsiteY272" fmla="*/ 1187450 h 2020888"/>
                <a:gd name="connsiteX273" fmla="*/ 1399386 w 1472002"/>
                <a:gd name="connsiteY273" fmla="*/ 1177925 h 2020888"/>
                <a:gd name="connsiteX274" fmla="*/ 1366049 w 1472002"/>
                <a:gd name="connsiteY274" fmla="*/ 1187450 h 2020888"/>
                <a:gd name="connsiteX275" fmla="*/ 1342236 w 1472002"/>
                <a:gd name="connsiteY275" fmla="*/ 1216025 h 2020888"/>
                <a:gd name="connsiteX276" fmla="*/ 1332711 w 1472002"/>
                <a:gd name="connsiteY276" fmla="*/ 1258888 h 2020888"/>
                <a:gd name="connsiteX277" fmla="*/ 1327949 w 1472002"/>
                <a:gd name="connsiteY277" fmla="*/ 1273175 h 2020888"/>
                <a:gd name="connsiteX278" fmla="*/ 1313661 w 1472002"/>
                <a:gd name="connsiteY278" fmla="*/ 1282700 h 2020888"/>
                <a:gd name="connsiteX279" fmla="*/ 1261274 w 1472002"/>
                <a:gd name="connsiteY279" fmla="*/ 1273175 h 2020888"/>
                <a:gd name="connsiteX280" fmla="*/ 1246986 w 1472002"/>
                <a:gd name="connsiteY280" fmla="*/ 1263650 h 2020888"/>
                <a:gd name="connsiteX281" fmla="*/ 1232699 w 1472002"/>
                <a:gd name="connsiteY281" fmla="*/ 1235075 h 2020888"/>
                <a:gd name="connsiteX282" fmla="*/ 1227936 w 1472002"/>
                <a:gd name="connsiteY282" fmla="*/ 1220788 h 2020888"/>
                <a:gd name="connsiteX283" fmla="*/ 1218411 w 1472002"/>
                <a:gd name="connsiteY283" fmla="*/ 1206500 h 2020888"/>
                <a:gd name="connsiteX284" fmla="*/ 1189836 w 1472002"/>
                <a:gd name="connsiteY284" fmla="*/ 1182688 h 2020888"/>
                <a:gd name="connsiteX285" fmla="*/ 1175549 w 1472002"/>
                <a:gd name="connsiteY285" fmla="*/ 1177925 h 2020888"/>
                <a:gd name="connsiteX286" fmla="*/ 1161261 w 1472002"/>
                <a:gd name="connsiteY286" fmla="*/ 1196975 h 2020888"/>
                <a:gd name="connsiteX287" fmla="*/ 1175549 w 1472002"/>
                <a:gd name="connsiteY287" fmla="*/ 1268413 h 2020888"/>
                <a:gd name="connsiteX288" fmla="*/ 1170786 w 1472002"/>
                <a:gd name="connsiteY288" fmla="*/ 1292225 h 2020888"/>
                <a:gd name="connsiteX289" fmla="*/ 1166024 w 1472002"/>
                <a:gd name="connsiteY289" fmla="*/ 1306513 h 2020888"/>
                <a:gd name="connsiteX290" fmla="*/ 1146974 w 1472002"/>
                <a:gd name="connsiteY290" fmla="*/ 1311275 h 2020888"/>
                <a:gd name="connsiteX291" fmla="*/ 1099349 w 1472002"/>
                <a:gd name="connsiteY291" fmla="*/ 1301750 h 2020888"/>
                <a:gd name="connsiteX292" fmla="*/ 1051724 w 1472002"/>
                <a:gd name="connsiteY292" fmla="*/ 1296988 h 2020888"/>
                <a:gd name="connsiteX293" fmla="*/ 1013624 w 1472002"/>
                <a:gd name="connsiteY293" fmla="*/ 1282700 h 2020888"/>
                <a:gd name="connsiteX294" fmla="*/ 985049 w 1472002"/>
                <a:gd name="connsiteY294" fmla="*/ 1273175 h 2020888"/>
                <a:gd name="connsiteX295" fmla="*/ 951711 w 1472002"/>
                <a:gd name="connsiteY295" fmla="*/ 1254125 h 2020888"/>
                <a:gd name="connsiteX296" fmla="*/ 923136 w 1472002"/>
                <a:gd name="connsiteY296" fmla="*/ 1239838 h 2020888"/>
                <a:gd name="connsiteX297" fmla="*/ 908849 w 1472002"/>
                <a:gd name="connsiteY297" fmla="*/ 1225550 h 2020888"/>
                <a:gd name="connsiteX298" fmla="*/ 894561 w 1472002"/>
                <a:gd name="connsiteY298" fmla="*/ 1216025 h 2020888"/>
                <a:gd name="connsiteX299" fmla="*/ 875511 w 1472002"/>
                <a:gd name="connsiteY299" fmla="*/ 1187450 h 2020888"/>
                <a:gd name="connsiteX300" fmla="*/ 870749 w 1472002"/>
                <a:gd name="connsiteY300" fmla="*/ 1173163 h 2020888"/>
                <a:gd name="connsiteX301" fmla="*/ 880274 w 1472002"/>
                <a:gd name="connsiteY301" fmla="*/ 1130300 h 2020888"/>
                <a:gd name="connsiteX302" fmla="*/ 885036 w 1472002"/>
                <a:gd name="connsiteY302" fmla="*/ 1011238 h 2020888"/>
                <a:gd name="connsiteX303" fmla="*/ 894561 w 1472002"/>
                <a:gd name="connsiteY303" fmla="*/ 996950 h 2020888"/>
                <a:gd name="connsiteX304" fmla="*/ 908849 w 1472002"/>
                <a:gd name="connsiteY304" fmla="*/ 968375 h 2020888"/>
                <a:gd name="connsiteX305" fmla="*/ 913611 w 1472002"/>
                <a:gd name="connsiteY305" fmla="*/ 954088 h 2020888"/>
                <a:gd name="connsiteX306" fmla="*/ 927899 w 1472002"/>
                <a:gd name="connsiteY306" fmla="*/ 939800 h 2020888"/>
                <a:gd name="connsiteX307" fmla="*/ 961236 w 1472002"/>
                <a:gd name="connsiteY307" fmla="*/ 949325 h 2020888"/>
                <a:gd name="connsiteX308" fmla="*/ 1004099 w 1472002"/>
                <a:gd name="connsiteY308" fmla="*/ 944563 h 2020888"/>
                <a:gd name="connsiteX309" fmla="*/ 1042199 w 1472002"/>
                <a:gd name="connsiteY309" fmla="*/ 935038 h 2020888"/>
                <a:gd name="connsiteX310" fmla="*/ 1070774 w 1472002"/>
                <a:gd name="connsiteY310" fmla="*/ 911225 h 2020888"/>
                <a:gd name="connsiteX311" fmla="*/ 1080299 w 1472002"/>
                <a:gd name="connsiteY311" fmla="*/ 896938 h 2020888"/>
                <a:gd name="connsiteX312" fmla="*/ 1099349 w 1472002"/>
                <a:gd name="connsiteY312" fmla="*/ 887413 h 2020888"/>
                <a:gd name="connsiteX313" fmla="*/ 1127924 w 1472002"/>
                <a:gd name="connsiteY313" fmla="*/ 868363 h 2020888"/>
                <a:gd name="connsiteX314" fmla="*/ 1170786 w 1472002"/>
                <a:gd name="connsiteY314" fmla="*/ 849313 h 2020888"/>
                <a:gd name="connsiteX315" fmla="*/ 1185074 w 1472002"/>
                <a:gd name="connsiteY315" fmla="*/ 844550 h 2020888"/>
                <a:gd name="connsiteX316" fmla="*/ 1194599 w 1472002"/>
                <a:gd name="connsiteY316" fmla="*/ 830263 h 2020888"/>
                <a:gd name="connsiteX317" fmla="*/ 1185074 w 1472002"/>
                <a:gd name="connsiteY317" fmla="*/ 815975 h 2020888"/>
                <a:gd name="connsiteX318" fmla="*/ 1180311 w 1472002"/>
                <a:gd name="connsiteY318" fmla="*/ 801688 h 2020888"/>
                <a:gd name="connsiteX319" fmla="*/ 1185074 w 1472002"/>
                <a:gd name="connsiteY319" fmla="*/ 777875 h 2020888"/>
                <a:gd name="connsiteX320" fmla="*/ 1237461 w 1472002"/>
                <a:gd name="connsiteY320" fmla="*/ 777875 h 2020888"/>
                <a:gd name="connsiteX321" fmla="*/ 1313661 w 1472002"/>
                <a:gd name="connsiteY321" fmla="*/ 787400 h 2020888"/>
                <a:gd name="connsiteX322" fmla="*/ 1327949 w 1472002"/>
                <a:gd name="connsiteY322" fmla="*/ 792163 h 2020888"/>
                <a:gd name="connsiteX323" fmla="*/ 1337474 w 1472002"/>
                <a:gd name="connsiteY323" fmla="*/ 806450 h 2020888"/>
                <a:gd name="connsiteX324" fmla="*/ 1351761 w 1472002"/>
                <a:gd name="connsiteY324" fmla="*/ 815975 h 2020888"/>
                <a:gd name="connsiteX325" fmla="*/ 1370811 w 1472002"/>
                <a:gd name="connsiteY325" fmla="*/ 844550 h 2020888"/>
                <a:gd name="connsiteX326" fmla="*/ 1380336 w 1472002"/>
                <a:gd name="connsiteY326" fmla="*/ 858838 h 2020888"/>
                <a:gd name="connsiteX327" fmla="*/ 1389861 w 1472002"/>
                <a:gd name="connsiteY327" fmla="*/ 939800 h 2020888"/>
                <a:gd name="connsiteX328" fmla="*/ 1399386 w 1472002"/>
                <a:gd name="connsiteY328" fmla="*/ 1039813 h 2020888"/>
                <a:gd name="connsiteX329" fmla="*/ 1408911 w 1472002"/>
                <a:gd name="connsiteY329" fmla="*/ 1054100 h 2020888"/>
                <a:gd name="connsiteX330" fmla="*/ 1413674 w 1472002"/>
                <a:gd name="connsiteY330" fmla="*/ 1039813 h 2020888"/>
                <a:gd name="connsiteX331" fmla="*/ 1423199 w 1472002"/>
                <a:gd name="connsiteY331" fmla="*/ 1006475 h 2020888"/>
                <a:gd name="connsiteX332" fmla="*/ 1432724 w 1472002"/>
                <a:gd name="connsiteY332" fmla="*/ 992188 h 2020888"/>
                <a:gd name="connsiteX333" fmla="*/ 1442249 w 1472002"/>
                <a:gd name="connsiteY333" fmla="*/ 954088 h 2020888"/>
                <a:gd name="connsiteX334" fmla="*/ 1451774 w 1472002"/>
                <a:gd name="connsiteY334" fmla="*/ 939800 h 2020888"/>
                <a:gd name="connsiteX335" fmla="*/ 1456536 w 1472002"/>
                <a:gd name="connsiteY335" fmla="*/ 835025 h 2020888"/>
                <a:gd name="connsiteX336" fmla="*/ 1461299 w 1472002"/>
                <a:gd name="connsiteY336" fmla="*/ 554038 h 2020888"/>
                <a:gd name="connsiteX337" fmla="*/ 1466061 w 1472002"/>
                <a:gd name="connsiteY337" fmla="*/ 344488 h 2020888"/>
                <a:gd name="connsiteX338" fmla="*/ 1461299 w 1472002"/>
                <a:gd name="connsiteY338" fmla="*/ 49213 h 2020888"/>
                <a:gd name="connsiteX339" fmla="*/ 1194599 w 1472002"/>
                <a:gd name="connsiteY339" fmla="*/ 49213 h 2020888"/>
                <a:gd name="connsiteX340" fmla="*/ 1213649 w 1472002"/>
                <a:gd name="connsiteY340" fmla="*/ 63500 h 2020888"/>
                <a:gd name="connsiteX0" fmla="*/ 1456536 w 1472002"/>
                <a:gd name="connsiteY0" fmla="*/ 39688 h 2020888"/>
                <a:gd name="connsiteX1" fmla="*/ 1456536 w 1472002"/>
                <a:gd name="connsiteY1" fmla="*/ 39688 h 2020888"/>
                <a:gd name="connsiteX2" fmla="*/ 1208886 w 1472002"/>
                <a:gd name="connsiteY2" fmla="*/ 49213 h 2020888"/>
                <a:gd name="connsiteX3" fmla="*/ 1223174 w 1472002"/>
                <a:gd name="connsiteY3" fmla="*/ 115888 h 2020888"/>
                <a:gd name="connsiteX4" fmla="*/ 1232699 w 1472002"/>
                <a:gd name="connsiteY4" fmla="*/ 144463 h 2020888"/>
                <a:gd name="connsiteX5" fmla="*/ 1237461 w 1472002"/>
                <a:gd name="connsiteY5" fmla="*/ 158750 h 2020888"/>
                <a:gd name="connsiteX6" fmla="*/ 1246986 w 1472002"/>
                <a:gd name="connsiteY6" fmla="*/ 173038 h 2020888"/>
                <a:gd name="connsiteX7" fmla="*/ 1261274 w 1472002"/>
                <a:gd name="connsiteY7" fmla="*/ 201613 h 2020888"/>
                <a:gd name="connsiteX8" fmla="*/ 1280324 w 1472002"/>
                <a:gd name="connsiteY8" fmla="*/ 244475 h 2020888"/>
                <a:gd name="connsiteX9" fmla="*/ 1289849 w 1472002"/>
                <a:gd name="connsiteY9" fmla="*/ 273050 h 2020888"/>
                <a:gd name="connsiteX10" fmla="*/ 1294611 w 1472002"/>
                <a:gd name="connsiteY10" fmla="*/ 287338 h 2020888"/>
                <a:gd name="connsiteX11" fmla="*/ 1280324 w 1472002"/>
                <a:gd name="connsiteY11" fmla="*/ 339725 h 2020888"/>
                <a:gd name="connsiteX12" fmla="*/ 1270799 w 1472002"/>
                <a:gd name="connsiteY12" fmla="*/ 354013 h 2020888"/>
                <a:gd name="connsiteX13" fmla="*/ 1246986 w 1472002"/>
                <a:gd name="connsiteY13" fmla="*/ 396875 h 2020888"/>
                <a:gd name="connsiteX14" fmla="*/ 1232699 w 1472002"/>
                <a:gd name="connsiteY14" fmla="*/ 411163 h 2020888"/>
                <a:gd name="connsiteX15" fmla="*/ 1223174 w 1472002"/>
                <a:gd name="connsiteY15" fmla="*/ 425450 h 2020888"/>
                <a:gd name="connsiteX16" fmla="*/ 1208886 w 1472002"/>
                <a:gd name="connsiteY16" fmla="*/ 430213 h 2020888"/>
                <a:gd name="connsiteX17" fmla="*/ 1194599 w 1472002"/>
                <a:gd name="connsiteY17" fmla="*/ 439738 h 2020888"/>
                <a:gd name="connsiteX18" fmla="*/ 1166024 w 1472002"/>
                <a:gd name="connsiteY18" fmla="*/ 449263 h 2020888"/>
                <a:gd name="connsiteX19" fmla="*/ 1132686 w 1472002"/>
                <a:gd name="connsiteY19" fmla="*/ 458788 h 2020888"/>
                <a:gd name="connsiteX20" fmla="*/ 1118399 w 1472002"/>
                <a:gd name="connsiteY20" fmla="*/ 468313 h 2020888"/>
                <a:gd name="connsiteX21" fmla="*/ 1099349 w 1472002"/>
                <a:gd name="connsiteY21" fmla="*/ 496888 h 2020888"/>
                <a:gd name="connsiteX22" fmla="*/ 1089824 w 1472002"/>
                <a:gd name="connsiteY22" fmla="*/ 525463 h 2020888"/>
                <a:gd name="connsiteX23" fmla="*/ 1080299 w 1472002"/>
                <a:gd name="connsiteY23" fmla="*/ 558800 h 2020888"/>
                <a:gd name="connsiteX24" fmla="*/ 1070774 w 1472002"/>
                <a:gd name="connsiteY24" fmla="*/ 577850 h 2020888"/>
                <a:gd name="connsiteX25" fmla="*/ 1056486 w 1472002"/>
                <a:gd name="connsiteY25" fmla="*/ 639763 h 2020888"/>
                <a:gd name="connsiteX26" fmla="*/ 1042199 w 1472002"/>
                <a:gd name="connsiteY26" fmla="*/ 692150 h 2020888"/>
                <a:gd name="connsiteX27" fmla="*/ 1027911 w 1472002"/>
                <a:gd name="connsiteY27" fmla="*/ 758825 h 2020888"/>
                <a:gd name="connsiteX28" fmla="*/ 994574 w 1472002"/>
                <a:gd name="connsiteY28" fmla="*/ 782638 h 2020888"/>
                <a:gd name="connsiteX29" fmla="*/ 980286 w 1472002"/>
                <a:gd name="connsiteY29" fmla="*/ 787400 h 2020888"/>
                <a:gd name="connsiteX30" fmla="*/ 927899 w 1472002"/>
                <a:gd name="connsiteY30" fmla="*/ 777875 h 2020888"/>
                <a:gd name="connsiteX31" fmla="*/ 899324 w 1472002"/>
                <a:gd name="connsiteY31" fmla="*/ 754063 h 2020888"/>
                <a:gd name="connsiteX32" fmla="*/ 870749 w 1472002"/>
                <a:gd name="connsiteY32" fmla="*/ 735013 h 2020888"/>
                <a:gd name="connsiteX33" fmla="*/ 827886 w 1472002"/>
                <a:gd name="connsiteY33" fmla="*/ 706438 h 2020888"/>
                <a:gd name="connsiteX34" fmla="*/ 799311 w 1472002"/>
                <a:gd name="connsiteY34" fmla="*/ 692150 h 2020888"/>
                <a:gd name="connsiteX35" fmla="*/ 785024 w 1472002"/>
                <a:gd name="connsiteY35" fmla="*/ 682625 h 2020888"/>
                <a:gd name="connsiteX36" fmla="*/ 756449 w 1472002"/>
                <a:gd name="connsiteY36" fmla="*/ 673100 h 2020888"/>
                <a:gd name="connsiteX37" fmla="*/ 742161 w 1472002"/>
                <a:gd name="connsiteY37" fmla="*/ 668338 h 2020888"/>
                <a:gd name="connsiteX38" fmla="*/ 713586 w 1472002"/>
                <a:gd name="connsiteY38" fmla="*/ 649288 h 2020888"/>
                <a:gd name="connsiteX39" fmla="*/ 685011 w 1472002"/>
                <a:gd name="connsiteY39" fmla="*/ 625475 h 2020888"/>
                <a:gd name="connsiteX40" fmla="*/ 689774 w 1472002"/>
                <a:gd name="connsiteY40" fmla="*/ 611188 h 2020888"/>
                <a:gd name="connsiteX41" fmla="*/ 737399 w 1472002"/>
                <a:gd name="connsiteY41" fmla="*/ 554038 h 2020888"/>
                <a:gd name="connsiteX42" fmla="*/ 751686 w 1472002"/>
                <a:gd name="connsiteY42" fmla="*/ 525463 h 2020888"/>
                <a:gd name="connsiteX43" fmla="*/ 756449 w 1472002"/>
                <a:gd name="connsiteY43" fmla="*/ 511175 h 2020888"/>
                <a:gd name="connsiteX44" fmla="*/ 770736 w 1472002"/>
                <a:gd name="connsiteY44" fmla="*/ 492125 h 2020888"/>
                <a:gd name="connsiteX45" fmla="*/ 780261 w 1472002"/>
                <a:gd name="connsiteY45" fmla="*/ 477838 h 2020888"/>
                <a:gd name="connsiteX46" fmla="*/ 794549 w 1472002"/>
                <a:gd name="connsiteY46" fmla="*/ 463550 h 2020888"/>
                <a:gd name="connsiteX47" fmla="*/ 808836 w 1472002"/>
                <a:gd name="connsiteY47" fmla="*/ 444500 h 2020888"/>
                <a:gd name="connsiteX48" fmla="*/ 823124 w 1472002"/>
                <a:gd name="connsiteY48" fmla="*/ 434975 h 2020888"/>
                <a:gd name="connsiteX49" fmla="*/ 851699 w 1472002"/>
                <a:gd name="connsiteY49" fmla="*/ 411163 h 2020888"/>
                <a:gd name="connsiteX50" fmla="*/ 880274 w 1472002"/>
                <a:gd name="connsiteY50" fmla="*/ 401638 h 2020888"/>
                <a:gd name="connsiteX51" fmla="*/ 1008861 w 1472002"/>
                <a:gd name="connsiteY51" fmla="*/ 406400 h 2020888"/>
                <a:gd name="connsiteX52" fmla="*/ 1037436 w 1472002"/>
                <a:gd name="connsiteY52" fmla="*/ 415925 h 2020888"/>
                <a:gd name="connsiteX53" fmla="*/ 1056486 w 1472002"/>
                <a:gd name="connsiteY53" fmla="*/ 420688 h 2020888"/>
                <a:gd name="connsiteX54" fmla="*/ 1108874 w 1472002"/>
                <a:gd name="connsiteY54" fmla="*/ 415925 h 2020888"/>
                <a:gd name="connsiteX55" fmla="*/ 1104111 w 1472002"/>
                <a:gd name="connsiteY55" fmla="*/ 401638 h 2020888"/>
                <a:gd name="connsiteX56" fmla="*/ 1113636 w 1472002"/>
                <a:gd name="connsiteY56" fmla="*/ 311150 h 2020888"/>
                <a:gd name="connsiteX57" fmla="*/ 1104111 w 1472002"/>
                <a:gd name="connsiteY57" fmla="*/ 277813 h 2020888"/>
                <a:gd name="connsiteX58" fmla="*/ 1008861 w 1472002"/>
                <a:gd name="connsiteY58" fmla="*/ 273050 h 2020888"/>
                <a:gd name="connsiteX59" fmla="*/ 994574 w 1472002"/>
                <a:gd name="connsiteY59" fmla="*/ 268288 h 2020888"/>
                <a:gd name="connsiteX60" fmla="*/ 985049 w 1472002"/>
                <a:gd name="connsiteY60" fmla="*/ 254000 h 2020888"/>
                <a:gd name="connsiteX61" fmla="*/ 985049 w 1472002"/>
                <a:gd name="connsiteY61" fmla="*/ 177800 h 2020888"/>
                <a:gd name="connsiteX62" fmla="*/ 994574 w 1472002"/>
                <a:gd name="connsiteY62" fmla="*/ 149225 h 2020888"/>
                <a:gd name="connsiteX63" fmla="*/ 999336 w 1472002"/>
                <a:gd name="connsiteY63" fmla="*/ 134938 h 2020888"/>
                <a:gd name="connsiteX64" fmla="*/ 1004099 w 1472002"/>
                <a:gd name="connsiteY64" fmla="*/ 120650 h 2020888"/>
                <a:gd name="connsiteX65" fmla="*/ 999336 w 1472002"/>
                <a:gd name="connsiteY65" fmla="*/ 63500 h 2020888"/>
                <a:gd name="connsiteX66" fmla="*/ 985049 w 1472002"/>
                <a:gd name="connsiteY66" fmla="*/ 53975 h 2020888"/>
                <a:gd name="connsiteX67" fmla="*/ 965999 w 1472002"/>
                <a:gd name="connsiteY67" fmla="*/ 87313 h 2020888"/>
                <a:gd name="connsiteX68" fmla="*/ 956474 w 1472002"/>
                <a:gd name="connsiteY68" fmla="*/ 101600 h 2020888"/>
                <a:gd name="connsiteX69" fmla="*/ 946949 w 1472002"/>
                <a:gd name="connsiteY69" fmla="*/ 120650 h 2020888"/>
                <a:gd name="connsiteX70" fmla="*/ 927899 w 1472002"/>
                <a:gd name="connsiteY70" fmla="*/ 149225 h 2020888"/>
                <a:gd name="connsiteX71" fmla="*/ 918374 w 1472002"/>
                <a:gd name="connsiteY71" fmla="*/ 163513 h 2020888"/>
                <a:gd name="connsiteX72" fmla="*/ 908849 w 1472002"/>
                <a:gd name="connsiteY72" fmla="*/ 177800 h 2020888"/>
                <a:gd name="connsiteX73" fmla="*/ 894561 w 1472002"/>
                <a:gd name="connsiteY73" fmla="*/ 206375 h 2020888"/>
                <a:gd name="connsiteX74" fmla="*/ 880274 w 1472002"/>
                <a:gd name="connsiteY74" fmla="*/ 220663 h 2020888"/>
                <a:gd name="connsiteX75" fmla="*/ 865986 w 1472002"/>
                <a:gd name="connsiteY75" fmla="*/ 239713 h 2020888"/>
                <a:gd name="connsiteX76" fmla="*/ 842174 w 1472002"/>
                <a:gd name="connsiteY76" fmla="*/ 268288 h 2020888"/>
                <a:gd name="connsiteX77" fmla="*/ 827886 w 1472002"/>
                <a:gd name="connsiteY77" fmla="*/ 273050 h 2020888"/>
                <a:gd name="connsiteX78" fmla="*/ 808836 w 1472002"/>
                <a:gd name="connsiteY78" fmla="*/ 287338 h 2020888"/>
                <a:gd name="connsiteX79" fmla="*/ 794549 w 1472002"/>
                <a:gd name="connsiteY79" fmla="*/ 296863 h 2020888"/>
                <a:gd name="connsiteX80" fmla="*/ 751686 w 1472002"/>
                <a:gd name="connsiteY80" fmla="*/ 330200 h 2020888"/>
                <a:gd name="connsiteX81" fmla="*/ 723111 w 1472002"/>
                <a:gd name="connsiteY81" fmla="*/ 354013 h 2020888"/>
                <a:gd name="connsiteX82" fmla="*/ 704061 w 1472002"/>
                <a:gd name="connsiteY82" fmla="*/ 387350 h 2020888"/>
                <a:gd name="connsiteX83" fmla="*/ 694536 w 1472002"/>
                <a:gd name="connsiteY83" fmla="*/ 401638 h 2020888"/>
                <a:gd name="connsiteX84" fmla="*/ 685011 w 1472002"/>
                <a:gd name="connsiteY84" fmla="*/ 420688 h 2020888"/>
                <a:gd name="connsiteX85" fmla="*/ 680249 w 1472002"/>
                <a:gd name="connsiteY85" fmla="*/ 434975 h 2020888"/>
                <a:gd name="connsiteX86" fmla="*/ 665961 w 1472002"/>
                <a:gd name="connsiteY86" fmla="*/ 449263 h 2020888"/>
                <a:gd name="connsiteX87" fmla="*/ 651674 w 1472002"/>
                <a:gd name="connsiteY87" fmla="*/ 468313 h 2020888"/>
                <a:gd name="connsiteX88" fmla="*/ 637386 w 1472002"/>
                <a:gd name="connsiteY88" fmla="*/ 482600 h 2020888"/>
                <a:gd name="connsiteX89" fmla="*/ 627861 w 1472002"/>
                <a:gd name="connsiteY89" fmla="*/ 496888 h 2020888"/>
                <a:gd name="connsiteX90" fmla="*/ 594524 w 1472002"/>
                <a:gd name="connsiteY90" fmla="*/ 506413 h 2020888"/>
                <a:gd name="connsiteX91" fmla="*/ 580236 w 1472002"/>
                <a:gd name="connsiteY91" fmla="*/ 496888 h 2020888"/>
                <a:gd name="connsiteX92" fmla="*/ 589761 w 1472002"/>
                <a:gd name="connsiteY92" fmla="*/ 406400 h 2020888"/>
                <a:gd name="connsiteX93" fmla="*/ 594524 w 1472002"/>
                <a:gd name="connsiteY93" fmla="*/ 392113 h 2020888"/>
                <a:gd name="connsiteX94" fmla="*/ 589761 w 1472002"/>
                <a:gd name="connsiteY94" fmla="*/ 334963 h 2020888"/>
                <a:gd name="connsiteX95" fmla="*/ 546899 w 1472002"/>
                <a:gd name="connsiteY95" fmla="*/ 339725 h 2020888"/>
                <a:gd name="connsiteX96" fmla="*/ 532611 w 1472002"/>
                <a:gd name="connsiteY96" fmla="*/ 354013 h 2020888"/>
                <a:gd name="connsiteX97" fmla="*/ 513561 w 1472002"/>
                <a:gd name="connsiteY97" fmla="*/ 382588 h 2020888"/>
                <a:gd name="connsiteX98" fmla="*/ 489749 w 1472002"/>
                <a:gd name="connsiteY98" fmla="*/ 415925 h 2020888"/>
                <a:gd name="connsiteX99" fmla="*/ 484986 w 1472002"/>
                <a:gd name="connsiteY99" fmla="*/ 430213 h 2020888"/>
                <a:gd name="connsiteX100" fmla="*/ 489749 w 1472002"/>
                <a:gd name="connsiteY100" fmla="*/ 449263 h 2020888"/>
                <a:gd name="connsiteX101" fmla="*/ 499274 w 1472002"/>
                <a:gd name="connsiteY101" fmla="*/ 496888 h 2020888"/>
                <a:gd name="connsiteX102" fmla="*/ 513561 w 1472002"/>
                <a:gd name="connsiteY102" fmla="*/ 525463 h 2020888"/>
                <a:gd name="connsiteX103" fmla="*/ 527849 w 1472002"/>
                <a:gd name="connsiteY103" fmla="*/ 573088 h 2020888"/>
                <a:gd name="connsiteX104" fmla="*/ 527849 w 1472002"/>
                <a:gd name="connsiteY104" fmla="*/ 715963 h 2020888"/>
                <a:gd name="connsiteX105" fmla="*/ 523086 w 1472002"/>
                <a:gd name="connsiteY105" fmla="*/ 744538 h 2020888"/>
                <a:gd name="connsiteX106" fmla="*/ 513561 w 1472002"/>
                <a:gd name="connsiteY106" fmla="*/ 768350 h 2020888"/>
                <a:gd name="connsiteX107" fmla="*/ 508799 w 1472002"/>
                <a:gd name="connsiteY107" fmla="*/ 782638 h 2020888"/>
                <a:gd name="connsiteX108" fmla="*/ 504036 w 1472002"/>
                <a:gd name="connsiteY108" fmla="*/ 801688 h 2020888"/>
                <a:gd name="connsiteX109" fmla="*/ 494511 w 1472002"/>
                <a:gd name="connsiteY109" fmla="*/ 815975 h 2020888"/>
                <a:gd name="connsiteX110" fmla="*/ 489749 w 1472002"/>
                <a:gd name="connsiteY110" fmla="*/ 830263 h 2020888"/>
                <a:gd name="connsiteX111" fmla="*/ 461174 w 1472002"/>
                <a:gd name="connsiteY111" fmla="*/ 849313 h 2020888"/>
                <a:gd name="connsiteX112" fmla="*/ 432599 w 1472002"/>
                <a:gd name="connsiteY112" fmla="*/ 844550 h 2020888"/>
                <a:gd name="connsiteX113" fmla="*/ 418311 w 1472002"/>
                <a:gd name="connsiteY113" fmla="*/ 811213 h 2020888"/>
                <a:gd name="connsiteX114" fmla="*/ 404024 w 1472002"/>
                <a:gd name="connsiteY114" fmla="*/ 696913 h 2020888"/>
                <a:gd name="connsiteX115" fmla="*/ 394499 w 1472002"/>
                <a:gd name="connsiteY115" fmla="*/ 682625 h 2020888"/>
                <a:gd name="connsiteX116" fmla="*/ 380211 w 1472002"/>
                <a:gd name="connsiteY116" fmla="*/ 677863 h 2020888"/>
                <a:gd name="connsiteX117" fmla="*/ 370686 w 1472002"/>
                <a:gd name="connsiteY117" fmla="*/ 692150 h 2020888"/>
                <a:gd name="connsiteX118" fmla="*/ 361161 w 1472002"/>
                <a:gd name="connsiteY118" fmla="*/ 725488 h 2020888"/>
                <a:gd name="connsiteX119" fmla="*/ 351636 w 1472002"/>
                <a:gd name="connsiteY119" fmla="*/ 820738 h 2020888"/>
                <a:gd name="connsiteX120" fmla="*/ 342111 w 1472002"/>
                <a:gd name="connsiteY120" fmla="*/ 849313 h 2020888"/>
                <a:gd name="connsiteX121" fmla="*/ 332586 w 1472002"/>
                <a:gd name="connsiteY121" fmla="*/ 863600 h 2020888"/>
                <a:gd name="connsiteX122" fmla="*/ 289724 w 1472002"/>
                <a:gd name="connsiteY122" fmla="*/ 882650 h 2020888"/>
                <a:gd name="connsiteX123" fmla="*/ 275436 w 1472002"/>
                <a:gd name="connsiteY123" fmla="*/ 887413 h 2020888"/>
                <a:gd name="connsiteX124" fmla="*/ 184949 w 1472002"/>
                <a:gd name="connsiteY124" fmla="*/ 877888 h 2020888"/>
                <a:gd name="connsiteX125" fmla="*/ 156374 w 1472002"/>
                <a:gd name="connsiteY125" fmla="*/ 868363 h 2020888"/>
                <a:gd name="connsiteX126" fmla="*/ 142086 w 1472002"/>
                <a:gd name="connsiteY126" fmla="*/ 863600 h 2020888"/>
                <a:gd name="connsiteX127" fmla="*/ 118274 w 1472002"/>
                <a:gd name="connsiteY127" fmla="*/ 858838 h 2020888"/>
                <a:gd name="connsiteX128" fmla="*/ 103986 w 1472002"/>
                <a:gd name="connsiteY128" fmla="*/ 849313 h 2020888"/>
                <a:gd name="connsiteX129" fmla="*/ 27786 w 1472002"/>
                <a:gd name="connsiteY129" fmla="*/ 849313 h 2020888"/>
                <a:gd name="connsiteX130" fmla="*/ 8736 w 1472002"/>
                <a:gd name="connsiteY130" fmla="*/ 863600 h 2020888"/>
                <a:gd name="connsiteX131" fmla="*/ 8736 w 1472002"/>
                <a:gd name="connsiteY131" fmla="*/ 906463 h 2020888"/>
                <a:gd name="connsiteX132" fmla="*/ 23024 w 1472002"/>
                <a:gd name="connsiteY132" fmla="*/ 920750 h 2020888"/>
                <a:gd name="connsiteX133" fmla="*/ 42074 w 1472002"/>
                <a:gd name="connsiteY133" fmla="*/ 935038 h 2020888"/>
                <a:gd name="connsiteX134" fmla="*/ 61124 w 1472002"/>
                <a:gd name="connsiteY134" fmla="*/ 939800 h 2020888"/>
                <a:gd name="connsiteX135" fmla="*/ 75411 w 1472002"/>
                <a:gd name="connsiteY135" fmla="*/ 944563 h 2020888"/>
                <a:gd name="connsiteX136" fmla="*/ 108749 w 1472002"/>
                <a:gd name="connsiteY136" fmla="*/ 963613 h 2020888"/>
                <a:gd name="connsiteX137" fmla="*/ 127799 w 1472002"/>
                <a:gd name="connsiteY137" fmla="*/ 968375 h 2020888"/>
                <a:gd name="connsiteX138" fmla="*/ 142086 w 1472002"/>
                <a:gd name="connsiteY138" fmla="*/ 973138 h 2020888"/>
                <a:gd name="connsiteX139" fmla="*/ 161136 w 1472002"/>
                <a:gd name="connsiteY139" fmla="*/ 1001713 h 2020888"/>
                <a:gd name="connsiteX140" fmla="*/ 170661 w 1472002"/>
                <a:gd name="connsiteY140" fmla="*/ 1030288 h 2020888"/>
                <a:gd name="connsiteX141" fmla="*/ 175424 w 1472002"/>
                <a:gd name="connsiteY141" fmla="*/ 1044575 h 2020888"/>
                <a:gd name="connsiteX142" fmla="*/ 180186 w 1472002"/>
                <a:gd name="connsiteY142" fmla="*/ 1063625 h 2020888"/>
                <a:gd name="connsiteX143" fmla="*/ 184949 w 1472002"/>
                <a:gd name="connsiteY143" fmla="*/ 1149350 h 2020888"/>
                <a:gd name="connsiteX144" fmla="*/ 199236 w 1472002"/>
                <a:gd name="connsiteY144" fmla="*/ 1158875 h 2020888"/>
                <a:gd name="connsiteX145" fmla="*/ 251624 w 1472002"/>
                <a:gd name="connsiteY145" fmla="*/ 1144588 h 2020888"/>
                <a:gd name="connsiteX146" fmla="*/ 265911 w 1472002"/>
                <a:gd name="connsiteY146" fmla="*/ 1130300 h 2020888"/>
                <a:gd name="connsiteX147" fmla="*/ 280199 w 1472002"/>
                <a:gd name="connsiteY147" fmla="*/ 1096963 h 2020888"/>
                <a:gd name="connsiteX148" fmla="*/ 294486 w 1472002"/>
                <a:gd name="connsiteY148" fmla="*/ 1077913 h 2020888"/>
                <a:gd name="connsiteX149" fmla="*/ 304011 w 1472002"/>
                <a:gd name="connsiteY149" fmla="*/ 1063625 h 2020888"/>
                <a:gd name="connsiteX150" fmla="*/ 346874 w 1472002"/>
                <a:gd name="connsiteY150" fmla="*/ 1025525 h 2020888"/>
                <a:gd name="connsiteX151" fmla="*/ 404024 w 1472002"/>
                <a:gd name="connsiteY151" fmla="*/ 1030288 h 2020888"/>
                <a:gd name="connsiteX152" fmla="*/ 418311 w 1472002"/>
                <a:gd name="connsiteY152" fmla="*/ 1039813 h 2020888"/>
                <a:gd name="connsiteX153" fmla="*/ 446886 w 1472002"/>
                <a:gd name="connsiteY153" fmla="*/ 1068388 h 2020888"/>
                <a:gd name="connsiteX154" fmla="*/ 461174 w 1472002"/>
                <a:gd name="connsiteY154" fmla="*/ 1077913 h 2020888"/>
                <a:gd name="connsiteX155" fmla="*/ 480224 w 1472002"/>
                <a:gd name="connsiteY155" fmla="*/ 1087438 h 2020888"/>
                <a:gd name="connsiteX156" fmla="*/ 504036 w 1472002"/>
                <a:gd name="connsiteY156" fmla="*/ 1116013 h 2020888"/>
                <a:gd name="connsiteX157" fmla="*/ 527849 w 1472002"/>
                <a:gd name="connsiteY157" fmla="*/ 1144588 h 2020888"/>
                <a:gd name="connsiteX158" fmla="*/ 537374 w 1472002"/>
                <a:gd name="connsiteY158" fmla="*/ 1163638 h 2020888"/>
                <a:gd name="connsiteX159" fmla="*/ 551661 w 1472002"/>
                <a:gd name="connsiteY159" fmla="*/ 1211263 h 2020888"/>
                <a:gd name="connsiteX160" fmla="*/ 556424 w 1472002"/>
                <a:gd name="connsiteY160" fmla="*/ 1225550 h 2020888"/>
                <a:gd name="connsiteX161" fmla="*/ 542136 w 1472002"/>
                <a:gd name="connsiteY161" fmla="*/ 1292225 h 2020888"/>
                <a:gd name="connsiteX162" fmla="*/ 513561 w 1472002"/>
                <a:gd name="connsiteY162" fmla="*/ 1311275 h 2020888"/>
                <a:gd name="connsiteX163" fmla="*/ 484986 w 1472002"/>
                <a:gd name="connsiteY163" fmla="*/ 1320800 h 2020888"/>
                <a:gd name="connsiteX164" fmla="*/ 470699 w 1472002"/>
                <a:gd name="connsiteY164" fmla="*/ 1330325 h 2020888"/>
                <a:gd name="connsiteX165" fmla="*/ 399261 w 1472002"/>
                <a:gd name="connsiteY165" fmla="*/ 1339850 h 2020888"/>
                <a:gd name="connsiteX166" fmla="*/ 370686 w 1472002"/>
                <a:gd name="connsiteY166" fmla="*/ 1354138 h 2020888"/>
                <a:gd name="connsiteX167" fmla="*/ 337349 w 1472002"/>
                <a:gd name="connsiteY167" fmla="*/ 1397000 h 2020888"/>
                <a:gd name="connsiteX168" fmla="*/ 323061 w 1472002"/>
                <a:gd name="connsiteY168" fmla="*/ 1406525 h 2020888"/>
                <a:gd name="connsiteX169" fmla="*/ 299249 w 1472002"/>
                <a:gd name="connsiteY169" fmla="*/ 1411288 h 2020888"/>
                <a:gd name="connsiteX170" fmla="*/ 284961 w 1472002"/>
                <a:gd name="connsiteY170" fmla="*/ 1416050 h 2020888"/>
                <a:gd name="connsiteX171" fmla="*/ 275436 w 1472002"/>
                <a:gd name="connsiteY171" fmla="*/ 1430338 h 2020888"/>
                <a:gd name="connsiteX172" fmla="*/ 261149 w 1472002"/>
                <a:gd name="connsiteY172" fmla="*/ 1444625 h 2020888"/>
                <a:gd name="connsiteX173" fmla="*/ 251624 w 1472002"/>
                <a:gd name="connsiteY173" fmla="*/ 1463675 h 2020888"/>
                <a:gd name="connsiteX174" fmla="*/ 246861 w 1472002"/>
                <a:gd name="connsiteY174" fmla="*/ 1497013 h 2020888"/>
                <a:gd name="connsiteX175" fmla="*/ 237336 w 1472002"/>
                <a:gd name="connsiteY175" fmla="*/ 1525588 h 2020888"/>
                <a:gd name="connsiteX176" fmla="*/ 232574 w 1472002"/>
                <a:gd name="connsiteY176" fmla="*/ 1554163 h 2020888"/>
                <a:gd name="connsiteX177" fmla="*/ 227811 w 1472002"/>
                <a:gd name="connsiteY177" fmla="*/ 1568450 h 2020888"/>
                <a:gd name="connsiteX178" fmla="*/ 242099 w 1472002"/>
                <a:gd name="connsiteY178" fmla="*/ 1677988 h 2020888"/>
                <a:gd name="connsiteX179" fmla="*/ 261149 w 1472002"/>
                <a:gd name="connsiteY179" fmla="*/ 1711325 h 2020888"/>
                <a:gd name="connsiteX180" fmla="*/ 275436 w 1472002"/>
                <a:gd name="connsiteY180" fmla="*/ 1716088 h 2020888"/>
                <a:gd name="connsiteX181" fmla="*/ 327824 w 1472002"/>
                <a:gd name="connsiteY181" fmla="*/ 1725613 h 2020888"/>
                <a:gd name="connsiteX182" fmla="*/ 351636 w 1472002"/>
                <a:gd name="connsiteY182" fmla="*/ 1758950 h 2020888"/>
                <a:gd name="connsiteX183" fmla="*/ 365924 w 1472002"/>
                <a:gd name="connsiteY183" fmla="*/ 1744663 h 2020888"/>
                <a:gd name="connsiteX184" fmla="*/ 384974 w 1472002"/>
                <a:gd name="connsiteY184" fmla="*/ 1716088 h 2020888"/>
                <a:gd name="connsiteX185" fmla="*/ 399261 w 1472002"/>
                <a:gd name="connsiteY185" fmla="*/ 1711325 h 2020888"/>
                <a:gd name="connsiteX186" fmla="*/ 437361 w 1472002"/>
                <a:gd name="connsiteY186" fmla="*/ 1735138 h 2020888"/>
                <a:gd name="connsiteX187" fmla="*/ 451649 w 1472002"/>
                <a:gd name="connsiteY187" fmla="*/ 1749425 h 2020888"/>
                <a:gd name="connsiteX188" fmla="*/ 470699 w 1472002"/>
                <a:gd name="connsiteY188" fmla="*/ 1778000 h 2020888"/>
                <a:gd name="connsiteX189" fmla="*/ 475461 w 1472002"/>
                <a:gd name="connsiteY189" fmla="*/ 1792288 h 2020888"/>
                <a:gd name="connsiteX190" fmla="*/ 484986 w 1472002"/>
                <a:gd name="connsiteY190" fmla="*/ 1806575 h 2020888"/>
                <a:gd name="connsiteX191" fmla="*/ 489749 w 1472002"/>
                <a:gd name="connsiteY191" fmla="*/ 1830388 h 2020888"/>
                <a:gd name="connsiteX192" fmla="*/ 480224 w 1472002"/>
                <a:gd name="connsiteY192" fmla="*/ 1878013 h 2020888"/>
                <a:gd name="connsiteX193" fmla="*/ 465936 w 1472002"/>
                <a:gd name="connsiteY193" fmla="*/ 1906588 h 2020888"/>
                <a:gd name="connsiteX194" fmla="*/ 480224 w 1472002"/>
                <a:gd name="connsiteY194" fmla="*/ 1920875 h 2020888"/>
                <a:gd name="connsiteX195" fmla="*/ 494511 w 1472002"/>
                <a:gd name="connsiteY195" fmla="*/ 1925638 h 2020888"/>
                <a:gd name="connsiteX196" fmla="*/ 532611 w 1472002"/>
                <a:gd name="connsiteY196" fmla="*/ 1935163 h 2020888"/>
                <a:gd name="connsiteX197" fmla="*/ 546899 w 1472002"/>
                <a:gd name="connsiteY197" fmla="*/ 1949450 h 2020888"/>
                <a:gd name="connsiteX198" fmla="*/ 575474 w 1472002"/>
                <a:gd name="connsiteY198" fmla="*/ 1958975 h 2020888"/>
                <a:gd name="connsiteX199" fmla="*/ 604049 w 1472002"/>
                <a:gd name="connsiteY199" fmla="*/ 1978025 h 2020888"/>
                <a:gd name="connsiteX200" fmla="*/ 632624 w 1472002"/>
                <a:gd name="connsiteY200" fmla="*/ 1968500 h 2020888"/>
                <a:gd name="connsiteX201" fmla="*/ 646911 w 1472002"/>
                <a:gd name="connsiteY201" fmla="*/ 1958975 h 2020888"/>
                <a:gd name="connsiteX202" fmla="*/ 661199 w 1472002"/>
                <a:gd name="connsiteY202" fmla="*/ 1944688 h 2020888"/>
                <a:gd name="connsiteX203" fmla="*/ 675486 w 1472002"/>
                <a:gd name="connsiteY203" fmla="*/ 1939925 h 2020888"/>
                <a:gd name="connsiteX204" fmla="*/ 718349 w 1472002"/>
                <a:gd name="connsiteY204" fmla="*/ 1916113 h 2020888"/>
                <a:gd name="connsiteX205" fmla="*/ 727874 w 1472002"/>
                <a:gd name="connsiteY205" fmla="*/ 1901825 h 2020888"/>
                <a:gd name="connsiteX206" fmla="*/ 756449 w 1472002"/>
                <a:gd name="connsiteY206" fmla="*/ 1878013 h 2020888"/>
                <a:gd name="connsiteX207" fmla="*/ 780261 w 1472002"/>
                <a:gd name="connsiteY207" fmla="*/ 1854200 h 2020888"/>
                <a:gd name="connsiteX208" fmla="*/ 780261 w 1472002"/>
                <a:gd name="connsiteY208" fmla="*/ 1811338 h 2020888"/>
                <a:gd name="connsiteX209" fmla="*/ 770736 w 1472002"/>
                <a:gd name="connsiteY209" fmla="*/ 1754188 h 2020888"/>
                <a:gd name="connsiteX210" fmla="*/ 756449 w 1472002"/>
                <a:gd name="connsiteY210" fmla="*/ 1739900 h 2020888"/>
                <a:gd name="connsiteX211" fmla="*/ 746924 w 1472002"/>
                <a:gd name="connsiteY211" fmla="*/ 1725613 h 2020888"/>
                <a:gd name="connsiteX212" fmla="*/ 704061 w 1472002"/>
                <a:gd name="connsiteY212" fmla="*/ 1692275 h 2020888"/>
                <a:gd name="connsiteX213" fmla="*/ 689774 w 1472002"/>
                <a:gd name="connsiteY213" fmla="*/ 1687513 h 2020888"/>
                <a:gd name="connsiteX214" fmla="*/ 680249 w 1472002"/>
                <a:gd name="connsiteY214" fmla="*/ 1673225 h 2020888"/>
                <a:gd name="connsiteX215" fmla="*/ 670724 w 1472002"/>
                <a:gd name="connsiteY215" fmla="*/ 1644650 h 2020888"/>
                <a:gd name="connsiteX216" fmla="*/ 675486 w 1472002"/>
                <a:gd name="connsiteY216" fmla="*/ 1554163 h 2020888"/>
                <a:gd name="connsiteX217" fmla="*/ 685011 w 1472002"/>
                <a:gd name="connsiteY217" fmla="*/ 1458913 h 2020888"/>
                <a:gd name="connsiteX218" fmla="*/ 694536 w 1472002"/>
                <a:gd name="connsiteY218" fmla="*/ 1444625 h 2020888"/>
                <a:gd name="connsiteX219" fmla="*/ 723111 w 1472002"/>
                <a:gd name="connsiteY219" fmla="*/ 1430338 h 2020888"/>
                <a:gd name="connsiteX220" fmla="*/ 775499 w 1472002"/>
                <a:gd name="connsiteY220" fmla="*/ 1444625 h 2020888"/>
                <a:gd name="connsiteX221" fmla="*/ 789786 w 1472002"/>
                <a:gd name="connsiteY221" fmla="*/ 1449388 h 2020888"/>
                <a:gd name="connsiteX222" fmla="*/ 832649 w 1472002"/>
                <a:gd name="connsiteY222" fmla="*/ 1473200 h 2020888"/>
                <a:gd name="connsiteX223" fmla="*/ 861224 w 1472002"/>
                <a:gd name="connsiteY223" fmla="*/ 1487488 h 2020888"/>
                <a:gd name="connsiteX224" fmla="*/ 875511 w 1472002"/>
                <a:gd name="connsiteY224" fmla="*/ 1497013 h 2020888"/>
                <a:gd name="connsiteX225" fmla="*/ 889799 w 1472002"/>
                <a:gd name="connsiteY225" fmla="*/ 1549400 h 2020888"/>
                <a:gd name="connsiteX226" fmla="*/ 880274 w 1472002"/>
                <a:gd name="connsiteY226" fmla="*/ 1635125 h 2020888"/>
                <a:gd name="connsiteX227" fmla="*/ 870749 w 1472002"/>
                <a:gd name="connsiteY227" fmla="*/ 1663700 h 2020888"/>
                <a:gd name="connsiteX228" fmla="*/ 865986 w 1472002"/>
                <a:gd name="connsiteY228" fmla="*/ 1677988 h 2020888"/>
                <a:gd name="connsiteX229" fmla="*/ 908849 w 1472002"/>
                <a:gd name="connsiteY229" fmla="*/ 1697038 h 2020888"/>
                <a:gd name="connsiteX230" fmla="*/ 923136 w 1472002"/>
                <a:gd name="connsiteY230" fmla="*/ 1701800 h 2020888"/>
                <a:gd name="connsiteX231" fmla="*/ 965999 w 1472002"/>
                <a:gd name="connsiteY231" fmla="*/ 1735138 h 2020888"/>
                <a:gd name="connsiteX232" fmla="*/ 985049 w 1472002"/>
                <a:gd name="connsiteY232" fmla="*/ 1763713 h 2020888"/>
                <a:gd name="connsiteX233" fmla="*/ 994574 w 1472002"/>
                <a:gd name="connsiteY233" fmla="*/ 1792288 h 2020888"/>
                <a:gd name="connsiteX234" fmla="*/ 1008861 w 1472002"/>
                <a:gd name="connsiteY234" fmla="*/ 1801813 h 2020888"/>
                <a:gd name="connsiteX235" fmla="*/ 1085061 w 1472002"/>
                <a:gd name="connsiteY235" fmla="*/ 1811338 h 2020888"/>
                <a:gd name="connsiteX236" fmla="*/ 1127924 w 1472002"/>
                <a:gd name="connsiteY236" fmla="*/ 1816100 h 2020888"/>
                <a:gd name="connsiteX237" fmla="*/ 1161261 w 1472002"/>
                <a:gd name="connsiteY237" fmla="*/ 1825625 h 2020888"/>
                <a:gd name="connsiteX238" fmla="*/ 1175549 w 1472002"/>
                <a:gd name="connsiteY238" fmla="*/ 1835150 h 2020888"/>
                <a:gd name="connsiteX239" fmla="*/ 1194599 w 1472002"/>
                <a:gd name="connsiteY239" fmla="*/ 1863725 h 2020888"/>
                <a:gd name="connsiteX240" fmla="*/ 1218411 w 1472002"/>
                <a:gd name="connsiteY240" fmla="*/ 1892300 h 2020888"/>
                <a:gd name="connsiteX241" fmla="*/ 1246986 w 1472002"/>
                <a:gd name="connsiteY241" fmla="*/ 1911350 h 2020888"/>
                <a:gd name="connsiteX242" fmla="*/ 1261274 w 1472002"/>
                <a:gd name="connsiteY242" fmla="*/ 1920875 h 2020888"/>
                <a:gd name="connsiteX243" fmla="*/ 1275561 w 1472002"/>
                <a:gd name="connsiteY243" fmla="*/ 1939925 h 2020888"/>
                <a:gd name="connsiteX244" fmla="*/ 1304136 w 1472002"/>
                <a:gd name="connsiteY244" fmla="*/ 1968500 h 2020888"/>
                <a:gd name="connsiteX245" fmla="*/ 1313661 w 1472002"/>
                <a:gd name="connsiteY245" fmla="*/ 1982788 h 2020888"/>
                <a:gd name="connsiteX246" fmla="*/ 1342236 w 1472002"/>
                <a:gd name="connsiteY246" fmla="*/ 2001838 h 2020888"/>
                <a:gd name="connsiteX247" fmla="*/ 1361286 w 1472002"/>
                <a:gd name="connsiteY247" fmla="*/ 2016125 h 2020888"/>
                <a:gd name="connsiteX248" fmla="*/ 1389861 w 1472002"/>
                <a:gd name="connsiteY248" fmla="*/ 2020888 h 2020888"/>
                <a:gd name="connsiteX249" fmla="*/ 1437486 w 1472002"/>
                <a:gd name="connsiteY249" fmla="*/ 1997075 h 2020888"/>
                <a:gd name="connsiteX250" fmla="*/ 1451774 w 1472002"/>
                <a:gd name="connsiteY250" fmla="*/ 1987550 h 2020888"/>
                <a:gd name="connsiteX251" fmla="*/ 1456536 w 1472002"/>
                <a:gd name="connsiteY251" fmla="*/ 1973263 h 2020888"/>
                <a:gd name="connsiteX252" fmla="*/ 1456536 w 1472002"/>
                <a:gd name="connsiteY252" fmla="*/ 1868488 h 2020888"/>
                <a:gd name="connsiteX253" fmla="*/ 1451774 w 1472002"/>
                <a:gd name="connsiteY253" fmla="*/ 1835150 h 2020888"/>
                <a:gd name="connsiteX254" fmla="*/ 1447011 w 1472002"/>
                <a:gd name="connsiteY254" fmla="*/ 1820863 h 2020888"/>
                <a:gd name="connsiteX255" fmla="*/ 1375574 w 1472002"/>
                <a:gd name="connsiteY255" fmla="*/ 1806575 h 2020888"/>
                <a:gd name="connsiteX256" fmla="*/ 1346999 w 1472002"/>
                <a:gd name="connsiteY256" fmla="*/ 1787525 h 2020888"/>
                <a:gd name="connsiteX257" fmla="*/ 1318424 w 1472002"/>
                <a:gd name="connsiteY257" fmla="*/ 1768475 h 2020888"/>
                <a:gd name="connsiteX258" fmla="*/ 1304136 w 1472002"/>
                <a:gd name="connsiteY258" fmla="*/ 1739900 h 2020888"/>
                <a:gd name="connsiteX259" fmla="*/ 1313661 w 1472002"/>
                <a:gd name="connsiteY259" fmla="*/ 1697038 h 2020888"/>
                <a:gd name="connsiteX260" fmla="*/ 1332711 w 1472002"/>
                <a:gd name="connsiteY260" fmla="*/ 1668463 h 2020888"/>
                <a:gd name="connsiteX261" fmla="*/ 1346999 w 1472002"/>
                <a:gd name="connsiteY261" fmla="*/ 1658938 h 2020888"/>
                <a:gd name="connsiteX262" fmla="*/ 1356524 w 1472002"/>
                <a:gd name="connsiteY262" fmla="*/ 1644650 h 2020888"/>
                <a:gd name="connsiteX263" fmla="*/ 1370811 w 1472002"/>
                <a:gd name="connsiteY263" fmla="*/ 1635125 h 2020888"/>
                <a:gd name="connsiteX264" fmla="*/ 1404149 w 1472002"/>
                <a:gd name="connsiteY264" fmla="*/ 1606550 h 2020888"/>
                <a:gd name="connsiteX265" fmla="*/ 1408911 w 1472002"/>
                <a:gd name="connsiteY265" fmla="*/ 1592263 h 2020888"/>
                <a:gd name="connsiteX266" fmla="*/ 1418436 w 1472002"/>
                <a:gd name="connsiteY266" fmla="*/ 1577975 h 2020888"/>
                <a:gd name="connsiteX267" fmla="*/ 1427961 w 1472002"/>
                <a:gd name="connsiteY267" fmla="*/ 1549400 h 2020888"/>
                <a:gd name="connsiteX268" fmla="*/ 1432724 w 1472002"/>
                <a:gd name="connsiteY268" fmla="*/ 1339850 h 2020888"/>
                <a:gd name="connsiteX269" fmla="*/ 1437486 w 1472002"/>
                <a:gd name="connsiteY269" fmla="*/ 1311275 h 2020888"/>
                <a:gd name="connsiteX270" fmla="*/ 1447011 w 1472002"/>
                <a:gd name="connsiteY270" fmla="*/ 1230313 h 2020888"/>
                <a:gd name="connsiteX271" fmla="*/ 1442249 w 1472002"/>
                <a:gd name="connsiteY271" fmla="*/ 1196975 h 2020888"/>
                <a:gd name="connsiteX272" fmla="*/ 1427961 w 1472002"/>
                <a:gd name="connsiteY272" fmla="*/ 1187450 h 2020888"/>
                <a:gd name="connsiteX273" fmla="*/ 1399386 w 1472002"/>
                <a:gd name="connsiteY273" fmla="*/ 1177925 h 2020888"/>
                <a:gd name="connsiteX274" fmla="*/ 1366049 w 1472002"/>
                <a:gd name="connsiteY274" fmla="*/ 1187450 h 2020888"/>
                <a:gd name="connsiteX275" fmla="*/ 1342236 w 1472002"/>
                <a:gd name="connsiteY275" fmla="*/ 1216025 h 2020888"/>
                <a:gd name="connsiteX276" fmla="*/ 1332711 w 1472002"/>
                <a:gd name="connsiteY276" fmla="*/ 1258888 h 2020888"/>
                <a:gd name="connsiteX277" fmla="*/ 1327949 w 1472002"/>
                <a:gd name="connsiteY277" fmla="*/ 1273175 h 2020888"/>
                <a:gd name="connsiteX278" fmla="*/ 1313661 w 1472002"/>
                <a:gd name="connsiteY278" fmla="*/ 1282700 h 2020888"/>
                <a:gd name="connsiteX279" fmla="*/ 1261274 w 1472002"/>
                <a:gd name="connsiteY279" fmla="*/ 1273175 h 2020888"/>
                <a:gd name="connsiteX280" fmla="*/ 1246986 w 1472002"/>
                <a:gd name="connsiteY280" fmla="*/ 1263650 h 2020888"/>
                <a:gd name="connsiteX281" fmla="*/ 1232699 w 1472002"/>
                <a:gd name="connsiteY281" fmla="*/ 1235075 h 2020888"/>
                <a:gd name="connsiteX282" fmla="*/ 1227936 w 1472002"/>
                <a:gd name="connsiteY282" fmla="*/ 1220788 h 2020888"/>
                <a:gd name="connsiteX283" fmla="*/ 1218411 w 1472002"/>
                <a:gd name="connsiteY283" fmla="*/ 1206500 h 2020888"/>
                <a:gd name="connsiteX284" fmla="*/ 1189836 w 1472002"/>
                <a:gd name="connsiteY284" fmla="*/ 1182688 h 2020888"/>
                <a:gd name="connsiteX285" fmla="*/ 1175549 w 1472002"/>
                <a:gd name="connsiteY285" fmla="*/ 1177925 h 2020888"/>
                <a:gd name="connsiteX286" fmla="*/ 1161261 w 1472002"/>
                <a:gd name="connsiteY286" fmla="*/ 1196975 h 2020888"/>
                <a:gd name="connsiteX287" fmla="*/ 1175549 w 1472002"/>
                <a:gd name="connsiteY287" fmla="*/ 1268413 h 2020888"/>
                <a:gd name="connsiteX288" fmla="*/ 1170786 w 1472002"/>
                <a:gd name="connsiteY288" fmla="*/ 1292225 h 2020888"/>
                <a:gd name="connsiteX289" fmla="*/ 1166024 w 1472002"/>
                <a:gd name="connsiteY289" fmla="*/ 1306513 h 2020888"/>
                <a:gd name="connsiteX290" fmla="*/ 1146974 w 1472002"/>
                <a:gd name="connsiteY290" fmla="*/ 1311275 h 2020888"/>
                <a:gd name="connsiteX291" fmla="*/ 1099349 w 1472002"/>
                <a:gd name="connsiteY291" fmla="*/ 1301750 h 2020888"/>
                <a:gd name="connsiteX292" fmla="*/ 1051724 w 1472002"/>
                <a:gd name="connsiteY292" fmla="*/ 1296988 h 2020888"/>
                <a:gd name="connsiteX293" fmla="*/ 1013624 w 1472002"/>
                <a:gd name="connsiteY293" fmla="*/ 1282700 h 2020888"/>
                <a:gd name="connsiteX294" fmla="*/ 985049 w 1472002"/>
                <a:gd name="connsiteY294" fmla="*/ 1273175 h 2020888"/>
                <a:gd name="connsiteX295" fmla="*/ 951711 w 1472002"/>
                <a:gd name="connsiteY295" fmla="*/ 1254125 h 2020888"/>
                <a:gd name="connsiteX296" fmla="*/ 923136 w 1472002"/>
                <a:gd name="connsiteY296" fmla="*/ 1239838 h 2020888"/>
                <a:gd name="connsiteX297" fmla="*/ 908849 w 1472002"/>
                <a:gd name="connsiteY297" fmla="*/ 1225550 h 2020888"/>
                <a:gd name="connsiteX298" fmla="*/ 894561 w 1472002"/>
                <a:gd name="connsiteY298" fmla="*/ 1216025 h 2020888"/>
                <a:gd name="connsiteX299" fmla="*/ 875511 w 1472002"/>
                <a:gd name="connsiteY299" fmla="*/ 1187450 h 2020888"/>
                <a:gd name="connsiteX300" fmla="*/ 870749 w 1472002"/>
                <a:gd name="connsiteY300" fmla="*/ 1173163 h 2020888"/>
                <a:gd name="connsiteX301" fmla="*/ 880274 w 1472002"/>
                <a:gd name="connsiteY301" fmla="*/ 1130300 h 2020888"/>
                <a:gd name="connsiteX302" fmla="*/ 885036 w 1472002"/>
                <a:gd name="connsiteY302" fmla="*/ 1011238 h 2020888"/>
                <a:gd name="connsiteX303" fmla="*/ 894561 w 1472002"/>
                <a:gd name="connsiteY303" fmla="*/ 996950 h 2020888"/>
                <a:gd name="connsiteX304" fmla="*/ 908849 w 1472002"/>
                <a:gd name="connsiteY304" fmla="*/ 968375 h 2020888"/>
                <a:gd name="connsiteX305" fmla="*/ 913611 w 1472002"/>
                <a:gd name="connsiteY305" fmla="*/ 954088 h 2020888"/>
                <a:gd name="connsiteX306" fmla="*/ 927899 w 1472002"/>
                <a:gd name="connsiteY306" fmla="*/ 939800 h 2020888"/>
                <a:gd name="connsiteX307" fmla="*/ 961236 w 1472002"/>
                <a:gd name="connsiteY307" fmla="*/ 949325 h 2020888"/>
                <a:gd name="connsiteX308" fmla="*/ 1004099 w 1472002"/>
                <a:gd name="connsiteY308" fmla="*/ 944563 h 2020888"/>
                <a:gd name="connsiteX309" fmla="*/ 1042199 w 1472002"/>
                <a:gd name="connsiteY309" fmla="*/ 935038 h 2020888"/>
                <a:gd name="connsiteX310" fmla="*/ 1070774 w 1472002"/>
                <a:gd name="connsiteY310" fmla="*/ 911225 h 2020888"/>
                <a:gd name="connsiteX311" fmla="*/ 1080299 w 1472002"/>
                <a:gd name="connsiteY311" fmla="*/ 896938 h 2020888"/>
                <a:gd name="connsiteX312" fmla="*/ 1099349 w 1472002"/>
                <a:gd name="connsiteY312" fmla="*/ 887413 h 2020888"/>
                <a:gd name="connsiteX313" fmla="*/ 1127924 w 1472002"/>
                <a:gd name="connsiteY313" fmla="*/ 868363 h 2020888"/>
                <a:gd name="connsiteX314" fmla="*/ 1170786 w 1472002"/>
                <a:gd name="connsiteY314" fmla="*/ 849313 h 2020888"/>
                <a:gd name="connsiteX315" fmla="*/ 1185074 w 1472002"/>
                <a:gd name="connsiteY315" fmla="*/ 844550 h 2020888"/>
                <a:gd name="connsiteX316" fmla="*/ 1194599 w 1472002"/>
                <a:gd name="connsiteY316" fmla="*/ 830263 h 2020888"/>
                <a:gd name="connsiteX317" fmla="*/ 1185074 w 1472002"/>
                <a:gd name="connsiteY317" fmla="*/ 815975 h 2020888"/>
                <a:gd name="connsiteX318" fmla="*/ 1180311 w 1472002"/>
                <a:gd name="connsiteY318" fmla="*/ 801688 h 2020888"/>
                <a:gd name="connsiteX319" fmla="*/ 1185074 w 1472002"/>
                <a:gd name="connsiteY319" fmla="*/ 777875 h 2020888"/>
                <a:gd name="connsiteX320" fmla="*/ 1237461 w 1472002"/>
                <a:gd name="connsiteY320" fmla="*/ 777875 h 2020888"/>
                <a:gd name="connsiteX321" fmla="*/ 1313661 w 1472002"/>
                <a:gd name="connsiteY321" fmla="*/ 787400 h 2020888"/>
                <a:gd name="connsiteX322" fmla="*/ 1327949 w 1472002"/>
                <a:gd name="connsiteY322" fmla="*/ 792163 h 2020888"/>
                <a:gd name="connsiteX323" fmla="*/ 1337474 w 1472002"/>
                <a:gd name="connsiteY323" fmla="*/ 806450 h 2020888"/>
                <a:gd name="connsiteX324" fmla="*/ 1351761 w 1472002"/>
                <a:gd name="connsiteY324" fmla="*/ 815975 h 2020888"/>
                <a:gd name="connsiteX325" fmla="*/ 1370811 w 1472002"/>
                <a:gd name="connsiteY325" fmla="*/ 844550 h 2020888"/>
                <a:gd name="connsiteX326" fmla="*/ 1380336 w 1472002"/>
                <a:gd name="connsiteY326" fmla="*/ 858838 h 2020888"/>
                <a:gd name="connsiteX327" fmla="*/ 1389861 w 1472002"/>
                <a:gd name="connsiteY327" fmla="*/ 939800 h 2020888"/>
                <a:gd name="connsiteX328" fmla="*/ 1399386 w 1472002"/>
                <a:gd name="connsiteY328" fmla="*/ 1039813 h 2020888"/>
                <a:gd name="connsiteX329" fmla="*/ 1408911 w 1472002"/>
                <a:gd name="connsiteY329" fmla="*/ 1054100 h 2020888"/>
                <a:gd name="connsiteX330" fmla="*/ 1413674 w 1472002"/>
                <a:gd name="connsiteY330" fmla="*/ 1039813 h 2020888"/>
                <a:gd name="connsiteX331" fmla="*/ 1423199 w 1472002"/>
                <a:gd name="connsiteY331" fmla="*/ 1006475 h 2020888"/>
                <a:gd name="connsiteX332" fmla="*/ 1432724 w 1472002"/>
                <a:gd name="connsiteY332" fmla="*/ 992188 h 2020888"/>
                <a:gd name="connsiteX333" fmla="*/ 1442249 w 1472002"/>
                <a:gd name="connsiteY333" fmla="*/ 954088 h 2020888"/>
                <a:gd name="connsiteX334" fmla="*/ 1451774 w 1472002"/>
                <a:gd name="connsiteY334" fmla="*/ 939800 h 2020888"/>
                <a:gd name="connsiteX335" fmla="*/ 1456536 w 1472002"/>
                <a:gd name="connsiteY335" fmla="*/ 835025 h 2020888"/>
                <a:gd name="connsiteX336" fmla="*/ 1461299 w 1472002"/>
                <a:gd name="connsiteY336" fmla="*/ 554038 h 2020888"/>
                <a:gd name="connsiteX337" fmla="*/ 1466061 w 1472002"/>
                <a:gd name="connsiteY337" fmla="*/ 344488 h 2020888"/>
                <a:gd name="connsiteX338" fmla="*/ 1461299 w 1472002"/>
                <a:gd name="connsiteY338" fmla="*/ 49213 h 2020888"/>
                <a:gd name="connsiteX339" fmla="*/ 1194599 w 1472002"/>
                <a:gd name="connsiteY339" fmla="*/ 49213 h 2020888"/>
                <a:gd name="connsiteX0" fmla="*/ 1456536 w 1472002"/>
                <a:gd name="connsiteY0" fmla="*/ 0 h 1981200"/>
                <a:gd name="connsiteX1" fmla="*/ 1456536 w 1472002"/>
                <a:gd name="connsiteY1" fmla="*/ 0 h 1981200"/>
                <a:gd name="connsiteX2" fmla="*/ 1208886 w 1472002"/>
                <a:gd name="connsiteY2" fmla="*/ 9525 h 1981200"/>
                <a:gd name="connsiteX3" fmla="*/ 1223174 w 1472002"/>
                <a:gd name="connsiteY3" fmla="*/ 76200 h 1981200"/>
                <a:gd name="connsiteX4" fmla="*/ 1232699 w 1472002"/>
                <a:gd name="connsiteY4" fmla="*/ 104775 h 1981200"/>
                <a:gd name="connsiteX5" fmla="*/ 1237461 w 1472002"/>
                <a:gd name="connsiteY5" fmla="*/ 119062 h 1981200"/>
                <a:gd name="connsiteX6" fmla="*/ 1246986 w 1472002"/>
                <a:gd name="connsiteY6" fmla="*/ 133350 h 1981200"/>
                <a:gd name="connsiteX7" fmla="*/ 1261274 w 1472002"/>
                <a:gd name="connsiteY7" fmla="*/ 161925 h 1981200"/>
                <a:gd name="connsiteX8" fmla="*/ 1280324 w 1472002"/>
                <a:gd name="connsiteY8" fmla="*/ 204787 h 1981200"/>
                <a:gd name="connsiteX9" fmla="*/ 1289849 w 1472002"/>
                <a:gd name="connsiteY9" fmla="*/ 233362 h 1981200"/>
                <a:gd name="connsiteX10" fmla="*/ 1294611 w 1472002"/>
                <a:gd name="connsiteY10" fmla="*/ 247650 h 1981200"/>
                <a:gd name="connsiteX11" fmla="*/ 1280324 w 1472002"/>
                <a:gd name="connsiteY11" fmla="*/ 300037 h 1981200"/>
                <a:gd name="connsiteX12" fmla="*/ 1270799 w 1472002"/>
                <a:gd name="connsiteY12" fmla="*/ 314325 h 1981200"/>
                <a:gd name="connsiteX13" fmla="*/ 1246986 w 1472002"/>
                <a:gd name="connsiteY13" fmla="*/ 357187 h 1981200"/>
                <a:gd name="connsiteX14" fmla="*/ 1232699 w 1472002"/>
                <a:gd name="connsiteY14" fmla="*/ 371475 h 1981200"/>
                <a:gd name="connsiteX15" fmla="*/ 1223174 w 1472002"/>
                <a:gd name="connsiteY15" fmla="*/ 385762 h 1981200"/>
                <a:gd name="connsiteX16" fmla="*/ 1208886 w 1472002"/>
                <a:gd name="connsiteY16" fmla="*/ 390525 h 1981200"/>
                <a:gd name="connsiteX17" fmla="*/ 1194599 w 1472002"/>
                <a:gd name="connsiteY17" fmla="*/ 400050 h 1981200"/>
                <a:gd name="connsiteX18" fmla="*/ 1166024 w 1472002"/>
                <a:gd name="connsiteY18" fmla="*/ 409575 h 1981200"/>
                <a:gd name="connsiteX19" fmla="*/ 1132686 w 1472002"/>
                <a:gd name="connsiteY19" fmla="*/ 419100 h 1981200"/>
                <a:gd name="connsiteX20" fmla="*/ 1118399 w 1472002"/>
                <a:gd name="connsiteY20" fmla="*/ 428625 h 1981200"/>
                <a:gd name="connsiteX21" fmla="*/ 1099349 w 1472002"/>
                <a:gd name="connsiteY21" fmla="*/ 457200 h 1981200"/>
                <a:gd name="connsiteX22" fmla="*/ 1089824 w 1472002"/>
                <a:gd name="connsiteY22" fmla="*/ 485775 h 1981200"/>
                <a:gd name="connsiteX23" fmla="*/ 1080299 w 1472002"/>
                <a:gd name="connsiteY23" fmla="*/ 519112 h 1981200"/>
                <a:gd name="connsiteX24" fmla="*/ 1070774 w 1472002"/>
                <a:gd name="connsiteY24" fmla="*/ 538162 h 1981200"/>
                <a:gd name="connsiteX25" fmla="*/ 1056486 w 1472002"/>
                <a:gd name="connsiteY25" fmla="*/ 600075 h 1981200"/>
                <a:gd name="connsiteX26" fmla="*/ 1042199 w 1472002"/>
                <a:gd name="connsiteY26" fmla="*/ 652462 h 1981200"/>
                <a:gd name="connsiteX27" fmla="*/ 1027911 w 1472002"/>
                <a:gd name="connsiteY27" fmla="*/ 719137 h 1981200"/>
                <a:gd name="connsiteX28" fmla="*/ 994574 w 1472002"/>
                <a:gd name="connsiteY28" fmla="*/ 742950 h 1981200"/>
                <a:gd name="connsiteX29" fmla="*/ 980286 w 1472002"/>
                <a:gd name="connsiteY29" fmla="*/ 747712 h 1981200"/>
                <a:gd name="connsiteX30" fmla="*/ 927899 w 1472002"/>
                <a:gd name="connsiteY30" fmla="*/ 738187 h 1981200"/>
                <a:gd name="connsiteX31" fmla="*/ 899324 w 1472002"/>
                <a:gd name="connsiteY31" fmla="*/ 714375 h 1981200"/>
                <a:gd name="connsiteX32" fmla="*/ 870749 w 1472002"/>
                <a:gd name="connsiteY32" fmla="*/ 695325 h 1981200"/>
                <a:gd name="connsiteX33" fmla="*/ 827886 w 1472002"/>
                <a:gd name="connsiteY33" fmla="*/ 666750 h 1981200"/>
                <a:gd name="connsiteX34" fmla="*/ 799311 w 1472002"/>
                <a:gd name="connsiteY34" fmla="*/ 652462 h 1981200"/>
                <a:gd name="connsiteX35" fmla="*/ 785024 w 1472002"/>
                <a:gd name="connsiteY35" fmla="*/ 642937 h 1981200"/>
                <a:gd name="connsiteX36" fmla="*/ 756449 w 1472002"/>
                <a:gd name="connsiteY36" fmla="*/ 633412 h 1981200"/>
                <a:gd name="connsiteX37" fmla="*/ 742161 w 1472002"/>
                <a:gd name="connsiteY37" fmla="*/ 628650 h 1981200"/>
                <a:gd name="connsiteX38" fmla="*/ 713586 w 1472002"/>
                <a:gd name="connsiteY38" fmla="*/ 609600 h 1981200"/>
                <a:gd name="connsiteX39" fmla="*/ 685011 w 1472002"/>
                <a:gd name="connsiteY39" fmla="*/ 585787 h 1981200"/>
                <a:gd name="connsiteX40" fmla="*/ 689774 w 1472002"/>
                <a:gd name="connsiteY40" fmla="*/ 571500 h 1981200"/>
                <a:gd name="connsiteX41" fmla="*/ 737399 w 1472002"/>
                <a:gd name="connsiteY41" fmla="*/ 514350 h 1981200"/>
                <a:gd name="connsiteX42" fmla="*/ 751686 w 1472002"/>
                <a:gd name="connsiteY42" fmla="*/ 485775 h 1981200"/>
                <a:gd name="connsiteX43" fmla="*/ 756449 w 1472002"/>
                <a:gd name="connsiteY43" fmla="*/ 471487 h 1981200"/>
                <a:gd name="connsiteX44" fmla="*/ 770736 w 1472002"/>
                <a:gd name="connsiteY44" fmla="*/ 452437 h 1981200"/>
                <a:gd name="connsiteX45" fmla="*/ 780261 w 1472002"/>
                <a:gd name="connsiteY45" fmla="*/ 438150 h 1981200"/>
                <a:gd name="connsiteX46" fmla="*/ 794549 w 1472002"/>
                <a:gd name="connsiteY46" fmla="*/ 423862 h 1981200"/>
                <a:gd name="connsiteX47" fmla="*/ 808836 w 1472002"/>
                <a:gd name="connsiteY47" fmla="*/ 404812 h 1981200"/>
                <a:gd name="connsiteX48" fmla="*/ 823124 w 1472002"/>
                <a:gd name="connsiteY48" fmla="*/ 395287 h 1981200"/>
                <a:gd name="connsiteX49" fmla="*/ 851699 w 1472002"/>
                <a:gd name="connsiteY49" fmla="*/ 371475 h 1981200"/>
                <a:gd name="connsiteX50" fmla="*/ 880274 w 1472002"/>
                <a:gd name="connsiteY50" fmla="*/ 361950 h 1981200"/>
                <a:gd name="connsiteX51" fmla="*/ 1008861 w 1472002"/>
                <a:gd name="connsiteY51" fmla="*/ 366712 h 1981200"/>
                <a:gd name="connsiteX52" fmla="*/ 1037436 w 1472002"/>
                <a:gd name="connsiteY52" fmla="*/ 376237 h 1981200"/>
                <a:gd name="connsiteX53" fmla="*/ 1056486 w 1472002"/>
                <a:gd name="connsiteY53" fmla="*/ 381000 h 1981200"/>
                <a:gd name="connsiteX54" fmla="*/ 1108874 w 1472002"/>
                <a:gd name="connsiteY54" fmla="*/ 376237 h 1981200"/>
                <a:gd name="connsiteX55" fmla="*/ 1104111 w 1472002"/>
                <a:gd name="connsiteY55" fmla="*/ 361950 h 1981200"/>
                <a:gd name="connsiteX56" fmla="*/ 1113636 w 1472002"/>
                <a:gd name="connsiteY56" fmla="*/ 271462 h 1981200"/>
                <a:gd name="connsiteX57" fmla="*/ 1104111 w 1472002"/>
                <a:gd name="connsiteY57" fmla="*/ 238125 h 1981200"/>
                <a:gd name="connsiteX58" fmla="*/ 1008861 w 1472002"/>
                <a:gd name="connsiteY58" fmla="*/ 233362 h 1981200"/>
                <a:gd name="connsiteX59" fmla="*/ 994574 w 1472002"/>
                <a:gd name="connsiteY59" fmla="*/ 228600 h 1981200"/>
                <a:gd name="connsiteX60" fmla="*/ 985049 w 1472002"/>
                <a:gd name="connsiteY60" fmla="*/ 214312 h 1981200"/>
                <a:gd name="connsiteX61" fmla="*/ 985049 w 1472002"/>
                <a:gd name="connsiteY61" fmla="*/ 138112 h 1981200"/>
                <a:gd name="connsiteX62" fmla="*/ 994574 w 1472002"/>
                <a:gd name="connsiteY62" fmla="*/ 109537 h 1981200"/>
                <a:gd name="connsiteX63" fmla="*/ 999336 w 1472002"/>
                <a:gd name="connsiteY63" fmla="*/ 95250 h 1981200"/>
                <a:gd name="connsiteX64" fmla="*/ 1004099 w 1472002"/>
                <a:gd name="connsiteY64" fmla="*/ 80962 h 1981200"/>
                <a:gd name="connsiteX65" fmla="*/ 999336 w 1472002"/>
                <a:gd name="connsiteY65" fmla="*/ 23812 h 1981200"/>
                <a:gd name="connsiteX66" fmla="*/ 985049 w 1472002"/>
                <a:gd name="connsiteY66" fmla="*/ 14287 h 1981200"/>
                <a:gd name="connsiteX67" fmla="*/ 965999 w 1472002"/>
                <a:gd name="connsiteY67" fmla="*/ 47625 h 1981200"/>
                <a:gd name="connsiteX68" fmla="*/ 956474 w 1472002"/>
                <a:gd name="connsiteY68" fmla="*/ 61912 h 1981200"/>
                <a:gd name="connsiteX69" fmla="*/ 946949 w 1472002"/>
                <a:gd name="connsiteY69" fmla="*/ 80962 h 1981200"/>
                <a:gd name="connsiteX70" fmla="*/ 927899 w 1472002"/>
                <a:gd name="connsiteY70" fmla="*/ 109537 h 1981200"/>
                <a:gd name="connsiteX71" fmla="*/ 918374 w 1472002"/>
                <a:gd name="connsiteY71" fmla="*/ 123825 h 1981200"/>
                <a:gd name="connsiteX72" fmla="*/ 908849 w 1472002"/>
                <a:gd name="connsiteY72" fmla="*/ 138112 h 1981200"/>
                <a:gd name="connsiteX73" fmla="*/ 894561 w 1472002"/>
                <a:gd name="connsiteY73" fmla="*/ 166687 h 1981200"/>
                <a:gd name="connsiteX74" fmla="*/ 880274 w 1472002"/>
                <a:gd name="connsiteY74" fmla="*/ 180975 h 1981200"/>
                <a:gd name="connsiteX75" fmla="*/ 865986 w 1472002"/>
                <a:gd name="connsiteY75" fmla="*/ 200025 h 1981200"/>
                <a:gd name="connsiteX76" fmla="*/ 842174 w 1472002"/>
                <a:gd name="connsiteY76" fmla="*/ 228600 h 1981200"/>
                <a:gd name="connsiteX77" fmla="*/ 827886 w 1472002"/>
                <a:gd name="connsiteY77" fmla="*/ 233362 h 1981200"/>
                <a:gd name="connsiteX78" fmla="*/ 808836 w 1472002"/>
                <a:gd name="connsiteY78" fmla="*/ 247650 h 1981200"/>
                <a:gd name="connsiteX79" fmla="*/ 794549 w 1472002"/>
                <a:gd name="connsiteY79" fmla="*/ 257175 h 1981200"/>
                <a:gd name="connsiteX80" fmla="*/ 751686 w 1472002"/>
                <a:gd name="connsiteY80" fmla="*/ 290512 h 1981200"/>
                <a:gd name="connsiteX81" fmla="*/ 723111 w 1472002"/>
                <a:gd name="connsiteY81" fmla="*/ 314325 h 1981200"/>
                <a:gd name="connsiteX82" fmla="*/ 704061 w 1472002"/>
                <a:gd name="connsiteY82" fmla="*/ 347662 h 1981200"/>
                <a:gd name="connsiteX83" fmla="*/ 694536 w 1472002"/>
                <a:gd name="connsiteY83" fmla="*/ 361950 h 1981200"/>
                <a:gd name="connsiteX84" fmla="*/ 685011 w 1472002"/>
                <a:gd name="connsiteY84" fmla="*/ 381000 h 1981200"/>
                <a:gd name="connsiteX85" fmla="*/ 680249 w 1472002"/>
                <a:gd name="connsiteY85" fmla="*/ 395287 h 1981200"/>
                <a:gd name="connsiteX86" fmla="*/ 665961 w 1472002"/>
                <a:gd name="connsiteY86" fmla="*/ 409575 h 1981200"/>
                <a:gd name="connsiteX87" fmla="*/ 651674 w 1472002"/>
                <a:gd name="connsiteY87" fmla="*/ 428625 h 1981200"/>
                <a:gd name="connsiteX88" fmla="*/ 637386 w 1472002"/>
                <a:gd name="connsiteY88" fmla="*/ 442912 h 1981200"/>
                <a:gd name="connsiteX89" fmla="*/ 627861 w 1472002"/>
                <a:gd name="connsiteY89" fmla="*/ 457200 h 1981200"/>
                <a:gd name="connsiteX90" fmla="*/ 594524 w 1472002"/>
                <a:gd name="connsiteY90" fmla="*/ 466725 h 1981200"/>
                <a:gd name="connsiteX91" fmla="*/ 580236 w 1472002"/>
                <a:gd name="connsiteY91" fmla="*/ 457200 h 1981200"/>
                <a:gd name="connsiteX92" fmla="*/ 589761 w 1472002"/>
                <a:gd name="connsiteY92" fmla="*/ 366712 h 1981200"/>
                <a:gd name="connsiteX93" fmla="*/ 594524 w 1472002"/>
                <a:gd name="connsiteY93" fmla="*/ 352425 h 1981200"/>
                <a:gd name="connsiteX94" fmla="*/ 589761 w 1472002"/>
                <a:gd name="connsiteY94" fmla="*/ 295275 h 1981200"/>
                <a:gd name="connsiteX95" fmla="*/ 546899 w 1472002"/>
                <a:gd name="connsiteY95" fmla="*/ 300037 h 1981200"/>
                <a:gd name="connsiteX96" fmla="*/ 532611 w 1472002"/>
                <a:gd name="connsiteY96" fmla="*/ 314325 h 1981200"/>
                <a:gd name="connsiteX97" fmla="*/ 513561 w 1472002"/>
                <a:gd name="connsiteY97" fmla="*/ 342900 h 1981200"/>
                <a:gd name="connsiteX98" fmla="*/ 489749 w 1472002"/>
                <a:gd name="connsiteY98" fmla="*/ 376237 h 1981200"/>
                <a:gd name="connsiteX99" fmla="*/ 484986 w 1472002"/>
                <a:gd name="connsiteY99" fmla="*/ 390525 h 1981200"/>
                <a:gd name="connsiteX100" fmla="*/ 489749 w 1472002"/>
                <a:gd name="connsiteY100" fmla="*/ 409575 h 1981200"/>
                <a:gd name="connsiteX101" fmla="*/ 499274 w 1472002"/>
                <a:gd name="connsiteY101" fmla="*/ 457200 h 1981200"/>
                <a:gd name="connsiteX102" fmla="*/ 513561 w 1472002"/>
                <a:gd name="connsiteY102" fmla="*/ 485775 h 1981200"/>
                <a:gd name="connsiteX103" fmla="*/ 527849 w 1472002"/>
                <a:gd name="connsiteY103" fmla="*/ 533400 h 1981200"/>
                <a:gd name="connsiteX104" fmla="*/ 527849 w 1472002"/>
                <a:gd name="connsiteY104" fmla="*/ 676275 h 1981200"/>
                <a:gd name="connsiteX105" fmla="*/ 523086 w 1472002"/>
                <a:gd name="connsiteY105" fmla="*/ 704850 h 1981200"/>
                <a:gd name="connsiteX106" fmla="*/ 513561 w 1472002"/>
                <a:gd name="connsiteY106" fmla="*/ 728662 h 1981200"/>
                <a:gd name="connsiteX107" fmla="*/ 508799 w 1472002"/>
                <a:gd name="connsiteY107" fmla="*/ 742950 h 1981200"/>
                <a:gd name="connsiteX108" fmla="*/ 504036 w 1472002"/>
                <a:gd name="connsiteY108" fmla="*/ 762000 h 1981200"/>
                <a:gd name="connsiteX109" fmla="*/ 494511 w 1472002"/>
                <a:gd name="connsiteY109" fmla="*/ 776287 h 1981200"/>
                <a:gd name="connsiteX110" fmla="*/ 489749 w 1472002"/>
                <a:gd name="connsiteY110" fmla="*/ 790575 h 1981200"/>
                <a:gd name="connsiteX111" fmla="*/ 461174 w 1472002"/>
                <a:gd name="connsiteY111" fmla="*/ 809625 h 1981200"/>
                <a:gd name="connsiteX112" fmla="*/ 432599 w 1472002"/>
                <a:gd name="connsiteY112" fmla="*/ 804862 h 1981200"/>
                <a:gd name="connsiteX113" fmla="*/ 418311 w 1472002"/>
                <a:gd name="connsiteY113" fmla="*/ 771525 h 1981200"/>
                <a:gd name="connsiteX114" fmla="*/ 404024 w 1472002"/>
                <a:gd name="connsiteY114" fmla="*/ 657225 h 1981200"/>
                <a:gd name="connsiteX115" fmla="*/ 394499 w 1472002"/>
                <a:gd name="connsiteY115" fmla="*/ 642937 h 1981200"/>
                <a:gd name="connsiteX116" fmla="*/ 380211 w 1472002"/>
                <a:gd name="connsiteY116" fmla="*/ 638175 h 1981200"/>
                <a:gd name="connsiteX117" fmla="*/ 370686 w 1472002"/>
                <a:gd name="connsiteY117" fmla="*/ 652462 h 1981200"/>
                <a:gd name="connsiteX118" fmla="*/ 361161 w 1472002"/>
                <a:gd name="connsiteY118" fmla="*/ 685800 h 1981200"/>
                <a:gd name="connsiteX119" fmla="*/ 351636 w 1472002"/>
                <a:gd name="connsiteY119" fmla="*/ 781050 h 1981200"/>
                <a:gd name="connsiteX120" fmla="*/ 342111 w 1472002"/>
                <a:gd name="connsiteY120" fmla="*/ 809625 h 1981200"/>
                <a:gd name="connsiteX121" fmla="*/ 332586 w 1472002"/>
                <a:gd name="connsiteY121" fmla="*/ 823912 h 1981200"/>
                <a:gd name="connsiteX122" fmla="*/ 289724 w 1472002"/>
                <a:gd name="connsiteY122" fmla="*/ 842962 h 1981200"/>
                <a:gd name="connsiteX123" fmla="*/ 275436 w 1472002"/>
                <a:gd name="connsiteY123" fmla="*/ 847725 h 1981200"/>
                <a:gd name="connsiteX124" fmla="*/ 184949 w 1472002"/>
                <a:gd name="connsiteY124" fmla="*/ 838200 h 1981200"/>
                <a:gd name="connsiteX125" fmla="*/ 156374 w 1472002"/>
                <a:gd name="connsiteY125" fmla="*/ 828675 h 1981200"/>
                <a:gd name="connsiteX126" fmla="*/ 142086 w 1472002"/>
                <a:gd name="connsiteY126" fmla="*/ 823912 h 1981200"/>
                <a:gd name="connsiteX127" fmla="*/ 118274 w 1472002"/>
                <a:gd name="connsiteY127" fmla="*/ 819150 h 1981200"/>
                <a:gd name="connsiteX128" fmla="*/ 103986 w 1472002"/>
                <a:gd name="connsiteY128" fmla="*/ 809625 h 1981200"/>
                <a:gd name="connsiteX129" fmla="*/ 27786 w 1472002"/>
                <a:gd name="connsiteY129" fmla="*/ 809625 h 1981200"/>
                <a:gd name="connsiteX130" fmla="*/ 8736 w 1472002"/>
                <a:gd name="connsiteY130" fmla="*/ 823912 h 1981200"/>
                <a:gd name="connsiteX131" fmla="*/ 8736 w 1472002"/>
                <a:gd name="connsiteY131" fmla="*/ 866775 h 1981200"/>
                <a:gd name="connsiteX132" fmla="*/ 23024 w 1472002"/>
                <a:gd name="connsiteY132" fmla="*/ 881062 h 1981200"/>
                <a:gd name="connsiteX133" fmla="*/ 42074 w 1472002"/>
                <a:gd name="connsiteY133" fmla="*/ 895350 h 1981200"/>
                <a:gd name="connsiteX134" fmla="*/ 61124 w 1472002"/>
                <a:gd name="connsiteY134" fmla="*/ 900112 h 1981200"/>
                <a:gd name="connsiteX135" fmla="*/ 75411 w 1472002"/>
                <a:gd name="connsiteY135" fmla="*/ 904875 h 1981200"/>
                <a:gd name="connsiteX136" fmla="*/ 108749 w 1472002"/>
                <a:gd name="connsiteY136" fmla="*/ 923925 h 1981200"/>
                <a:gd name="connsiteX137" fmla="*/ 127799 w 1472002"/>
                <a:gd name="connsiteY137" fmla="*/ 928687 h 1981200"/>
                <a:gd name="connsiteX138" fmla="*/ 142086 w 1472002"/>
                <a:gd name="connsiteY138" fmla="*/ 933450 h 1981200"/>
                <a:gd name="connsiteX139" fmla="*/ 161136 w 1472002"/>
                <a:gd name="connsiteY139" fmla="*/ 962025 h 1981200"/>
                <a:gd name="connsiteX140" fmla="*/ 170661 w 1472002"/>
                <a:gd name="connsiteY140" fmla="*/ 990600 h 1981200"/>
                <a:gd name="connsiteX141" fmla="*/ 175424 w 1472002"/>
                <a:gd name="connsiteY141" fmla="*/ 1004887 h 1981200"/>
                <a:gd name="connsiteX142" fmla="*/ 180186 w 1472002"/>
                <a:gd name="connsiteY142" fmla="*/ 1023937 h 1981200"/>
                <a:gd name="connsiteX143" fmla="*/ 184949 w 1472002"/>
                <a:gd name="connsiteY143" fmla="*/ 1109662 h 1981200"/>
                <a:gd name="connsiteX144" fmla="*/ 199236 w 1472002"/>
                <a:gd name="connsiteY144" fmla="*/ 1119187 h 1981200"/>
                <a:gd name="connsiteX145" fmla="*/ 251624 w 1472002"/>
                <a:gd name="connsiteY145" fmla="*/ 1104900 h 1981200"/>
                <a:gd name="connsiteX146" fmla="*/ 265911 w 1472002"/>
                <a:gd name="connsiteY146" fmla="*/ 1090612 h 1981200"/>
                <a:gd name="connsiteX147" fmla="*/ 280199 w 1472002"/>
                <a:gd name="connsiteY147" fmla="*/ 1057275 h 1981200"/>
                <a:gd name="connsiteX148" fmla="*/ 294486 w 1472002"/>
                <a:gd name="connsiteY148" fmla="*/ 1038225 h 1981200"/>
                <a:gd name="connsiteX149" fmla="*/ 304011 w 1472002"/>
                <a:gd name="connsiteY149" fmla="*/ 1023937 h 1981200"/>
                <a:gd name="connsiteX150" fmla="*/ 346874 w 1472002"/>
                <a:gd name="connsiteY150" fmla="*/ 985837 h 1981200"/>
                <a:gd name="connsiteX151" fmla="*/ 404024 w 1472002"/>
                <a:gd name="connsiteY151" fmla="*/ 990600 h 1981200"/>
                <a:gd name="connsiteX152" fmla="*/ 418311 w 1472002"/>
                <a:gd name="connsiteY152" fmla="*/ 1000125 h 1981200"/>
                <a:gd name="connsiteX153" fmla="*/ 446886 w 1472002"/>
                <a:gd name="connsiteY153" fmla="*/ 1028700 h 1981200"/>
                <a:gd name="connsiteX154" fmla="*/ 461174 w 1472002"/>
                <a:gd name="connsiteY154" fmla="*/ 1038225 h 1981200"/>
                <a:gd name="connsiteX155" fmla="*/ 480224 w 1472002"/>
                <a:gd name="connsiteY155" fmla="*/ 1047750 h 1981200"/>
                <a:gd name="connsiteX156" fmla="*/ 504036 w 1472002"/>
                <a:gd name="connsiteY156" fmla="*/ 1076325 h 1981200"/>
                <a:gd name="connsiteX157" fmla="*/ 527849 w 1472002"/>
                <a:gd name="connsiteY157" fmla="*/ 1104900 h 1981200"/>
                <a:gd name="connsiteX158" fmla="*/ 537374 w 1472002"/>
                <a:gd name="connsiteY158" fmla="*/ 1123950 h 1981200"/>
                <a:gd name="connsiteX159" fmla="*/ 551661 w 1472002"/>
                <a:gd name="connsiteY159" fmla="*/ 1171575 h 1981200"/>
                <a:gd name="connsiteX160" fmla="*/ 556424 w 1472002"/>
                <a:gd name="connsiteY160" fmla="*/ 1185862 h 1981200"/>
                <a:gd name="connsiteX161" fmla="*/ 542136 w 1472002"/>
                <a:gd name="connsiteY161" fmla="*/ 1252537 h 1981200"/>
                <a:gd name="connsiteX162" fmla="*/ 513561 w 1472002"/>
                <a:gd name="connsiteY162" fmla="*/ 1271587 h 1981200"/>
                <a:gd name="connsiteX163" fmla="*/ 484986 w 1472002"/>
                <a:gd name="connsiteY163" fmla="*/ 1281112 h 1981200"/>
                <a:gd name="connsiteX164" fmla="*/ 470699 w 1472002"/>
                <a:gd name="connsiteY164" fmla="*/ 1290637 h 1981200"/>
                <a:gd name="connsiteX165" fmla="*/ 399261 w 1472002"/>
                <a:gd name="connsiteY165" fmla="*/ 1300162 h 1981200"/>
                <a:gd name="connsiteX166" fmla="*/ 370686 w 1472002"/>
                <a:gd name="connsiteY166" fmla="*/ 1314450 h 1981200"/>
                <a:gd name="connsiteX167" fmla="*/ 337349 w 1472002"/>
                <a:gd name="connsiteY167" fmla="*/ 1357312 h 1981200"/>
                <a:gd name="connsiteX168" fmla="*/ 323061 w 1472002"/>
                <a:gd name="connsiteY168" fmla="*/ 1366837 h 1981200"/>
                <a:gd name="connsiteX169" fmla="*/ 299249 w 1472002"/>
                <a:gd name="connsiteY169" fmla="*/ 1371600 h 1981200"/>
                <a:gd name="connsiteX170" fmla="*/ 284961 w 1472002"/>
                <a:gd name="connsiteY170" fmla="*/ 1376362 h 1981200"/>
                <a:gd name="connsiteX171" fmla="*/ 275436 w 1472002"/>
                <a:gd name="connsiteY171" fmla="*/ 1390650 h 1981200"/>
                <a:gd name="connsiteX172" fmla="*/ 261149 w 1472002"/>
                <a:gd name="connsiteY172" fmla="*/ 1404937 h 1981200"/>
                <a:gd name="connsiteX173" fmla="*/ 251624 w 1472002"/>
                <a:gd name="connsiteY173" fmla="*/ 1423987 h 1981200"/>
                <a:gd name="connsiteX174" fmla="*/ 246861 w 1472002"/>
                <a:gd name="connsiteY174" fmla="*/ 1457325 h 1981200"/>
                <a:gd name="connsiteX175" fmla="*/ 237336 w 1472002"/>
                <a:gd name="connsiteY175" fmla="*/ 1485900 h 1981200"/>
                <a:gd name="connsiteX176" fmla="*/ 232574 w 1472002"/>
                <a:gd name="connsiteY176" fmla="*/ 1514475 h 1981200"/>
                <a:gd name="connsiteX177" fmla="*/ 227811 w 1472002"/>
                <a:gd name="connsiteY177" fmla="*/ 1528762 h 1981200"/>
                <a:gd name="connsiteX178" fmla="*/ 242099 w 1472002"/>
                <a:gd name="connsiteY178" fmla="*/ 1638300 h 1981200"/>
                <a:gd name="connsiteX179" fmla="*/ 261149 w 1472002"/>
                <a:gd name="connsiteY179" fmla="*/ 1671637 h 1981200"/>
                <a:gd name="connsiteX180" fmla="*/ 275436 w 1472002"/>
                <a:gd name="connsiteY180" fmla="*/ 1676400 h 1981200"/>
                <a:gd name="connsiteX181" fmla="*/ 327824 w 1472002"/>
                <a:gd name="connsiteY181" fmla="*/ 1685925 h 1981200"/>
                <a:gd name="connsiteX182" fmla="*/ 351636 w 1472002"/>
                <a:gd name="connsiteY182" fmla="*/ 1719262 h 1981200"/>
                <a:gd name="connsiteX183" fmla="*/ 365924 w 1472002"/>
                <a:gd name="connsiteY183" fmla="*/ 1704975 h 1981200"/>
                <a:gd name="connsiteX184" fmla="*/ 384974 w 1472002"/>
                <a:gd name="connsiteY184" fmla="*/ 1676400 h 1981200"/>
                <a:gd name="connsiteX185" fmla="*/ 399261 w 1472002"/>
                <a:gd name="connsiteY185" fmla="*/ 1671637 h 1981200"/>
                <a:gd name="connsiteX186" fmla="*/ 437361 w 1472002"/>
                <a:gd name="connsiteY186" fmla="*/ 1695450 h 1981200"/>
                <a:gd name="connsiteX187" fmla="*/ 451649 w 1472002"/>
                <a:gd name="connsiteY187" fmla="*/ 1709737 h 1981200"/>
                <a:gd name="connsiteX188" fmla="*/ 470699 w 1472002"/>
                <a:gd name="connsiteY188" fmla="*/ 1738312 h 1981200"/>
                <a:gd name="connsiteX189" fmla="*/ 475461 w 1472002"/>
                <a:gd name="connsiteY189" fmla="*/ 1752600 h 1981200"/>
                <a:gd name="connsiteX190" fmla="*/ 484986 w 1472002"/>
                <a:gd name="connsiteY190" fmla="*/ 1766887 h 1981200"/>
                <a:gd name="connsiteX191" fmla="*/ 489749 w 1472002"/>
                <a:gd name="connsiteY191" fmla="*/ 1790700 h 1981200"/>
                <a:gd name="connsiteX192" fmla="*/ 480224 w 1472002"/>
                <a:gd name="connsiteY192" fmla="*/ 1838325 h 1981200"/>
                <a:gd name="connsiteX193" fmla="*/ 465936 w 1472002"/>
                <a:gd name="connsiteY193" fmla="*/ 1866900 h 1981200"/>
                <a:gd name="connsiteX194" fmla="*/ 480224 w 1472002"/>
                <a:gd name="connsiteY194" fmla="*/ 1881187 h 1981200"/>
                <a:gd name="connsiteX195" fmla="*/ 494511 w 1472002"/>
                <a:gd name="connsiteY195" fmla="*/ 1885950 h 1981200"/>
                <a:gd name="connsiteX196" fmla="*/ 532611 w 1472002"/>
                <a:gd name="connsiteY196" fmla="*/ 1895475 h 1981200"/>
                <a:gd name="connsiteX197" fmla="*/ 546899 w 1472002"/>
                <a:gd name="connsiteY197" fmla="*/ 1909762 h 1981200"/>
                <a:gd name="connsiteX198" fmla="*/ 575474 w 1472002"/>
                <a:gd name="connsiteY198" fmla="*/ 1919287 h 1981200"/>
                <a:gd name="connsiteX199" fmla="*/ 604049 w 1472002"/>
                <a:gd name="connsiteY199" fmla="*/ 1938337 h 1981200"/>
                <a:gd name="connsiteX200" fmla="*/ 632624 w 1472002"/>
                <a:gd name="connsiteY200" fmla="*/ 1928812 h 1981200"/>
                <a:gd name="connsiteX201" fmla="*/ 646911 w 1472002"/>
                <a:gd name="connsiteY201" fmla="*/ 1919287 h 1981200"/>
                <a:gd name="connsiteX202" fmla="*/ 661199 w 1472002"/>
                <a:gd name="connsiteY202" fmla="*/ 1905000 h 1981200"/>
                <a:gd name="connsiteX203" fmla="*/ 675486 w 1472002"/>
                <a:gd name="connsiteY203" fmla="*/ 1900237 h 1981200"/>
                <a:gd name="connsiteX204" fmla="*/ 718349 w 1472002"/>
                <a:gd name="connsiteY204" fmla="*/ 1876425 h 1981200"/>
                <a:gd name="connsiteX205" fmla="*/ 727874 w 1472002"/>
                <a:gd name="connsiteY205" fmla="*/ 1862137 h 1981200"/>
                <a:gd name="connsiteX206" fmla="*/ 756449 w 1472002"/>
                <a:gd name="connsiteY206" fmla="*/ 1838325 h 1981200"/>
                <a:gd name="connsiteX207" fmla="*/ 780261 w 1472002"/>
                <a:gd name="connsiteY207" fmla="*/ 1814512 h 1981200"/>
                <a:gd name="connsiteX208" fmla="*/ 780261 w 1472002"/>
                <a:gd name="connsiteY208" fmla="*/ 1771650 h 1981200"/>
                <a:gd name="connsiteX209" fmla="*/ 770736 w 1472002"/>
                <a:gd name="connsiteY209" fmla="*/ 1714500 h 1981200"/>
                <a:gd name="connsiteX210" fmla="*/ 756449 w 1472002"/>
                <a:gd name="connsiteY210" fmla="*/ 1700212 h 1981200"/>
                <a:gd name="connsiteX211" fmla="*/ 746924 w 1472002"/>
                <a:gd name="connsiteY211" fmla="*/ 1685925 h 1981200"/>
                <a:gd name="connsiteX212" fmla="*/ 704061 w 1472002"/>
                <a:gd name="connsiteY212" fmla="*/ 1652587 h 1981200"/>
                <a:gd name="connsiteX213" fmla="*/ 689774 w 1472002"/>
                <a:gd name="connsiteY213" fmla="*/ 1647825 h 1981200"/>
                <a:gd name="connsiteX214" fmla="*/ 680249 w 1472002"/>
                <a:gd name="connsiteY214" fmla="*/ 1633537 h 1981200"/>
                <a:gd name="connsiteX215" fmla="*/ 670724 w 1472002"/>
                <a:gd name="connsiteY215" fmla="*/ 1604962 h 1981200"/>
                <a:gd name="connsiteX216" fmla="*/ 675486 w 1472002"/>
                <a:gd name="connsiteY216" fmla="*/ 1514475 h 1981200"/>
                <a:gd name="connsiteX217" fmla="*/ 685011 w 1472002"/>
                <a:gd name="connsiteY217" fmla="*/ 1419225 h 1981200"/>
                <a:gd name="connsiteX218" fmla="*/ 694536 w 1472002"/>
                <a:gd name="connsiteY218" fmla="*/ 1404937 h 1981200"/>
                <a:gd name="connsiteX219" fmla="*/ 723111 w 1472002"/>
                <a:gd name="connsiteY219" fmla="*/ 1390650 h 1981200"/>
                <a:gd name="connsiteX220" fmla="*/ 775499 w 1472002"/>
                <a:gd name="connsiteY220" fmla="*/ 1404937 h 1981200"/>
                <a:gd name="connsiteX221" fmla="*/ 789786 w 1472002"/>
                <a:gd name="connsiteY221" fmla="*/ 1409700 h 1981200"/>
                <a:gd name="connsiteX222" fmla="*/ 832649 w 1472002"/>
                <a:gd name="connsiteY222" fmla="*/ 1433512 h 1981200"/>
                <a:gd name="connsiteX223" fmla="*/ 861224 w 1472002"/>
                <a:gd name="connsiteY223" fmla="*/ 1447800 h 1981200"/>
                <a:gd name="connsiteX224" fmla="*/ 875511 w 1472002"/>
                <a:gd name="connsiteY224" fmla="*/ 1457325 h 1981200"/>
                <a:gd name="connsiteX225" fmla="*/ 889799 w 1472002"/>
                <a:gd name="connsiteY225" fmla="*/ 1509712 h 1981200"/>
                <a:gd name="connsiteX226" fmla="*/ 880274 w 1472002"/>
                <a:gd name="connsiteY226" fmla="*/ 1595437 h 1981200"/>
                <a:gd name="connsiteX227" fmla="*/ 870749 w 1472002"/>
                <a:gd name="connsiteY227" fmla="*/ 1624012 h 1981200"/>
                <a:gd name="connsiteX228" fmla="*/ 865986 w 1472002"/>
                <a:gd name="connsiteY228" fmla="*/ 1638300 h 1981200"/>
                <a:gd name="connsiteX229" fmla="*/ 908849 w 1472002"/>
                <a:gd name="connsiteY229" fmla="*/ 1657350 h 1981200"/>
                <a:gd name="connsiteX230" fmla="*/ 923136 w 1472002"/>
                <a:gd name="connsiteY230" fmla="*/ 1662112 h 1981200"/>
                <a:gd name="connsiteX231" fmla="*/ 965999 w 1472002"/>
                <a:gd name="connsiteY231" fmla="*/ 1695450 h 1981200"/>
                <a:gd name="connsiteX232" fmla="*/ 985049 w 1472002"/>
                <a:gd name="connsiteY232" fmla="*/ 1724025 h 1981200"/>
                <a:gd name="connsiteX233" fmla="*/ 994574 w 1472002"/>
                <a:gd name="connsiteY233" fmla="*/ 1752600 h 1981200"/>
                <a:gd name="connsiteX234" fmla="*/ 1008861 w 1472002"/>
                <a:gd name="connsiteY234" fmla="*/ 1762125 h 1981200"/>
                <a:gd name="connsiteX235" fmla="*/ 1085061 w 1472002"/>
                <a:gd name="connsiteY235" fmla="*/ 1771650 h 1981200"/>
                <a:gd name="connsiteX236" fmla="*/ 1127924 w 1472002"/>
                <a:gd name="connsiteY236" fmla="*/ 1776412 h 1981200"/>
                <a:gd name="connsiteX237" fmla="*/ 1161261 w 1472002"/>
                <a:gd name="connsiteY237" fmla="*/ 1785937 h 1981200"/>
                <a:gd name="connsiteX238" fmla="*/ 1175549 w 1472002"/>
                <a:gd name="connsiteY238" fmla="*/ 1795462 h 1981200"/>
                <a:gd name="connsiteX239" fmla="*/ 1194599 w 1472002"/>
                <a:gd name="connsiteY239" fmla="*/ 1824037 h 1981200"/>
                <a:gd name="connsiteX240" fmla="*/ 1218411 w 1472002"/>
                <a:gd name="connsiteY240" fmla="*/ 1852612 h 1981200"/>
                <a:gd name="connsiteX241" fmla="*/ 1246986 w 1472002"/>
                <a:gd name="connsiteY241" fmla="*/ 1871662 h 1981200"/>
                <a:gd name="connsiteX242" fmla="*/ 1261274 w 1472002"/>
                <a:gd name="connsiteY242" fmla="*/ 1881187 h 1981200"/>
                <a:gd name="connsiteX243" fmla="*/ 1275561 w 1472002"/>
                <a:gd name="connsiteY243" fmla="*/ 1900237 h 1981200"/>
                <a:gd name="connsiteX244" fmla="*/ 1304136 w 1472002"/>
                <a:gd name="connsiteY244" fmla="*/ 1928812 h 1981200"/>
                <a:gd name="connsiteX245" fmla="*/ 1313661 w 1472002"/>
                <a:gd name="connsiteY245" fmla="*/ 1943100 h 1981200"/>
                <a:gd name="connsiteX246" fmla="*/ 1342236 w 1472002"/>
                <a:gd name="connsiteY246" fmla="*/ 1962150 h 1981200"/>
                <a:gd name="connsiteX247" fmla="*/ 1361286 w 1472002"/>
                <a:gd name="connsiteY247" fmla="*/ 1976437 h 1981200"/>
                <a:gd name="connsiteX248" fmla="*/ 1389861 w 1472002"/>
                <a:gd name="connsiteY248" fmla="*/ 1981200 h 1981200"/>
                <a:gd name="connsiteX249" fmla="*/ 1437486 w 1472002"/>
                <a:gd name="connsiteY249" fmla="*/ 1957387 h 1981200"/>
                <a:gd name="connsiteX250" fmla="*/ 1451774 w 1472002"/>
                <a:gd name="connsiteY250" fmla="*/ 1947862 h 1981200"/>
                <a:gd name="connsiteX251" fmla="*/ 1456536 w 1472002"/>
                <a:gd name="connsiteY251" fmla="*/ 1933575 h 1981200"/>
                <a:gd name="connsiteX252" fmla="*/ 1456536 w 1472002"/>
                <a:gd name="connsiteY252" fmla="*/ 1828800 h 1981200"/>
                <a:gd name="connsiteX253" fmla="*/ 1451774 w 1472002"/>
                <a:gd name="connsiteY253" fmla="*/ 1795462 h 1981200"/>
                <a:gd name="connsiteX254" fmla="*/ 1447011 w 1472002"/>
                <a:gd name="connsiteY254" fmla="*/ 1781175 h 1981200"/>
                <a:gd name="connsiteX255" fmla="*/ 1375574 w 1472002"/>
                <a:gd name="connsiteY255" fmla="*/ 1766887 h 1981200"/>
                <a:gd name="connsiteX256" fmla="*/ 1346999 w 1472002"/>
                <a:gd name="connsiteY256" fmla="*/ 1747837 h 1981200"/>
                <a:gd name="connsiteX257" fmla="*/ 1318424 w 1472002"/>
                <a:gd name="connsiteY257" fmla="*/ 1728787 h 1981200"/>
                <a:gd name="connsiteX258" fmla="*/ 1304136 w 1472002"/>
                <a:gd name="connsiteY258" fmla="*/ 1700212 h 1981200"/>
                <a:gd name="connsiteX259" fmla="*/ 1313661 w 1472002"/>
                <a:gd name="connsiteY259" fmla="*/ 1657350 h 1981200"/>
                <a:gd name="connsiteX260" fmla="*/ 1332711 w 1472002"/>
                <a:gd name="connsiteY260" fmla="*/ 1628775 h 1981200"/>
                <a:gd name="connsiteX261" fmla="*/ 1346999 w 1472002"/>
                <a:gd name="connsiteY261" fmla="*/ 1619250 h 1981200"/>
                <a:gd name="connsiteX262" fmla="*/ 1356524 w 1472002"/>
                <a:gd name="connsiteY262" fmla="*/ 1604962 h 1981200"/>
                <a:gd name="connsiteX263" fmla="*/ 1370811 w 1472002"/>
                <a:gd name="connsiteY263" fmla="*/ 1595437 h 1981200"/>
                <a:gd name="connsiteX264" fmla="*/ 1404149 w 1472002"/>
                <a:gd name="connsiteY264" fmla="*/ 1566862 h 1981200"/>
                <a:gd name="connsiteX265" fmla="*/ 1408911 w 1472002"/>
                <a:gd name="connsiteY265" fmla="*/ 1552575 h 1981200"/>
                <a:gd name="connsiteX266" fmla="*/ 1418436 w 1472002"/>
                <a:gd name="connsiteY266" fmla="*/ 1538287 h 1981200"/>
                <a:gd name="connsiteX267" fmla="*/ 1427961 w 1472002"/>
                <a:gd name="connsiteY267" fmla="*/ 1509712 h 1981200"/>
                <a:gd name="connsiteX268" fmla="*/ 1432724 w 1472002"/>
                <a:gd name="connsiteY268" fmla="*/ 1300162 h 1981200"/>
                <a:gd name="connsiteX269" fmla="*/ 1437486 w 1472002"/>
                <a:gd name="connsiteY269" fmla="*/ 1271587 h 1981200"/>
                <a:gd name="connsiteX270" fmla="*/ 1447011 w 1472002"/>
                <a:gd name="connsiteY270" fmla="*/ 1190625 h 1981200"/>
                <a:gd name="connsiteX271" fmla="*/ 1442249 w 1472002"/>
                <a:gd name="connsiteY271" fmla="*/ 1157287 h 1981200"/>
                <a:gd name="connsiteX272" fmla="*/ 1427961 w 1472002"/>
                <a:gd name="connsiteY272" fmla="*/ 1147762 h 1981200"/>
                <a:gd name="connsiteX273" fmla="*/ 1399386 w 1472002"/>
                <a:gd name="connsiteY273" fmla="*/ 1138237 h 1981200"/>
                <a:gd name="connsiteX274" fmla="*/ 1366049 w 1472002"/>
                <a:gd name="connsiteY274" fmla="*/ 1147762 h 1981200"/>
                <a:gd name="connsiteX275" fmla="*/ 1342236 w 1472002"/>
                <a:gd name="connsiteY275" fmla="*/ 1176337 h 1981200"/>
                <a:gd name="connsiteX276" fmla="*/ 1332711 w 1472002"/>
                <a:gd name="connsiteY276" fmla="*/ 1219200 h 1981200"/>
                <a:gd name="connsiteX277" fmla="*/ 1327949 w 1472002"/>
                <a:gd name="connsiteY277" fmla="*/ 1233487 h 1981200"/>
                <a:gd name="connsiteX278" fmla="*/ 1313661 w 1472002"/>
                <a:gd name="connsiteY278" fmla="*/ 1243012 h 1981200"/>
                <a:gd name="connsiteX279" fmla="*/ 1261274 w 1472002"/>
                <a:gd name="connsiteY279" fmla="*/ 1233487 h 1981200"/>
                <a:gd name="connsiteX280" fmla="*/ 1246986 w 1472002"/>
                <a:gd name="connsiteY280" fmla="*/ 1223962 h 1981200"/>
                <a:gd name="connsiteX281" fmla="*/ 1232699 w 1472002"/>
                <a:gd name="connsiteY281" fmla="*/ 1195387 h 1981200"/>
                <a:gd name="connsiteX282" fmla="*/ 1227936 w 1472002"/>
                <a:gd name="connsiteY282" fmla="*/ 1181100 h 1981200"/>
                <a:gd name="connsiteX283" fmla="*/ 1218411 w 1472002"/>
                <a:gd name="connsiteY283" fmla="*/ 1166812 h 1981200"/>
                <a:gd name="connsiteX284" fmla="*/ 1189836 w 1472002"/>
                <a:gd name="connsiteY284" fmla="*/ 1143000 h 1981200"/>
                <a:gd name="connsiteX285" fmla="*/ 1175549 w 1472002"/>
                <a:gd name="connsiteY285" fmla="*/ 1138237 h 1981200"/>
                <a:gd name="connsiteX286" fmla="*/ 1161261 w 1472002"/>
                <a:gd name="connsiteY286" fmla="*/ 1157287 h 1981200"/>
                <a:gd name="connsiteX287" fmla="*/ 1175549 w 1472002"/>
                <a:gd name="connsiteY287" fmla="*/ 1228725 h 1981200"/>
                <a:gd name="connsiteX288" fmla="*/ 1170786 w 1472002"/>
                <a:gd name="connsiteY288" fmla="*/ 1252537 h 1981200"/>
                <a:gd name="connsiteX289" fmla="*/ 1166024 w 1472002"/>
                <a:gd name="connsiteY289" fmla="*/ 1266825 h 1981200"/>
                <a:gd name="connsiteX290" fmla="*/ 1146974 w 1472002"/>
                <a:gd name="connsiteY290" fmla="*/ 1271587 h 1981200"/>
                <a:gd name="connsiteX291" fmla="*/ 1099349 w 1472002"/>
                <a:gd name="connsiteY291" fmla="*/ 1262062 h 1981200"/>
                <a:gd name="connsiteX292" fmla="*/ 1051724 w 1472002"/>
                <a:gd name="connsiteY292" fmla="*/ 1257300 h 1981200"/>
                <a:gd name="connsiteX293" fmla="*/ 1013624 w 1472002"/>
                <a:gd name="connsiteY293" fmla="*/ 1243012 h 1981200"/>
                <a:gd name="connsiteX294" fmla="*/ 985049 w 1472002"/>
                <a:gd name="connsiteY294" fmla="*/ 1233487 h 1981200"/>
                <a:gd name="connsiteX295" fmla="*/ 951711 w 1472002"/>
                <a:gd name="connsiteY295" fmla="*/ 1214437 h 1981200"/>
                <a:gd name="connsiteX296" fmla="*/ 923136 w 1472002"/>
                <a:gd name="connsiteY296" fmla="*/ 1200150 h 1981200"/>
                <a:gd name="connsiteX297" fmla="*/ 908849 w 1472002"/>
                <a:gd name="connsiteY297" fmla="*/ 1185862 h 1981200"/>
                <a:gd name="connsiteX298" fmla="*/ 894561 w 1472002"/>
                <a:gd name="connsiteY298" fmla="*/ 1176337 h 1981200"/>
                <a:gd name="connsiteX299" fmla="*/ 875511 w 1472002"/>
                <a:gd name="connsiteY299" fmla="*/ 1147762 h 1981200"/>
                <a:gd name="connsiteX300" fmla="*/ 870749 w 1472002"/>
                <a:gd name="connsiteY300" fmla="*/ 1133475 h 1981200"/>
                <a:gd name="connsiteX301" fmla="*/ 880274 w 1472002"/>
                <a:gd name="connsiteY301" fmla="*/ 1090612 h 1981200"/>
                <a:gd name="connsiteX302" fmla="*/ 885036 w 1472002"/>
                <a:gd name="connsiteY302" fmla="*/ 971550 h 1981200"/>
                <a:gd name="connsiteX303" fmla="*/ 894561 w 1472002"/>
                <a:gd name="connsiteY303" fmla="*/ 957262 h 1981200"/>
                <a:gd name="connsiteX304" fmla="*/ 908849 w 1472002"/>
                <a:gd name="connsiteY304" fmla="*/ 928687 h 1981200"/>
                <a:gd name="connsiteX305" fmla="*/ 913611 w 1472002"/>
                <a:gd name="connsiteY305" fmla="*/ 914400 h 1981200"/>
                <a:gd name="connsiteX306" fmla="*/ 927899 w 1472002"/>
                <a:gd name="connsiteY306" fmla="*/ 900112 h 1981200"/>
                <a:gd name="connsiteX307" fmla="*/ 961236 w 1472002"/>
                <a:gd name="connsiteY307" fmla="*/ 909637 h 1981200"/>
                <a:gd name="connsiteX308" fmla="*/ 1004099 w 1472002"/>
                <a:gd name="connsiteY308" fmla="*/ 904875 h 1981200"/>
                <a:gd name="connsiteX309" fmla="*/ 1042199 w 1472002"/>
                <a:gd name="connsiteY309" fmla="*/ 895350 h 1981200"/>
                <a:gd name="connsiteX310" fmla="*/ 1070774 w 1472002"/>
                <a:gd name="connsiteY310" fmla="*/ 871537 h 1981200"/>
                <a:gd name="connsiteX311" fmla="*/ 1080299 w 1472002"/>
                <a:gd name="connsiteY311" fmla="*/ 857250 h 1981200"/>
                <a:gd name="connsiteX312" fmla="*/ 1099349 w 1472002"/>
                <a:gd name="connsiteY312" fmla="*/ 847725 h 1981200"/>
                <a:gd name="connsiteX313" fmla="*/ 1127924 w 1472002"/>
                <a:gd name="connsiteY313" fmla="*/ 828675 h 1981200"/>
                <a:gd name="connsiteX314" fmla="*/ 1170786 w 1472002"/>
                <a:gd name="connsiteY314" fmla="*/ 809625 h 1981200"/>
                <a:gd name="connsiteX315" fmla="*/ 1185074 w 1472002"/>
                <a:gd name="connsiteY315" fmla="*/ 804862 h 1981200"/>
                <a:gd name="connsiteX316" fmla="*/ 1194599 w 1472002"/>
                <a:gd name="connsiteY316" fmla="*/ 790575 h 1981200"/>
                <a:gd name="connsiteX317" fmla="*/ 1185074 w 1472002"/>
                <a:gd name="connsiteY317" fmla="*/ 776287 h 1981200"/>
                <a:gd name="connsiteX318" fmla="*/ 1180311 w 1472002"/>
                <a:gd name="connsiteY318" fmla="*/ 762000 h 1981200"/>
                <a:gd name="connsiteX319" fmla="*/ 1185074 w 1472002"/>
                <a:gd name="connsiteY319" fmla="*/ 738187 h 1981200"/>
                <a:gd name="connsiteX320" fmla="*/ 1237461 w 1472002"/>
                <a:gd name="connsiteY320" fmla="*/ 738187 h 1981200"/>
                <a:gd name="connsiteX321" fmla="*/ 1313661 w 1472002"/>
                <a:gd name="connsiteY321" fmla="*/ 747712 h 1981200"/>
                <a:gd name="connsiteX322" fmla="*/ 1327949 w 1472002"/>
                <a:gd name="connsiteY322" fmla="*/ 752475 h 1981200"/>
                <a:gd name="connsiteX323" fmla="*/ 1337474 w 1472002"/>
                <a:gd name="connsiteY323" fmla="*/ 766762 h 1981200"/>
                <a:gd name="connsiteX324" fmla="*/ 1351761 w 1472002"/>
                <a:gd name="connsiteY324" fmla="*/ 776287 h 1981200"/>
                <a:gd name="connsiteX325" fmla="*/ 1370811 w 1472002"/>
                <a:gd name="connsiteY325" fmla="*/ 804862 h 1981200"/>
                <a:gd name="connsiteX326" fmla="*/ 1380336 w 1472002"/>
                <a:gd name="connsiteY326" fmla="*/ 819150 h 1981200"/>
                <a:gd name="connsiteX327" fmla="*/ 1389861 w 1472002"/>
                <a:gd name="connsiteY327" fmla="*/ 900112 h 1981200"/>
                <a:gd name="connsiteX328" fmla="*/ 1399386 w 1472002"/>
                <a:gd name="connsiteY328" fmla="*/ 1000125 h 1981200"/>
                <a:gd name="connsiteX329" fmla="*/ 1408911 w 1472002"/>
                <a:gd name="connsiteY329" fmla="*/ 1014412 h 1981200"/>
                <a:gd name="connsiteX330" fmla="*/ 1413674 w 1472002"/>
                <a:gd name="connsiteY330" fmla="*/ 1000125 h 1981200"/>
                <a:gd name="connsiteX331" fmla="*/ 1423199 w 1472002"/>
                <a:gd name="connsiteY331" fmla="*/ 966787 h 1981200"/>
                <a:gd name="connsiteX332" fmla="*/ 1432724 w 1472002"/>
                <a:gd name="connsiteY332" fmla="*/ 952500 h 1981200"/>
                <a:gd name="connsiteX333" fmla="*/ 1442249 w 1472002"/>
                <a:gd name="connsiteY333" fmla="*/ 914400 h 1981200"/>
                <a:gd name="connsiteX334" fmla="*/ 1451774 w 1472002"/>
                <a:gd name="connsiteY334" fmla="*/ 900112 h 1981200"/>
                <a:gd name="connsiteX335" fmla="*/ 1456536 w 1472002"/>
                <a:gd name="connsiteY335" fmla="*/ 795337 h 1981200"/>
                <a:gd name="connsiteX336" fmla="*/ 1461299 w 1472002"/>
                <a:gd name="connsiteY336" fmla="*/ 514350 h 1981200"/>
                <a:gd name="connsiteX337" fmla="*/ 1466061 w 1472002"/>
                <a:gd name="connsiteY337" fmla="*/ 304800 h 1981200"/>
                <a:gd name="connsiteX338" fmla="*/ 1461299 w 1472002"/>
                <a:gd name="connsiteY338" fmla="*/ 9525 h 1981200"/>
                <a:gd name="connsiteX0" fmla="*/ 1456536 w 1472002"/>
                <a:gd name="connsiteY0" fmla="*/ 0 h 1981200"/>
                <a:gd name="connsiteX1" fmla="*/ 1456536 w 1472002"/>
                <a:gd name="connsiteY1" fmla="*/ 0 h 1981200"/>
                <a:gd name="connsiteX2" fmla="*/ 1208886 w 1472002"/>
                <a:gd name="connsiteY2" fmla="*/ 9525 h 1981200"/>
                <a:gd name="connsiteX3" fmla="*/ 1223174 w 1472002"/>
                <a:gd name="connsiteY3" fmla="*/ 76200 h 1981200"/>
                <a:gd name="connsiteX4" fmla="*/ 1232699 w 1472002"/>
                <a:gd name="connsiteY4" fmla="*/ 104775 h 1981200"/>
                <a:gd name="connsiteX5" fmla="*/ 1237461 w 1472002"/>
                <a:gd name="connsiteY5" fmla="*/ 119062 h 1981200"/>
                <a:gd name="connsiteX6" fmla="*/ 1246986 w 1472002"/>
                <a:gd name="connsiteY6" fmla="*/ 133350 h 1981200"/>
                <a:gd name="connsiteX7" fmla="*/ 1261274 w 1472002"/>
                <a:gd name="connsiteY7" fmla="*/ 161925 h 1981200"/>
                <a:gd name="connsiteX8" fmla="*/ 1280324 w 1472002"/>
                <a:gd name="connsiteY8" fmla="*/ 204787 h 1981200"/>
                <a:gd name="connsiteX9" fmla="*/ 1289849 w 1472002"/>
                <a:gd name="connsiteY9" fmla="*/ 233362 h 1981200"/>
                <a:gd name="connsiteX10" fmla="*/ 1294611 w 1472002"/>
                <a:gd name="connsiteY10" fmla="*/ 247650 h 1981200"/>
                <a:gd name="connsiteX11" fmla="*/ 1280324 w 1472002"/>
                <a:gd name="connsiteY11" fmla="*/ 300037 h 1981200"/>
                <a:gd name="connsiteX12" fmla="*/ 1270799 w 1472002"/>
                <a:gd name="connsiteY12" fmla="*/ 314325 h 1981200"/>
                <a:gd name="connsiteX13" fmla="*/ 1246986 w 1472002"/>
                <a:gd name="connsiteY13" fmla="*/ 357187 h 1981200"/>
                <a:gd name="connsiteX14" fmla="*/ 1232699 w 1472002"/>
                <a:gd name="connsiteY14" fmla="*/ 371475 h 1981200"/>
                <a:gd name="connsiteX15" fmla="*/ 1223174 w 1472002"/>
                <a:gd name="connsiteY15" fmla="*/ 385762 h 1981200"/>
                <a:gd name="connsiteX16" fmla="*/ 1208886 w 1472002"/>
                <a:gd name="connsiteY16" fmla="*/ 390525 h 1981200"/>
                <a:gd name="connsiteX17" fmla="*/ 1194599 w 1472002"/>
                <a:gd name="connsiteY17" fmla="*/ 400050 h 1981200"/>
                <a:gd name="connsiteX18" fmla="*/ 1166024 w 1472002"/>
                <a:gd name="connsiteY18" fmla="*/ 409575 h 1981200"/>
                <a:gd name="connsiteX19" fmla="*/ 1132686 w 1472002"/>
                <a:gd name="connsiteY19" fmla="*/ 419100 h 1981200"/>
                <a:gd name="connsiteX20" fmla="*/ 1118399 w 1472002"/>
                <a:gd name="connsiteY20" fmla="*/ 428625 h 1981200"/>
                <a:gd name="connsiteX21" fmla="*/ 1099349 w 1472002"/>
                <a:gd name="connsiteY21" fmla="*/ 457200 h 1981200"/>
                <a:gd name="connsiteX22" fmla="*/ 1089824 w 1472002"/>
                <a:gd name="connsiteY22" fmla="*/ 485775 h 1981200"/>
                <a:gd name="connsiteX23" fmla="*/ 1080299 w 1472002"/>
                <a:gd name="connsiteY23" fmla="*/ 519112 h 1981200"/>
                <a:gd name="connsiteX24" fmla="*/ 1070774 w 1472002"/>
                <a:gd name="connsiteY24" fmla="*/ 538162 h 1981200"/>
                <a:gd name="connsiteX25" fmla="*/ 1056486 w 1472002"/>
                <a:gd name="connsiteY25" fmla="*/ 600075 h 1981200"/>
                <a:gd name="connsiteX26" fmla="*/ 1042199 w 1472002"/>
                <a:gd name="connsiteY26" fmla="*/ 652462 h 1981200"/>
                <a:gd name="connsiteX27" fmla="*/ 1027911 w 1472002"/>
                <a:gd name="connsiteY27" fmla="*/ 719137 h 1981200"/>
                <a:gd name="connsiteX28" fmla="*/ 994574 w 1472002"/>
                <a:gd name="connsiteY28" fmla="*/ 742950 h 1981200"/>
                <a:gd name="connsiteX29" fmla="*/ 980286 w 1472002"/>
                <a:gd name="connsiteY29" fmla="*/ 747712 h 1981200"/>
                <a:gd name="connsiteX30" fmla="*/ 927899 w 1472002"/>
                <a:gd name="connsiteY30" fmla="*/ 738187 h 1981200"/>
                <a:gd name="connsiteX31" fmla="*/ 899324 w 1472002"/>
                <a:gd name="connsiteY31" fmla="*/ 714375 h 1981200"/>
                <a:gd name="connsiteX32" fmla="*/ 870749 w 1472002"/>
                <a:gd name="connsiteY32" fmla="*/ 695325 h 1981200"/>
                <a:gd name="connsiteX33" fmla="*/ 827886 w 1472002"/>
                <a:gd name="connsiteY33" fmla="*/ 666750 h 1981200"/>
                <a:gd name="connsiteX34" fmla="*/ 799311 w 1472002"/>
                <a:gd name="connsiteY34" fmla="*/ 652462 h 1981200"/>
                <a:gd name="connsiteX35" fmla="*/ 785024 w 1472002"/>
                <a:gd name="connsiteY35" fmla="*/ 642937 h 1981200"/>
                <a:gd name="connsiteX36" fmla="*/ 756449 w 1472002"/>
                <a:gd name="connsiteY36" fmla="*/ 633412 h 1981200"/>
                <a:gd name="connsiteX37" fmla="*/ 742161 w 1472002"/>
                <a:gd name="connsiteY37" fmla="*/ 628650 h 1981200"/>
                <a:gd name="connsiteX38" fmla="*/ 713586 w 1472002"/>
                <a:gd name="connsiteY38" fmla="*/ 609600 h 1981200"/>
                <a:gd name="connsiteX39" fmla="*/ 685011 w 1472002"/>
                <a:gd name="connsiteY39" fmla="*/ 585787 h 1981200"/>
                <a:gd name="connsiteX40" fmla="*/ 689774 w 1472002"/>
                <a:gd name="connsiteY40" fmla="*/ 571500 h 1981200"/>
                <a:gd name="connsiteX41" fmla="*/ 737399 w 1472002"/>
                <a:gd name="connsiteY41" fmla="*/ 514350 h 1981200"/>
                <a:gd name="connsiteX42" fmla="*/ 751686 w 1472002"/>
                <a:gd name="connsiteY42" fmla="*/ 485775 h 1981200"/>
                <a:gd name="connsiteX43" fmla="*/ 756449 w 1472002"/>
                <a:gd name="connsiteY43" fmla="*/ 471487 h 1981200"/>
                <a:gd name="connsiteX44" fmla="*/ 770736 w 1472002"/>
                <a:gd name="connsiteY44" fmla="*/ 452437 h 1981200"/>
                <a:gd name="connsiteX45" fmla="*/ 780261 w 1472002"/>
                <a:gd name="connsiteY45" fmla="*/ 438150 h 1981200"/>
                <a:gd name="connsiteX46" fmla="*/ 794549 w 1472002"/>
                <a:gd name="connsiteY46" fmla="*/ 423862 h 1981200"/>
                <a:gd name="connsiteX47" fmla="*/ 808836 w 1472002"/>
                <a:gd name="connsiteY47" fmla="*/ 404812 h 1981200"/>
                <a:gd name="connsiteX48" fmla="*/ 823124 w 1472002"/>
                <a:gd name="connsiteY48" fmla="*/ 395287 h 1981200"/>
                <a:gd name="connsiteX49" fmla="*/ 851699 w 1472002"/>
                <a:gd name="connsiteY49" fmla="*/ 371475 h 1981200"/>
                <a:gd name="connsiteX50" fmla="*/ 880274 w 1472002"/>
                <a:gd name="connsiteY50" fmla="*/ 361950 h 1981200"/>
                <a:gd name="connsiteX51" fmla="*/ 1008861 w 1472002"/>
                <a:gd name="connsiteY51" fmla="*/ 366712 h 1981200"/>
                <a:gd name="connsiteX52" fmla="*/ 1037436 w 1472002"/>
                <a:gd name="connsiteY52" fmla="*/ 376237 h 1981200"/>
                <a:gd name="connsiteX53" fmla="*/ 1056486 w 1472002"/>
                <a:gd name="connsiteY53" fmla="*/ 381000 h 1981200"/>
                <a:gd name="connsiteX54" fmla="*/ 1108874 w 1472002"/>
                <a:gd name="connsiteY54" fmla="*/ 376237 h 1981200"/>
                <a:gd name="connsiteX55" fmla="*/ 1104111 w 1472002"/>
                <a:gd name="connsiteY55" fmla="*/ 361950 h 1981200"/>
                <a:gd name="connsiteX56" fmla="*/ 1113636 w 1472002"/>
                <a:gd name="connsiteY56" fmla="*/ 271462 h 1981200"/>
                <a:gd name="connsiteX57" fmla="*/ 1104111 w 1472002"/>
                <a:gd name="connsiteY57" fmla="*/ 238125 h 1981200"/>
                <a:gd name="connsiteX58" fmla="*/ 1008861 w 1472002"/>
                <a:gd name="connsiteY58" fmla="*/ 233362 h 1981200"/>
                <a:gd name="connsiteX59" fmla="*/ 994574 w 1472002"/>
                <a:gd name="connsiteY59" fmla="*/ 228600 h 1981200"/>
                <a:gd name="connsiteX60" fmla="*/ 985049 w 1472002"/>
                <a:gd name="connsiteY60" fmla="*/ 214312 h 1981200"/>
                <a:gd name="connsiteX61" fmla="*/ 985049 w 1472002"/>
                <a:gd name="connsiteY61" fmla="*/ 138112 h 1981200"/>
                <a:gd name="connsiteX62" fmla="*/ 994574 w 1472002"/>
                <a:gd name="connsiteY62" fmla="*/ 109537 h 1981200"/>
                <a:gd name="connsiteX63" fmla="*/ 999336 w 1472002"/>
                <a:gd name="connsiteY63" fmla="*/ 95250 h 1981200"/>
                <a:gd name="connsiteX64" fmla="*/ 1004099 w 1472002"/>
                <a:gd name="connsiteY64" fmla="*/ 80962 h 1981200"/>
                <a:gd name="connsiteX65" fmla="*/ 999336 w 1472002"/>
                <a:gd name="connsiteY65" fmla="*/ 23812 h 1981200"/>
                <a:gd name="connsiteX66" fmla="*/ 985049 w 1472002"/>
                <a:gd name="connsiteY66" fmla="*/ 14287 h 1981200"/>
                <a:gd name="connsiteX67" fmla="*/ 965999 w 1472002"/>
                <a:gd name="connsiteY67" fmla="*/ 47625 h 1981200"/>
                <a:gd name="connsiteX68" fmla="*/ 956474 w 1472002"/>
                <a:gd name="connsiteY68" fmla="*/ 61912 h 1981200"/>
                <a:gd name="connsiteX69" fmla="*/ 946949 w 1472002"/>
                <a:gd name="connsiteY69" fmla="*/ 80962 h 1981200"/>
                <a:gd name="connsiteX70" fmla="*/ 927899 w 1472002"/>
                <a:gd name="connsiteY70" fmla="*/ 109537 h 1981200"/>
                <a:gd name="connsiteX71" fmla="*/ 918374 w 1472002"/>
                <a:gd name="connsiteY71" fmla="*/ 123825 h 1981200"/>
                <a:gd name="connsiteX72" fmla="*/ 908849 w 1472002"/>
                <a:gd name="connsiteY72" fmla="*/ 138112 h 1981200"/>
                <a:gd name="connsiteX73" fmla="*/ 894561 w 1472002"/>
                <a:gd name="connsiteY73" fmla="*/ 166687 h 1981200"/>
                <a:gd name="connsiteX74" fmla="*/ 880274 w 1472002"/>
                <a:gd name="connsiteY74" fmla="*/ 180975 h 1981200"/>
                <a:gd name="connsiteX75" fmla="*/ 865986 w 1472002"/>
                <a:gd name="connsiteY75" fmla="*/ 200025 h 1981200"/>
                <a:gd name="connsiteX76" fmla="*/ 842174 w 1472002"/>
                <a:gd name="connsiteY76" fmla="*/ 228600 h 1981200"/>
                <a:gd name="connsiteX77" fmla="*/ 827886 w 1472002"/>
                <a:gd name="connsiteY77" fmla="*/ 233362 h 1981200"/>
                <a:gd name="connsiteX78" fmla="*/ 808836 w 1472002"/>
                <a:gd name="connsiteY78" fmla="*/ 247650 h 1981200"/>
                <a:gd name="connsiteX79" fmla="*/ 794549 w 1472002"/>
                <a:gd name="connsiteY79" fmla="*/ 257175 h 1981200"/>
                <a:gd name="connsiteX80" fmla="*/ 751686 w 1472002"/>
                <a:gd name="connsiteY80" fmla="*/ 290512 h 1981200"/>
                <a:gd name="connsiteX81" fmla="*/ 723111 w 1472002"/>
                <a:gd name="connsiteY81" fmla="*/ 314325 h 1981200"/>
                <a:gd name="connsiteX82" fmla="*/ 704061 w 1472002"/>
                <a:gd name="connsiteY82" fmla="*/ 347662 h 1981200"/>
                <a:gd name="connsiteX83" fmla="*/ 694536 w 1472002"/>
                <a:gd name="connsiteY83" fmla="*/ 361950 h 1981200"/>
                <a:gd name="connsiteX84" fmla="*/ 685011 w 1472002"/>
                <a:gd name="connsiteY84" fmla="*/ 381000 h 1981200"/>
                <a:gd name="connsiteX85" fmla="*/ 680249 w 1472002"/>
                <a:gd name="connsiteY85" fmla="*/ 395287 h 1981200"/>
                <a:gd name="connsiteX86" fmla="*/ 665961 w 1472002"/>
                <a:gd name="connsiteY86" fmla="*/ 409575 h 1981200"/>
                <a:gd name="connsiteX87" fmla="*/ 651674 w 1472002"/>
                <a:gd name="connsiteY87" fmla="*/ 428625 h 1981200"/>
                <a:gd name="connsiteX88" fmla="*/ 637386 w 1472002"/>
                <a:gd name="connsiteY88" fmla="*/ 442912 h 1981200"/>
                <a:gd name="connsiteX89" fmla="*/ 627861 w 1472002"/>
                <a:gd name="connsiteY89" fmla="*/ 457200 h 1981200"/>
                <a:gd name="connsiteX90" fmla="*/ 594524 w 1472002"/>
                <a:gd name="connsiteY90" fmla="*/ 466725 h 1981200"/>
                <a:gd name="connsiteX91" fmla="*/ 580236 w 1472002"/>
                <a:gd name="connsiteY91" fmla="*/ 457200 h 1981200"/>
                <a:gd name="connsiteX92" fmla="*/ 589761 w 1472002"/>
                <a:gd name="connsiteY92" fmla="*/ 366712 h 1981200"/>
                <a:gd name="connsiteX93" fmla="*/ 594524 w 1472002"/>
                <a:gd name="connsiteY93" fmla="*/ 352425 h 1981200"/>
                <a:gd name="connsiteX94" fmla="*/ 589761 w 1472002"/>
                <a:gd name="connsiteY94" fmla="*/ 295275 h 1981200"/>
                <a:gd name="connsiteX95" fmla="*/ 546899 w 1472002"/>
                <a:gd name="connsiteY95" fmla="*/ 300037 h 1981200"/>
                <a:gd name="connsiteX96" fmla="*/ 532611 w 1472002"/>
                <a:gd name="connsiteY96" fmla="*/ 314325 h 1981200"/>
                <a:gd name="connsiteX97" fmla="*/ 513561 w 1472002"/>
                <a:gd name="connsiteY97" fmla="*/ 342900 h 1981200"/>
                <a:gd name="connsiteX98" fmla="*/ 489749 w 1472002"/>
                <a:gd name="connsiteY98" fmla="*/ 376237 h 1981200"/>
                <a:gd name="connsiteX99" fmla="*/ 484986 w 1472002"/>
                <a:gd name="connsiteY99" fmla="*/ 390525 h 1981200"/>
                <a:gd name="connsiteX100" fmla="*/ 489749 w 1472002"/>
                <a:gd name="connsiteY100" fmla="*/ 409575 h 1981200"/>
                <a:gd name="connsiteX101" fmla="*/ 499274 w 1472002"/>
                <a:gd name="connsiteY101" fmla="*/ 457200 h 1981200"/>
                <a:gd name="connsiteX102" fmla="*/ 513561 w 1472002"/>
                <a:gd name="connsiteY102" fmla="*/ 485775 h 1981200"/>
                <a:gd name="connsiteX103" fmla="*/ 527849 w 1472002"/>
                <a:gd name="connsiteY103" fmla="*/ 533400 h 1981200"/>
                <a:gd name="connsiteX104" fmla="*/ 527849 w 1472002"/>
                <a:gd name="connsiteY104" fmla="*/ 676275 h 1981200"/>
                <a:gd name="connsiteX105" fmla="*/ 523086 w 1472002"/>
                <a:gd name="connsiteY105" fmla="*/ 704850 h 1981200"/>
                <a:gd name="connsiteX106" fmla="*/ 513561 w 1472002"/>
                <a:gd name="connsiteY106" fmla="*/ 728662 h 1981200"/>
                <a:gd name="connsiteX107" fmla="*/ 508799 w 1472002"/>
                <a:gd name="connsiteY107" fmla="*/ 742950 h 1981200"/>
                <a:gd name="connsiteX108" fmla="*/ 504036 w 1472002"/>
                <a:gd name="connsiteY108" fmla="*/ 762000 h 1981200"/>
                <a:gd name="connsiteX109" fmla="*/ 494511 w 1472002"/>
                <a:gd name="connsiteY109" fmla="*/ 776287 h 1981200"/>
                <a:gd name="connsiteX110" fmla="*/ 489749 w 1472002"/>
                <a:gd name="connsiteY110" fmla="*/ 790575 h 1981200"/>
                <a:gd name="connsiteX111" fmla="*/ 461174 w 1472002"/>
                <a:gd name="connsiteY111" fmla="*/ 809625 h 1981200"/>
                <a:gd name="connsiteX112" fmla="*/ 432599 w 1472002"/>
                <a:gd name="connsiteY112" fmla="*/ 804862 h 1981200"/>
                <a:gd name="connsiteX113" fmla="*/ 418311 w 1472002"/>
                <a:gd name="connsiteY113" fmla="*/ 771525 h 1981200"/>
                <a:gd name="connsiteX114" fmla="*/ 404024 w 1472002"/>
                <a:gd name="connsiteY114" fmla="*/ 657225 h 1981200"/>
                <a:gd name="connsiteX115" fmla="*/ 394499 w 1472002"/>
                <a:gd name="connsiteY115" fmla="*/ 642937 h 1981200"/>
                <a:gd name="connsiteX116" fmla="*/ 380211 w 1472002"/>
                <a:gd name="connsiteY116" fmla="*/ 638175 h 1981200"/>
                <a:gd name="connsiteX117" fmla="*/ 370686 w 1472002"/>
                <a:gd name="connsiteY117" fmla="*/ 652462 h 1981200"/>
                <a:gd name="connsiteX118" fmla="*/ 361161 w 1472002"/>
                <a:gd name="connsiteY118" fmla="*/ 685800 h 1981200"/>
                <a:gd name="connsiteX119" fmla="*/ 351636 w 1472002"/>
                <a:gd name="connsiteY119" fmla="*/ 781050 h 1981200"/>
                <a:gd name="connsiteX120" fmla="*/ 342111 w 1472002"/>
                <a:gd name="connsiteY120" fmla="*/ 809625 h 1981200"/>
                <a:gd name="connsiteX121" fmla="*/ 332586 w 1472002"/>
                <a:gd name="connsiteY121" fmla="*/ 823912 h 1981200"/>
                <a:gd name="connsiteX122" fmla="*/ 289724 w 1472002"/>
                <a:gd name="connsiteY122" fmla="*/ 842962 h 1981200"/>
                <a:gd name="connsiteX123" fmla="*/ 275436 w 1472002"/>
                <a:gd name="connsiteY123" fmla="*/ 847725 h 1981200"/>
                <a:gd name="connsiteX124" fmla="*/ 184949 w 1472002"/>
                <a:gd name="connsiteY124" fmla="*/ 838200 h 1981200"/>
                <a:gd name="connsiteX125" fmla="*/ 156374 w 1472002"/>
                <a:gd name="connsiteY125" fmla="*/ 828675 h 1981200"/>
                <a:gd name="connsiteX126" fmla="*/ 142086 w 1472002"/>
                <a:gd name="connsiteY126" fmla="*/ 823912 h 1981200"/>
                <a:gd name="connsiteX127" fmla="*/ 118274 w 1472002"/>
                <a:gd name="connsiteY127" fmla="*/ 819150 h 1981200"/>
                <a:gd name="connsiteX128" fmla="*/ 103986 w 1472002"/>
                <a:gd name="connsiteY128" fmla="*/ 809625 h 1981200"/>
                <a:gd name="connsiteX129" fmla="*/ 27786 w 1472002"/>
                <a:gd name="connsiteY129" fmla="*/ 809625 h 1981200"/>
                <a:gd name="connsiteX130" fmla="*/ 8736 w 1472002"/>
                <a:gd name="connsiteY130" fmla="*/ 823912 h 1981200"/>
                <a:gd name="connsiteX131" fmla="*/ 8736 w 1472002"/>
                <a:gd name="connsiteY131" fmla="*/ 866775 h 1981200"/>
                <a:gd name="connsiteX132" fmla="*/ 23024 w 1472002"/>
                <a:gd name="connsiteY132" fmla="*/ 881062 h 1981200"/>
                <a:gd name="connsiteX133" fmla="*/ 42074 w 1472002"/>
                <a:gd name="connsiteY133" fmla="*/ 895350 h 1981200"/>
                <a:gd name="connsiteX134" fmla="*/ 61124 w 1472002"/>
                <a:gd name="connsiteY134" fmla="*/ 900112 h 1981200"/>
                <a:gd name="connsiteX135" fmla="*/ 75411 w 1472002"/>
                <a:gd name="connsiteY135" fmla="*/ 904875 h 1981200"/>
                <a:gd name="connsiteX136" fmla="*/ 108749 w 1472002"/>
                <a:gd name="connsiteY136" fmla="*/ 923925 h 1981200"/>
                <a:gd name="connsiteX137" fmla="*/ 127799 w 1472002"/>
                <a:gd name="connsiteY137" fmla="*/ 928687 h 1981200"/>
                <a:gd name="connsiteX138" fmla="*/ 142086 w 1472002"/>
                <a:gd name="connsiteY138" fmla="*/ 933450 h 1981200"/>
                <a:gd name="connsiteX139" fmla="*/ 161136 w 1472002"/>
                <a:gd name="connsiteY139" fmla="*/ 962025 h 1981200"/>
                <a:gd name="connsiteX140" fmla="*/ 170661 w 1472002"/>
                <a:gd name="connsiteY140" fmla="*/ 990600 h 1981200"/>
                <a:gd name="connsiteX141" fmla="*/ 175424 w 1472002"/>
                <a:gd name="connsiteY141" fmla="*/ 1004887 h 1981200"/>
                <a:gd name="connsiteX142" fmla="*/ 180186 w 1472002"/>
                <a:gd name="connsiteY142" fmla="*/ 1023937 h 1981200"/>
                <a:gd name="connsiteX143" fmla="*/ 184949 w 1472002"/>
                <a:gd name="connsiteY143" fmla="*/ 1109662 h 1981200"/>
                <a:gd name="connsiteX144" fmla="*/ 199236 w 1472002"/>
                <a:gd name="connsiteY144" fmla="*/ 1119187 h 1981200"/>
                <a:gd name="connsiteX145" fmla="*/ 251624 w 1472002"/>
                <a:gd name="connsiteY145" fmla="*/ 1104900 h 1981200"/>
                <a:gd name="connsiteX146" fmla="*/ 265911 w 1472002"/>
                <a:gd name="connsiteY146" fmla="*/ 1090612 h 1981200"/>
                <a:gd name="connsiteX147" fmla="*/ 280199 w 1472002"/>
                <a:gd name="connsiteY147" fmla="*/ 1057275 h 1981200"/>
                <a:gd name="connsiteX148" fmla="*/ 294486 w 1472002"/>
                <a:gd name="connsiteY148" fmla="*/ 1038225 h 1981200"/>
                <a:gd name="connsiteX149" fmla="*/ 304011 w 1472002"/>
                <a:gd name="connsiteY149" fmla="*/ 1023937 h 1981200"/>
                <a:gd name="connsiteX150" fmla="*/ 346874 w 1472002"/>
                <a:gd name="connsiteY150" fmla="*/ 985837 h 1981200"/>
                <a:gd name="connsiteX151" fmla="*/ 404024 w 1472002"/>
                <a:gd name="connsiteY151" fmla="*/ 990600 h 1981200"/>
                <a:gd name="connsiteX152" fmla="*/ 418311 w 1472002"/>
                <a:gd name="connsiteY152" fmla="*/ 1000125 h 1981200"/>
                <a:gd name="connsiteX153" fmla="*/ 446886 w 1472002"/>
                <a:gd name="connsiteY153" fmla="*/ 1028700 h 1981200"/>
                <a:gd name="connsiteX154" fmla="*/ 461174 w 1472002"/>
                <a:gd name="connsiteY154" fmla="*/ 1038225 h 1981200"/>
                <a:gd name="connsiteX155" fmla="*/ 480224 w 1472002"/>
                <a:gd name="connsiteY155" fmla="*/ 1047750 h 1981200"/>
                <a:gd name="connsiteX156" fmla="*/ 504036 w 1472002"/>
                <a:gd name="connsiteY156" fmla="*/ 1076325 h 1981200"/>
                <a:gd name="connsiteX157" fmla="*/ 527849 w 1472002"/>
                <a:gd name="connsiteY157" fmla="*/ 1104900 h 1981200"/>
                <a:gd name="connsiteX158" fmla="*/ 537374 w 1472002"/>
                <a:gd name="connsiteY158" fmla="*/ 1123950 h 1981200"/>
                <a:gd name="connsiteX159" fmla="*/ 551661 w 1472002"/>
                <a:gd name="connsiteY159" fmla="*/ 1171575 h 1981200"/>
                <a:gd name="connsiteX160" fmla="*/ 556424 w 1472002"/>
                <a:gd name="connsiteY160" fmla="*/ 1185862 h 1981200"/>
                <a:gd name="connsiteX161" fmla="*/ 542136 w 1472002"/>
                <a:gd name="connsiteY161" fmla="*/ 1252537 h 1981200"/>
                <a:gd name="connsiteX162" fmla="*/ 513561 w 1472002"/>
                <a:gd name="connsiteY162" fmla="*/ 1271587 h 1981200"/>
                <a:gd name="connsiteX163" fmla="*/ 484986 w 1472002"/>
                <a:gd name="connsiteY163" fmla="*/ 1281112 h 1981200"/>
                <a:gd name="connsiteX164" fmla="*/ 470699 w 1472002"/>
                <a:gd name="connsiteY164" fmla="*/ 1290637 h 1981200"/>
                <a:gd name="connsiteX165" fmla="*/ 399261 w 1472002"/>
                <a:gd name="connsiteY165" fmla="*/ 1300162 h 1981200"/>
                <a:gd name="connsiteX166" fmla="*/ 370686 w 1472002"/>
                <a:gd name="connsiteY166" fmla="*/ 1314450 h 1981200"/>
                <a:gd name="connsiteX167" fmla="*/ 337349 w 1472002"/>
                <a:gd name="connsiteY167" fmla="*/ 1357312 h 1981200"/>
                <a:gd name="connsiteX168" fmla="*/ 323061 w 1472002"/>
                <a:gd name="connsiteY168" fmla="*/ 1366837 h 1981200"/>
                <a:gd name="connsiteX169" fmla="*/ 299249 w 1472002"/>
                <a:gd name="connsiteY169" fmla="*/ 1371600 h 1981200"/>
                <a:gd name="connsiteX170" fmla="*/ 284961 w 1472002"/>
                <a:gd name="connsiteY170" fmla="*/ 1376362 h 1981200"/>
                <a:gd name="connsiteX171" fmla="*/ 275436 w 1472002"/>
                <a:gd name="connsiteY171" fmla="*/ 1390650 h 1981200"/>
                <a:gd name="connsiteX172" fmla="*/ 261149 w 1472002"/>
                <a:gd name="connsiteY172" fmla="*/ 1404937 h 1981200"/>
                <a:gd name="connsiteX173" fmla="*/ 251624 w 1472002"/>
                <a:gd name="connsiteY173" fmla="*/ 1423987 h 1981200"/>
                <a:gd name="connsiteX174" fmla="*/ 246861 w 1472002"/>
                <a:gd name="connsiteY174" fmla="*/ 1457325 h 1981200"/>
                <a:gd name="connsiteX175" fmla="*/ 237336 w 1472002"/>
                <a:gd name="connsiteY175" fmla="*/ 1485900 h 1981200"/>
                <a:gd name="connsiteX176" fmla="*/ 232574 w 1472002"/>
                <a:gd name="connsiteY176" fmla="*/ 1514475 h 1981200"/>
                <a:gd name="connsiteX177" fmla="*/ 227811 w 1472002"/>
                <a:gd name="connsiteY177" fmla="*/ 1528762 h 1981200"/>
                <a:gd name="connsiteX178" fmla="*/ 242099 w 1472002"/>
                <a:gd name="connsiteY178" fmla="*/ 1638300 h 1981200"/>
                <a:gd name="connsiteX179" fmla="*/ 261149 w 1472002"/>
                <a:gd name="connsiteY179" fmla="*/ 1671637 h 1981200"/>
                <a:gd name="connsiteX180" fmla="*/ 275436 w 1472002"/>
                <a:gd name="connsiteY180" fmla="*/ 1676400 h 1981200"/>
                <a:gd name="connsiteX181" fmla="*/ 327824 w 1472002"/>
                <a:gd name="connsiteY181" fmla="*/ 1685925 h 1981200"/>
                <a:gd name="connsiteX182" fmla="*/ 351636 w 1472002"/>
                <a:gd name="connsiteY182" fmla="*/ 1719262 h 1981200"/>
                <a:gd name="connsiteX183" fmla="*/ 365924 w 1472002"/>
                <a:gd name="connsiteY183" fmla="*/ 1704975 h 1981200"/>
                <a:gd name="connsiteX184" fmla="*/ 384974 w 1472002"/>
                <a:gd name="connsiteY184" fmla="*/ 1676400 h 1981200"/>
                <a:gd name="connsiteX185" fmla="*/ 399261 w 1472002"/>
                <a:gd name="connsiteY185" fmla="*/ 1671637 h 1981200"/>
                <a:gd name="connsiteX186" fmla="*/ 437361 w 1472002"/>
                <a:gd name="connsiteY186" fmla="*/ 1695450 h 1981200"/>
                <a:gd name="connsiteX187" fmla="*/ 451649 w 1472002"/>
                <a:gd name="connsiteY187" fmla="*/ 1709737 h 1981200"/>
                <a:gd name="connsiteX188" fmla="*/ 470699 w 1472002"/>
                <a:gd name="connsiteY188" fmla="*/ 1738312 h 1981200"/>
                <a:gd name="connsiteX189" fmla="*/ 475461 w 1472002"/>
                <a:gd name="connsiteY189" fmla="*/ 1752600 h 1981200"/>
                <a:gd name="connsiteX190" fmla="*/ 484986 w 1472002"/>
                <a:gd name="connsiteY190" fmla="*/ 1766887 h 1981200"/>
                <a:gd name="connsiteX191" fmla="*/ 489749 w 1472002"/>
                <a:gd name="connsiteY191" fmla="*/ 1790700 h 1981200"/>
                <a:gd name="connsiteX192" fmla="*/ 480224 w 1472002"/>
                <a:gd name="connsiteY192" fmla="*/ 1838325 h 1981200"/>
                <a:gd name="connsiteX193" fmla="*/ 465936 w 1472002"/>
                <a:gd name="connsiteY193" fmla="*/ 1866900 h 1981200"/>
                <a:gd name="connsiteX194" fmla="*/ 480224 w 1472002"/>
                <a:gd name="connsiteY194" fmla="*/ 1881187 h 1981200"/>
                <a:gd name="connsiteX195" fmla="*/ 494511 w 1472002"/>
                <a:gd name="connsiteY195" fmla="*/ 1885950 h 1981200"/>
                <a:gd name="connsiteX196" fmla="*/ 532611 w 1472002"/>
                <a:gd name="connsiteY196" fmla="*/ 1895475 h 1981200"/>
                <a:gd name="connsiteX197" fmla="*/ 546899 w 1472002"/>
                <a:gd name="connsiteY197" fmla="*/ 1909762 h 1981200"/>
                <a:gd name="connsiteX198" fmla="*/ 575474 w 1472002"/>
                <a:gd name="connsiteY198" fmla="*/ 1919287 h 1981200"/>
                <a:gd name="connsiteX199" fmla="*/ 604049 w 1472002"/>
                <a:gd name="connsiteY199" fmla="*/ 1938337 h 1981200"/>
                <a:gd name="connsiteX200" fmla="*/ 632624 w 1472002"/>
                <a:gd name="connsiteY200" fmla="*/ 1928812 h 1981200"/>
                <a:gd name="connsiteX201" fmla="*/ 646911 w 1472002"/>
                <a:gd name="connsiteY201" fmla="*/ 1919287 h 1981200"/>
                <a:gd name="connsiteX202" fmla="*/ 661199 w 1472002"/>
                <a:gd name="connsiteY202" fmla="*/ 1905000 h 1981200"/>
                <a:gd name="connsiteX203" fmla="*/ 675486 w 1472002"/>
                <a:gd name="connsiteY203" fmla="*/ 1900237 h 1981200"/>
                <a:gd name="connsiteX204" fmla="*/ 718349 w 1472002"/>
                <a:gd name="connsiteY204" fmla="*/ 1876425 h 1981200"/>
                <a:gd name="connsiteX205" fmla="*/ 727874 w 1472002"/>
                <a:gd name="connsiteY205" fmla="*/ 1862137 h 1981200"/>
                <a:gd name="connsiteX206" fmla="*/ 756449 w 1472002"/>
                <a:gd name="connsiteY206" fmla="*/ 1838325 h 1981200"/>
                <a:gd name="connsiteX207" fmla="*/ 780261 w 1472002"/>
                <a:gd name="connsiteY207" fmla="*/ 1814512 h 1981200"/>
                <a:gd name="connsiteX208" fmla="*/ 780261 w 1472002"/>
                <a:gd name="connsiteY208" fmla="*/ 1771650 h 1981200"/>
                <a:gd name="connsiteX209" fmla="*/ 770736 w 1472002"/>
                <a:gd name="connsiteY209" fmla="*/ 1714500 h 1981200"/>
                <a:gd name="connsiteX210" fmla="*/ 756449 w 1472002"/>
                <a:gd name="connsiteY210" fmla="*/ 1700212 h 1981200"/>
                <a:gd name="connsiteX211" fmla="*/ 746924 w 1472002"/>
                <a:gd name="connsiteY211" fmla="*/ 1685925 h 1981200"/>
                <a:gd name="connsiteX212" fmla="*/ 704061 w 1472002"/>
                <a:gd name="connsiteY212" fmla="*/ 1652587 h 1981200"/>
                <a:gd name="connsiteX213" fmla="*/ 689774 w 1472002"/>
                <a:gd name="connsiteY213" fmla="*/ 1647825 h 1981200"/>
                <a:gd name="connsiteX214" fmla="*/ 680249 w 1472002"/>
                <a:gd name="connsiteY214" fmla="*/ 1633537 h 1981200"/>
                <a:gd name="connsiteX215" fmla="*/ 670724 w 1472002"/>
                <a:gd name="connsiteY215" fmla="*/ 1604962 h 1981200"/>
                <a:gd name="connsiteX216" fmla="*/ 675486 w 1472002"/>
                <a:gd name="connsiteY216" fmla="*/ 1514475 h 1981200"/>
                <a:gd name="connsiteX217" fmla="*/ 685011 w 1472002"/>
                <a:gd name="connsiteY217" fmla="*/ 1419225 h 1981200"/>
                <a:gd name="connsiteX218" fmla="*/ 694536 w 1472002"/>
                <a:gd name="connsiteY218" fmla="*/ 1404937 h 1981200"/>
                <a:gd name="connsiteX219" fmla="*/ 723111 w 1472002"/>
                <a:gd name="connsiteY219" fmla="*/ 1390650 h 1981200"/>
                <a:gd name="connsiteX220" fmla="*/ 775499 w 1472002"/>
                <a:gd name="connsiteY220" fmla="*/ 1404937 h 1981200"/>
                <a:gd name="connsiteX221" fmla="*/ 789786 w 1472002"/>
                <a:gd name="connsiteY221" fmla="*/ 1409700 h 1981200"/>
                <a:gd name="connsiteX222" fmla="*/ 832649 w 1472002"/>
                <a:gd name="connsiteY222" fmla="*/ 1433512 h 1981200"/>
                <a:gd name="connsiteX223" fmla="*/ 861224 w 1472002"/>
                <a:gd name="connsiteY223" fmla="*/ 1447800 h 1981200"/>
                <a:gd name="connsiteX224" fmla="*/ 875511 w 1472002"/>
                <a:gd name="connsiteY224" fmla="*/ 1457325 h 1981200"/>
                <a:gd name="connsiteX225" fmla="*/ 889799 w 1472002"/>
                <a:gd name="connsiteY225" fmla="*/ 1509712 h 1981200"/>
                <a:gd name="connsiteX226" fmla="*/ 880274 w 1472002"/>
                <a:gd name="connsiteY226" fmla="*/ 1595437 h 1981200"/>
                <a:gd name="connsiteX227" fmla="*/ 870749 w 1472002"/>
                <a:gd name="connsiteY227" fmla="*/ 1624012 h 1981200"/>
                <a:gd name="connsiteX228" fmla="*/ 865986 w 1472002"/>
                <a:gd name="connsiteY228" fmla="*/ 1638300 h 1981200"/>
                <a:gd name="connsiteX229" fmla="*/ 908849 w 1472002"/>
                <a:gd name="connsiteY229" fmla="*/ 1657350 h 1981200"/>
                <a:gd name="connsiteX230" fmla="*/ 923136 w 1472002"/>
                <a:gd name="connsiteY230" fmla="*/ 1662112 h 1981200"/>
                <a:gd name="connsiteX231" fmla="*/ 965999 w 1472002"/>
                <a:gd name="connsiteY231" fmla="*/ 1695450 h 1981200"/>
                <a:gd name="connsiteX232" fmla="*/ 985049 w 1472002"/>
                <a:gd name="connsiteY232" fmla="*/ 1724025 h 1981200"/>
                <a:gd name="connsiteX233" fmla="*/ 994574 w 1472002"/>
                <a:gd name="connsiteY233" fmla="*/ 1752600 h 1981200"/>
                <a:gd name="connsiteX234" fmla="*/ 1008861 w 1472002"/>
                <a:gd name="connsiteY234" fmla="*/ 1762125 h 1981200"/>
                <a:gd name="connsiteX235" fmla="*/ 1085061 w 1472002"/>
                <a:gd name="connsiteY235" fmla="*/ 1771650 h 1981200"/>
                <a:gd name="connsiteX236" fmla="*/ 1127924 w 1472002"/>
                <a:gd name="connsiteY236" fmla="*/ 1776412 h 1981200"/>
                <a:gd name="connsiteX237" fmla="*/ 1161261 w 1472002"/>
                <a:gd name="connsiteY237" fmla="*/ 1785937 h 1981200"/>
                <a:gd name="connsiteX238" fmla="*/ 1175549 w 1472002"/>
                <a:gd name="connsiteY238" fmla="*/ 1795462 h 1981200"/>
                <a:gd name="connsiteX239" fmla="*/ 1194599 w 1472002"/>
                <a:gd name="connsiteY239" fmla="*/ 1824037 h 1981200"/>
                <a:gd name="connsiteX240" fmla="*/ 1218411 w 1472002"/>
                <a:gd name="connsiteY240" fmla="*/ 1852612 h 1981200"/>
                <a:gd name="connsiteX241" fmla="*/ 1246986 w 1472002"/>
                <a:gd name="connsiteY241" fmla="*/ 1871662 h 1981200"/>
                <a:gd name="connsiteX242" fmla="*/ 1261274 w 1472002"/>
                <a:gd name="connsiteY242" fmla="*/ 1881187 h 1981200"/>
                <a:gd name="connsiteX243" fmla="*/ 1275561 w 1472002"/>
                <a:gd name="connsiteY243" fmla="*/ 1900237 h 1981200"/>
                <a:gd name="connsiteX244" fmla="*/ 1304136 w 1472002"/>
                <a:gd name="connsiteY244" fmla="*/ 1928812 h 1981200"/>
                <a:gd name="connsiteX245" fmla="*/ 1313661 w 1472002"/>
                <a:gd name="connsiteY245" fmla="*/ 1943100 h 1981200"/>
                <a:gd name="connsiteX246" fmla="*/ 1342236 w 1472002"/>
                <a:gd name="connsiteY246" fmla="*/ 1962150 h 1981200"/>
                <a:gd name="connsiteX247" fmla="*/ 1361286 w 1472002"/>
                <a:gd name="connsiteY247" fmla="*/ 1976437 h 1981200"/>
                <a:gd name="connsiteX248" fmla="*/ 1389861 w 1472002"/>
                <a:gd name="connsiteY248" fmla="*/ 1981200 h 1981200"/>
                <a:gd name="connsiteX249" fmla="*/ 1437486 w 1472002"/>
                <a:gd name="connsiteY249" fmla="*/ 1957387 h 1981200"/>
                <a:gd name="connsiteX250" fmla="*/ 1451774 w 1472002"/>
                <a:gd name="connsiteY250" fmla="*/ 1947862 h 1981200"/>
                <a:gd name="connsiteX251" fmla="*/ 1456536 w 1472002"/>
                <a:gd name="connsiteY251" fmla="*/ 1933575 h 1981200"/>
                <a:gd name="connsiteX252" fmla="*/ 1456536 w 1472002"/>
                <a:gd name="connsiteY252" fmla="*/ 1828800 h 1981200"/>
                <a:gd name="connsiteX253" fmla="*/ 1451774 w 1472002"/>
                <a:gd name="connsiteY253" fmla="*/ 1795462 h 1981200"/>
                <a:gd name="connsiteX254" fmla="*/ 1447011 w 1472002"/>
                <a:gd name="connsiteY254" fmla="*/ 1781175 h 1981200"/>
                <a:gd name="connsiteX255" fmla="*/ 1375574 w 1472002"/>
                <a:gd name="connsiteY255" fmla="*/ 1766887 h 1981200"/>
                <a:gd name="connsiteX256" fmla="*/ 1346999 w 1472002"/>
                <a:gd name="connsiteY256" fmla="*/ 1747837 h 1981200"/>
                <a:gd name="connsiteX257" fmla="*/ 1318424 w 1472002"/>
                <a:gd name="connsiteY257" fmla="*/ 1728787 h 1981200"/>
                <a:gd name="connsiteX258" fmla="*/ 1304136 w 1472002"/>
                <a:gd name="connsiteY258" fmla="*/ 1700212 h 1981200"/>
                <a:gd name="connsiteX259" fmla="*/ 1313661 w 1472002"/>
                <a:gd name="connsiteY259" fmla="*/ 1657350 h 1981200"/>
                <a:gd name="connsiteX260" fmla="*/ 1332711 w 1472002"/>
                <a:gd name="connsiteY260" fmla="*/ 1628775 h 1981200"/>
                <a:gd name="connsiteX261" fmla="*/ 1346999 w 1472002"/>
                <a:gd name="connsiteY261" fmla="*/ 1619250 h 1981200"/>
                <a:gd name="connsiteX262" fmla="*/ 1356524 w 1472002"/>
                <a:gd name="connsiteY262" fmla="*/ 1604962 h 1981200"/>
                <a:gd name="connsiteX263" fmla="*/ 1370811 w 1472002"/>
                <a:gd name="connsiteY263" fmla="*/ 1595437 h 1981200"/>
                <a:gd name="connsiteX264" fmla="*/ 1404149 w 1472002"/>
                <a:gd name="connsiteY264" fmla="*/ 1566862 h 1981200"/>
                <a:gd name="connsiteX265" fmla="*/ 1408911 w 1472002"/>
                <a:gd name="connsiteY265" fmla="*/ 1552575 h 1981200"/>
                <a:gd name="connsiteX266" fmla="*/ 1418436 w 1472002"/>
                <a:gd name="connsiteY266" fmla="*/ 1538287 h 1981200"/>
                <a:gd name="connsiteX267" fmla="*/ 1427961 w 1472002"/>
                <a:gd name="connsiteY267" fmla="*/ 1509712 h 1981200"/>
                <a:gd name="connsiteX268" fmla="*/ 1432724 w 1472002"/>
                <a:gd name="connsiteY268" fmla="*/ 1300162 h 1981200"/>
                <a:gd name="connsiteX269" fmla="*/ 1437486 w 1472002"/>
                <a:gd name="connsiteY269" fmla="*/ 1271587 h 1981200"/>
                <a:gd name="connsiteX270" fmla="*/ 1447011 w 1472002"/>
                <a:gd name="connsiteY270" fmla="*/ 1190625 h 1981200"/>
                <a:gd name="connsiteX271" fmla="*/ 1442249 w 1472002"/>
                <a:gd name="connsiteY271" fmla="*/ 1157287 h 1981200"/>
                <a:gd name="connsiteX272" fmla="*/ 1427961 w 1472002"/>
                <a:gd name="connsiteY272" fmla="*/ 1147762 h 1981200"/>
                <a:gd name="connsiteX273" fmla="*/ 1399386 w 1472002"/>
                <a:gd name="connsiteY273" fmla="*/ 1138237 h 1981200"/>
                <a:gd name="connsiteX274" fmla="*/ 1366049 w 1472002"/>
                <a:gd name="connsiteY274" fmla="*/ 1147762 h 1981200"/>
                <a:gd name="connsiteX275" fmla="*/ 1342236 w 1472002"/>
                <a:gd name="connsiteY275" fmla="*/ 1176337 h 1981200"/>
                <a:gd name="connsiteX276" fmla="*/ 1332711 w 1472002"/>
                <a:gd name="connsiteY276" fmla="*/ 1219200 h 1981200"/>
                <a:gd name="connsiteX277" fmla="*/ 1327949 w 1472002"/>
                <a:gd name="connsiteY277" fmla="*/ 1233487 h 1981200"/>
                <a:gd name="connsiteX278" fmla="*/ 1313661 w 1472002"/>
                <a:gd name="connsiteY278" fmla="*/ 1243012 h 1981200"/>
                <a:gd name="connsiteX279" fmla="*/ 1261274 w 1472002"/>
                <a:gd name="connsiteY279" fmla="*/ 1233487 h 1981200"/>
                <a:gd name="connsiteX280" fmla="*/ 1246986 w 1472002"/>
                <a:gd name="connsiteY280" fmla="*/ 1223962 h 1981200"/>
                <a:gd name="connsiteX281" fmla="*/ 1232699 w 1472002"/>
                <a:gd name="connsiteY281" fmla="*/ 1195387 h 1981200"/>
                <a:gd name="connsiteX282" fmla="*/ 1227936 w 1472002"/>
                <a:gd name="connsiteY282" fmla="*/ 1181100 h 1981200"/>
                <a:gd name="connsiteX283" fmla="*/ 1218411 w 1472002"/>
                <a:gd name="connsiteY283" fmla="*/ 1166812 h 1981200"/>
                <a:gd name="connsiteX284" fmla="*/ 1189836 w 1472002"/>
                <a:gd name="connsiteY284" fmla="*/ 1143000 h 1981200"/>
                <a:gd name="connsiteX285" fmla="*/ 1175549 w 1472002"/>
                <a:gd name="connsiteY285" fmla="*/ 1138237 h 1981200"/>
                <a:gd name="connsiteX286" fmla="*/ 1161261 w 1472002"/>
                <a:gd name="connsiteY286" fmla="*/ 1157287 h 1981200"/>
                <a:gd name="connsiteX287" fmla="*/ 1175549 w 1472002"/>
                <a:gd name="connsiteY287" fmla="*/ 1228725 h 1981200"/>
                <a:gd name="connsiteX288" fmla="*/ 1170786 w 1472002"/>
                <a:gd name="connsiteY288" fmla="*/ 1252537 h 1981200"/>
                <a:gd name="connsiteX289" fmla="*/ 1166024 w 1472002"/>
                <a:gd name="connsiteY289" fmla="*/ 1266825 h 1981200"/>
                <a:gd name="connsiteX290" fmla="*/ 1146974 w 1472002"/>
                <a:gd name="connsiteY290" fmla="*/ 1271587 h 1981200"/>
                <a:gd name="connsiteX291" fmla="*/ 1099349 w 1472002"/>
                <a:gd name="connsiteY291" fmla="*/ 1262062 h 1981200"/>
                <a:gd name="connsiteX292" fmla="*/ 1051724 w 1472002"/>
                <a:gd name="connsiteY292" fmla="*/ 1257300 h 1981200"/>
                <a:gd name="connsiteX293" fmla="*/ 1013624 w 1472002"/>
                <a:gd name="connsiteY293" fmla="*/ 1243012 h 1981200"/>
                <a:gd name="connsiteX294" fmla="*/ 985049 w 1472002"/>
                <a:gd name="connsiteY294" fmla="*/ 1233487 h 1981200"/>
                <a:gd name="connsiteX295" fmla="*/ 951711 w 1472002"/>
                <a:gd name="connsiteY295" fmla="*/ 1214437 h 1981200"/>
                <a:gd name="connsiteX296" fmla="*/ 923136 w 1472002"/>
                <a:gd name="connsiteY296" fmla="*/ 1200150 h 1981200"/>
                <a:gd name="connsiteX297" fmla="*/ 908849 w 1472002"/>
                <a:gd name="connsiteY297" fmla="*/ 1185862 h 1981200"/>
                <a:gd name="connsiteX298" fmla="*/ 894561 w 1472002"/>
                <a:gd name="connsiteY298" fmla="*/ 1176337 h 1981200"/>
                <a:gd name="connsiteX299" fmla="*/ 875511 w 1472002"/>
                <a:gd name="connsiteY299" fmla="*/ 1147762 h 1981200"/>
                <a:gd name="connsiteX300" fmla="*/ 870749 w 1472002"/>
                <a:gd name="connsiteY300" fmla="*/ 1133475 h 1981200"/>
                <a:gd name="connsiteX301" fmla="*/ 880274 w 1472002"/>
                <a:gd name="connsiteY301" fmla="*/ 1090612 h 1981200"/>
                <a:gd name="connsiteX302" fmla="*/ 885036 w 1472002"/>
                <a:gd name="connsiteY302" fmla="*/ 971550 h 1981200"/>
                <a:gd name="connsiteX303" fmla="*/ 894561 w 1472002"/>
                <a:gd name="connsiteY303" fmla="*/ 957262 h 1981200"/>
                <a:gd name="connsiteX304" fmla="*/ 908849 w 1472002"/>
                <a:gd name="connsiteY304" fmla="*/ 928687 h 1981200"/>
                <a:gd name="connsiteX305" fmla="*/ 913611 w 1472002"/>
                <a:gd name="connsiteY305" fmla="*/ 914400 h 1981200"/>
                <a:gd name="connsiteX306" fmla="*/ 927899 w 1472002"/>
                <a:gd name="connsiteY306" fmla="*/ 900112 h 1981200"/>
                <a:gd name="connsiteX307" fmla="*/ 961236 w 1472002"/>
                <a:gd name="connsiteY307" fmla="*/ 909637 h 1981200"/>
                <a:gd name="connsiteX308" fmla="*/ 1004099 w 1472002"/>
                <a:gd name="connsiteY308" fmla="*/ 904875 h 1981200"/>
                <a:gd name="connsiteX309" fmla="*/ 1042199 w 1472002"/>
                <a:gd name="connsiteY309" fmla="*/ 895350 h 1981200"/>
                <a:gd name="connsiteX310" fmla="*/ 1070774 w 1472002"/>
                <a:gd name="connsiteY310" fmla="*/ 871537 h 1981200"/>
                <a:gd name="connsiteX311" fmla="*/ 1080299 w 1472002"/>
                <a:gd name="connsiteY311" fmla="*/ 857250 h 1981200"/>
                <a:gd name="connsiteX312" fmla="*/ 1099349 w 1472002"/>
                <a:gd name="connsiteY312" fmla="*/ 847725 h 1981200"/>
                <a:gd name="connsiteX313" fmla="*/ 1127924 w 1472002"/>
                <a:gd name="connsiteY313" fmla="*/ 828675 h 1981200"/>
                <a:gd name="connsiteX314" fmla="*/ 1170786 w 1472002"/>
                <a:gd name="connsiteY314" fmla="*/ 809625 h 1981200"/>
                <a:gd name="connsiteX315" fmla="*/ 1185074 w 1472002"/>
                <a:gd name="connsiteY315" fmla="*/ 804862 h 1981200"/>
                <a:gd name="connsiteX316" fmla="*/ 1194599 w 1472002"/>
                <a:gd name="connsiteY316" fmla="*/ 790575 h 1981200"/>
                <a:gd name="connsiteX317" fmla="*/ 1185074 w 1472002"/>
                <a:gd name="connsiteY317" fmla="*/ 776287 h 1981200"/>
                <a:gd name="connsiteX318" fmla="*/ 1180311 w 1472002"/>
                <a:gd name="connsiteY318" fmla="*/ 762000 h 1981200"/>
                <a:gd name="connsiteX319" fmla="*/ 1185074 w 1472002"/>
                <a:gd name="connsiteY319" fmla="*/ 738187 h 1981200"/>
                <a:gd name="connsiteX320" fmla="*/ 1237461 w 1472002"/>
                <a:gd name="connsiteY320" fmla="*/ 738187 h 1981200"/>
                <a:gd name="connsiteX321" fmla="*/ 1313661 w 1472002"/>
                <a:gd name="connsiteY321" fmla="*/ 747712 h 1981200"/>
                <a:gd name="connsiteX322" fmla="*/ 1327949 w 1472002"/>
                <a:gd name="connsiteY322" fmla="*/ 752475 h 1981200"/>
                <a:gd name="connsiteX323" fmla="*/ 1337474 w 1472002"/>
                <a:gd name="connsiteY323" fmla="*/ 766762 h 1981200"/>
                <a:gd name="connsiteX324" fmla="*/ 1351761 w 1472002"/>
                <a:gd name="connsiteY324" fmla="*/ 776287 h 1981200"/>
                <a:gd name="connsiteX325" fmla="*/ 1370811 w 1472002"/>
                <a:gd name="connsiteY325" fmla="*/ 804862 h 1981200"/>
                <a:gd name="connsiteX326" fmla="*/ 1380336 w 1472002"/>
                <a:gd name="connsiteY326" fmla="*/ 819150 h 1981200"/>
                <a:gd name="connsiteX327" fmla="*/ 1389861 w 1472002"/>
                <a:gd name="connsiteY327" fmla="*/ 900112 h 1981200"/>
                <a:gd name="connsiteX328" fmla="*/ 1399386 w 1472002"/>
                <a:gd name="connsiteY328" fmla="*/ 1000125 h 1981200"/>
                <a:gd name="connsiteX329" fmla="*/ 1408911 w 1472002"/>
                <a:gd name="connsiteY329" fmla="*/ 1014412 h 1981200"/>
                <a:gd name="connsiteX330" fmla="*/ 1413674 w 1472002"/>
                <a:gd name="connsiteY330" fmla="*/ 1000125 h 1981200"/>
                <a:gd name="connsiteX331" fmla="*/ 1423199 w 1472002"/>
                <a:gd name="connsiteY331" fmla="*/ 966787 h 1981200"/>
                <a:gd name="connsiteX332" fmla="*/ 1432724 w 1472002"/>
                <a:gd name="connsiteY332" fmla="*/ 952500 h 1981200"/>
                <a:gd name="connsiteX333" fmla="*/ 1442249 w 1472002"/>
                <a:gd name="connsiteY333" fmla="*/ 914400 h 1981200"/>
                <a:gd name="connsiteX334" fmla="*/ 1451774 w 1472002"/>
                <a:gd name="connsiteY334" fmla="*/ 900112 h 1981200"/>
                <a:gd name="connsiteX335" fmla="*/ 1456536 w 1472002"/>
                <a:gd name="connsiteY335" fmla="*/ 795337 h 1981200"/>
                <a:gd name="connsiteX336" fmla="*/ 1461299 w 1472002"/>
                <a:gd name="connsiteY336" fmla="*/ 514350 h 1981200"/>
                <a:gd name="connsiteX337" fmla="*/ 1466061 w 1472002"/>
                <a:gd name="connsiteY337" fmla="*/ 304800 h 1981200"/>
                <a:gd name="connsiteX338" fmla="*/ 1461299 w 1472002"/>
                <a:gd name="connsiteY338" fmla="*/ 9525 h 1981200"/>
                <a:gd name="connsiteX339" fmla="*/ 1456536 w 1472002"/>
                <a:gd name="connsiteY339" fmla="*/ 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</a:cxnLst>
              <a:rect l="l" t="t" r="r" b="b"/>
              <a:pathLst>
                <a:path w="1472002" h="1981200">
                  <a:moveTo>
                    <a:pt x="1456536" y="0"/>
                  </a:moveTo>
                  <a:lnTo>
                    <a:pt x="1456536" y="0"/>
                  </a:lnTo>
                  <a:lnTo>
                    <a:pt x="1208886" y="9525"/>
                  </a:lnTo>
                  <a:cubicBezTo>
                    <a:pt x="1208886" y="39563"/>
                    <a:pt x="1214315" y="49623"/>
                    <a:pt x="1223174" y="76200"/>
                  </a:cubicBezTo>
                  <a:lnTo>
                    <a:pt x="1232699" y="104775"/>
                  </a:lnTo>
                  <a:cubicBezTo>
                    <a:pt x="1234286" y="109537"/>
                    <a:pt x="1234677" y="114885"/>
                    <a:pt x="1237461" y="119062"/>
                  </a:cubicBezTo>
                  <a:cubicBezTo>
                    <a:pt x="1240636" y="123825"/>
                    <a:pt x="1244426" y="128230"/>
                    <a:pt x="1246986" y="133350"/>
                  </a:cubicBezTo>
                  <a:cubicBezTo>
                    <a:pt x="1266705" y="172786"/>
                    <a:pt x="1233976" y="120976"/>
                    <a:pt x="1261274" y="161925"/>
                  </a:cubicBezTo>
                  <a:cubicBezTo>
                    <a:pt x="1272609" y="195930"/>
                    <a:pt x="1265230" y="182146"/>
                    <a:pt x="1280324" y="204787"/>
                  </a:cubicBezTo>
                  <a:lnTo>
                    <a:pt x="1289849" y="233362"/>
                  </a:lnTo>
                  <a:lnTo>
                    <a:pt x="1294611" y="247650"/>
                  </a:lnTo>
                  <a:cubicBezTo>
                    <a:pt x="1292055" y="260431"/>
                    <a:pt x="1287230" y="289677"/>
                    <a:pt x="1280324" y="300037"/>
                  </a:cubicBezTo>
                  <a:cubicBezTo>
                    <a:pt x="1277149" y="304800"/>
                    <a:pt x="1273359" y="309205"/>
                    <a:pt x="1270799" y="314325"/>
                  </a:cubicBezTo>
                  <a:cubicBezTo>
                    <a:pt x="1258821" y="338280"/>
                    <a:pt x="1277017" y="327154"/>
                    <a:pt x="1246986" y="357187"/>
                  </a:cubicBezTo>
                  <a:cubicBezTo>
                    <a:pt x="1242224" y="361950"/>
                    <a:pt x="1237011" y="366301"/>
                    <a:pt x="1232699" y="371475"/>
                  </a:cubicBezTo>
                  <a:cubicBezTo>
                    <a:pt x="1229035" y="375872"/>
                    <a:pt x="1227643" y="382186"/>
                    <a:pt x="1223174" y="385762"/>
                  </a:cubicBezTo>
                  <a:cubicBezTo>
                    <a:pt x="1219254" y="388898"/>
                    <a:pt x="1213376" y="388280"/>
                    <a:pt x="1208886" y="390525"/>
                  </a:cubicBezTo>
                  <a:cubicBezTo>
                    <a:pt x="1203767" y="393085"/>
                    <a:pt x="1199829" y="397725"/>
                    <a:pt x="1194599" y="400050"/>
                  </a:cubicBezTo>
                  <a:cubicBezTo>
                    <a:pt x="1185424" y="404128"/>
                    <a:pt x="1175765" y="407140"/>
                    <a:pt x="1166024" y="409575"/>
                  </a:cubicBezTo>
                  <a:cubicBezTo>
                    <a:pt x="1159916" y="411102"/>
                    <a:pt x="1139521" y="415682"/>
                    <a:pt x="1132686" y="419100"/>
                  </a:cubicBezTo>
                  <a:cubicBezTo>
                    <a:pt x="1127567" y="421660"/>
                    <a:pt x="1123161" y="425450"/>
                    <a:pt x="1118399" y="428625"/>
                  </a:cubicBezTo>
                  <a:cubicBezTo>
                    <a:pt x="1112049" y="438150"/>
                    <a:pt x="1102969" y="446340"/>
                    <a:pt x="1099349" y="457200"/>
                  </a:cubicBezTo>
                  <a:cubicBezTo>
                    <a:pt x="1096174" y="466725"/>
                    <a:pt x="1092259" y="476035"/>
                    <a:pt x="1089824" y="485775"/>
                  </a:cubicBezTo>
                  <a:cubicBezTo>
                    <a:pt x="1087408" y="495436"/>
                    <a:pt x="1084397" y="509551"/>
                    <a:pt x="1080299" y="519112"/>
                  </a:cubicBezTo>
                  <a:cubicBezTo>
                    <a:pt x="1077502" y="525638"/>
                    <a:pt x="1073949" y="531812"/>
                    <a:pt x="1070774" y="538162"/>
                  </a:cubicBezTo>
                  <a:cubicBezTo>
                    <a:pt x="1066996" y="557051"/>
                    <a:pt x="1062230" y="582843"/>
                    <a:pt x="1056486" y="600075"/>
                  </a:cubicBezTo>
                  <a:cubicBezTo>
                    <a:pt x="1049644" y="620601"/>
                    <a:pt x="1047570" y="625609"/>
                    <a:pt x="1042199" y="652462"/>
                  </a:cubicBezTo>
                  <a:cubicBezTo>
                    <a:pt x="1038548" y="670716"/>
                    <a:pt x="1033707" y="698851"/>
                    <a:pt x="1027911" y="719137"/>
                  </a:cubicBezTo>
                  <a:cubicBezTo>
                    <a:pt x="1021227" y="742532"/>
                    <a:pt x="1025407" y="732673"/>
                    <a:pt x="994574" y="742950"/>
                  </a:cubicBezTo>
                  <a:lnTo>
                    <a:pt x="980286" y="747712"/>
                  </a:lnTo>
                  <a:cubicBezTo>
                    <a:pt x="967145" y="746069"/>
                    <a:pt x="942585" y="745530"/>
                    <a:pt x="927899" y="738187"/>
                  </a:cubicBezTo>
                  <a:cubicBezTo>
                    <a:pt x="907473" y="727974"/>
                    <a:pt x="918286" y="729124"/>
                    <a:pt x="899324" y="714375"/>
                  </a:cubicBezTo>
                  <a:cubicBezTo>
                    <a:pt x="890288" y="707347"/>
                    <a:pt x="880274" y="701675"/>
                    <a:pt x="870749" y="695325"/>
                  </a:cubicBezTo>
                  <a:lnTo>
                    <a:pt x="827886" y="666750"/>
                  </a:lnTo>
                  <a:cubicBezTo>
                    <a:pt x="786937" y="639451"/>
                    <a:pt x="838750" y="672182"/>
                    <a:pt x="799311" y="652462"/>
                  </a:cubicBezTo>
                  <a:cubicBezTo>
                    <a:pt x="794192" y="649902"/>
                    <a:pt x="790254" y="645262"/>
                    <a:pt x="785024" y="642937"/>
                  </a:cubicBezTo>
                  <a:cubicBezTo>
                    <a:pt x="775849" y="638859"/>
                    <a:pt x="765974" y="636587"/>
                    <a:pt x="756449" y="633412"/>
                  </a:cubicBezTo>
                  <a:lnTo>
                    <a:pt x="742161" y="628650"/>
                  </a:lnTo>
                  <a:cubicBezTo>
                    <a:pt x="732636" y="622300"/>
                    <a:pt x="721680" y="617695"/>
                    <a:pt x="713586" y="609600"/>
                  </a:cubicBezTo>
                  <a:cubicBezTo>
                    <a:pt x="695252" y="591264"/>
                    <a:pt x="704903" y="599048"/>
                    <a:pt x="685011" y="585787"/>
                  </a:cubicBezTo>
                  <a:cubicBezTo>
                    <a:pt x="686599" y="581025"/>
                    <a:pt x="686989" y="575677"/>
                    <a:pt x="689774" y="571500"/>
                  </a:cubicBezTo>
                  <a:cubicBezTo>
                    <a:pt x="711191" y="539374"/>
                    <a:pt x="716286" y="535462"/>
                    <a:pt x="737399" y="514350"/>
                  </a:cubicBezTo>
                  <a:cubicBezTo>
                    <a:pt x="749366" y="478443"/>
                    <a:pt x="733225" y="522697"/>
                    <a:pt x="751686" y="485775"/>
                  </a:cubicBezTo>
                  <a:cubicBezTo>
                    <a:pt x="753931" y="481285"/>
                    <a:pt x="753958" y="475846"/>
                    <a:pt x="756449" y="471487"/>
                  </a:cubicBezTo>
                  <a:cubicBezTo>
                    <a:pt x="760387" y="464595"/>
                    <a:pt x="766122" y="458896"/>
                    <a:pt x="770736" y="452437"/>
                  </a:cubicBezTo>
                  <a:cubicBezTo>
                    <a:pt x="774063" y="447779"/>
                    <a:pt x="776597" y="442547"/>
                    <a:pt x="780261" y="438150"/>
                  </a:cubicBezTo>
                  <a:cubicBezTo>
                    <a:pt x="784573" y="432976"/>
                    <a:pt x="790166" y="428976"/>
                    <a:pt x="794549" y="423862"/>
                  </a:cubicBezTo>
                  <a:cubicBezTo>
                    <a:pt x="799715" y="417835"/>
                    <a:pt x="803223" y="410425"/>
                    <a:pt x="808836" y="404812"/>
                  </a:cubicBezTo>
                  <a:cubicBezTo>
                    <a:pt x="812883" y="400765"/>
                    <a:pt x="818727" y="398951"/>
                    <a:pt x="823124" y="395287"/>
                  </a:cubicBezTo>
                  <a:cubicBezTo>
                    <a:pt x="835943" y="384604"/>
                    <a:pt x="836494" y="378233"/>
                    <a:pt x="851699" y="371475"/>
                  </a:cubicBezTo>
                  <a:cubicBezTo>
                    <a:pt x="860874" y="367397"/>
                    <a:pt x="880274" y="361950"/>
                    <a:pt x="880274" y="361950"/>
                  </a:cubicBezTo>
                  <a:cubicBezTo>
                    <a:pt x="923136" y="363537"/>
                    <a:pt x="966145" y="362829"/>
                    <a:pt x="1008861" y="366712"/>
                  </a:cubicBezTo>
                  <a:cubicBezTo>
                    <a:pt x="1018860" y="367621"/>
                    <a:pt x="1027696" y="373802"/>
                    <a:pt x="1037436" y="376237"/>
                  </a:cubicBezTo>
                  <a:lnTo>
                    <a:pt x="1056486" y="381000"/>
                  </a:lnTo>
                  <a:cubicBezTo>
                    <a:pt x="1073949" y="379412"/>
                    <a:pt x="1092593" y="382749"/>
                    <a:pt x="1108874" y="376237"/>
                  </a:cubicBezTo>
                  <a:cubicBezTo>
                    <a:pt x="1113535" y="374373"/>
                    <a:pt x="1104111" y="366970"/>
                    <a:pt x="1104111" y="361950"/>
                  </a:cubicBezTo>
                  <a:cubicBezTo>
                    <a:pt x="1104111" y="295970"/>
                    <a:pt x="1101828" y="306889"/>
                    <a:pt x="1113636" y="271462"/>
                  </a:cubicBezTo>
                  <a:cubicBezTo>
                    <a:pt x="1110461" y="260350"/>
                    <a:pt x="1114972" y="242075"/>
                    <a:pt x="1104111" y="238125"/>
                  </a:cubicBezTo>
                  <a:cubicBezTo>
                    <a:pt x="1074235" y="227261"/>
                    <a:pt x="1040531" y="236116"/>
                    <a:pt x="1008861" y="233362"/>
                  </a:cubicBezTo>
                  <a:cubicBezTo>
                    <a:pt x="1003860" y="232927"/>
                    <a:pt x="999336" y="230187"/>
                    <a:pt x="994574" y="228600"/>
                  </a:cubicBezTo>
                  <a:cubicBezTo>
                    <a:pt x="991399" y="223837"/>
                    <a:pt x="987609" y="219432"/>
                    <a:pt x="985049" y="214312"/>
                  </a:cubicBezTo>
                  <a:cubicBezTo>
                    <a:pt x="973382" y="190978"/>
                    <a:pt x="981377" y="161368"/>
                    <a:pt x="985049" y="138112"/>
                  </a:cubicBezTo>
                  <a:cubicBezTo>
                    <a:pt x="986615" y="128195"/>
                    <a:pt x="991399" y="119062"/>
                    <a:pt x="994574" y="109537"/>
                  </a:cubicBezTo>
                  <a:lnTo>
                    <a:pt x="999336" y="95250"/>
                  </a:lnTo>
                  <a:lnTo>
                    <a:pt x="1004099" y="80962"/>
                  </a:lnTo>
                  <a:cubicBezTo>
                    <a:pt x="1006278" y="67888"/>
                    <a:pt x="1016317" y="35133"/>
                    <a:pt x="999336" y="23812"/>
                  </a:cubicBezTo>
                  <a:lnTo>
                    <a:pt x="985049" y="14287"/>
                  </a:lnTo>
                  <a:cubicBezTo>
                    <a:pt x="961839" y="49104"/>
                    <a:pt x="990174" y="5320"/>
                    <a:pt x="965999" y="47625"/>
                  </a:cubicBezTo>
                  <a:cubicBezTo>
                    <a:pt x="963159" y="52595"/>
                    <a:pt x="959314" y="56942"/>
                    <a:pt x="956474" y="61912"/>
                  </a:cubicBezTo>
                  <a:cubicBezTo>
                    <a:pt x="952952" y="68076"/>
                    <a:pt x="950602" y="74874"/>
                    <a:pt x="946949" y="80962"/>
                  </a:cubicBezTo>
                  <a:cubicBezTo>
                    <a:pt x="941059" y="90778"/>
                    <a:pt x="934249" y="100012"/>
                    <a:pt x="927899" y="109537"/>
                  </a:cubicBezTo>
                  <a:lnTo>
                    <a:pt x="918374" y="123825"/>
                  </a:lnTo>
                  <a:cubicBezTo>
                    <a:pt x="915199" y="128587"/>
                    <a:pt x="910659" y="132682"/>
                    <a:pt x="908849" y="138112"/>
                  </a:cubicBezTo>
                  <a:cubicBezTo>
                    <a:pt x="904075" y="152432"/>
                    <a:pt x="904819" y="154377"/>
                    <a:pt x="894561" y="166687"/>
                  </a:cubicBezTo>
                  <a:cubicBezTo>
                    <a:pt x="890249" y="171861"/>
                    <a:pt x="884657" y="175861"/>
                    <a:pt x="880274" y="180975"/>
                  </a:cubicBezTo>
                  <a:cubicBezTo>
                    <a:pt x="875108" y="187002"/>
                    <a:pt x="870600" y="193566"/>
                    <a:pt x="865986" y="200025"/>
                  </a:cubicBezTo>
                  <a:cubicBezTo>
                    <a:pt x="858001" y="211204"/>
                    <a:pt x="854300" y="220516"/>
                    <a:pt x="842174" y="228600"/>
                  </a:cubicBezTo>
                  <a:cubicBezTo>
                    <a:pt x="837997" y="231385"/>
                    <a:pt x="832649" y="231775"/>
                    <a:pt x="827886" y="233362"/>
                  </a:cubicBezTo>
                  <a:cubicBezTo>
                    <a:pt x="821536" y="238125"/>
                    <a:pt x="815295" y="243036"/>
                    <a:pt x="808836" y="247650"/>
                  </a:cubicBezTo>
                  <a:cubicBezTo>
                    <a:pt x="804179" y="250977"/>
                    <a:pt x="798827" y="253372"/>
                    <a:pt x="794549" y="257175"/>
                  </a:cubicBezTo>
                  <a:cubicBezTo>
                    <a:pt x="756000" y="291441"/>
                    <a:pt x="781147" y="280693"/>
                    <a:pt x="751686" y="290512"/>
                  </a:cubicBezTo>
                  <a:cubicBezTo>
                    <a:pt x="737638" y="299878"/>
                    <a:pt x="734571" y="300574"/>
                    <a:pt x="723111" y="314325"/>
                  </a:cubicBezTo>
                  <a:cubicBezTo>
                    <a:pt x="712562" y="326983"/>
                    <a:pt x="712531" y="332840"/>
                    <a:pt x="704061" y="347662"/>
                  </a:cubicBezTo>
                  <a:cubicBezTo>
                    <a:pt x="701221" y="352632"/>
                    <a:pt x="697376" y="356980"/>
                    <a:pt x="694536" y="361950"/>
                  </a:cubicBezTo>
                  <a:cubicBezTo>
                    <a:pt x="691014" y="368114"/>
                    <a:pt x="687808" y="374474"/>
                    <a:pt x="685011" y="381000"/>
                  </a:cubicBezTo>
                  <a:cubicBezTo>
                    <a:pt x="683034" y="385614"/>
                    <a:pt x="683034" y="391110"/>
                    <a:pt x="680249" y="395287"/>
                  </a:cubicBezTo>
                  <a:cubicBezTo>
                    <a:pt x="676513" y="400891"/>
                    <a:pt x="670344" y="404461"/>
                    <a:pt x="665961" y="409575"/>
                  </a:cubicBezTo>
                  <a:cubicBezTo>
                    <a:pt x="660795" y="415602"/>
                    <a:pt x="656840" y="422599"/>
                    <a:pt x="651674" y="428625"/>
                  </a:cubicBezTo>
                  <a:cubicBezTo>
                    <a:pt x="647291" y="433739"/>
                    <a:pt x="641698" y="437738"/>
                    <a:pt x="637386" y="442912"/>
                  </a:cubicBezTo>
                  <a:cubicBezTo>
                    <a:pt x="633722" y="447309"/>
                    <a:pt x="632331" y="453624"/>
                    <a:pt x="627861" y="457200"/>
                  </a:cubicBezTo>
                  <a:cubicBezTo>
                    <a:pt x="624757" y="459683"/>
                    <a:pt x="595765" y="466415"/>
                    <a:pt x="594524" y="466725"/>
                  </a:cubicBezTo>
                  <a:cubicBezTo>
                    <a:pt x="589761" y="463550"/>
                    <a:pt x="580905" y="462885"/>
                    <a:pt x="580236" y="457200"/>
                  </a:cubicBezTo>
                  <a:cubicBezTo>
                    <a:pt x="576859" y="428496"/>
                    <a:pt x="581563" y="395404"/>
                    <a:pt x="589761" y="366712"/>
                  </a:cubicBezTo>
                  <a:cubicBezTo>
                    <a:pt x="591140" y="361885"/>
                    <a:pt x="592936" y="357187"/>
                    <a:pt x="594524" y="352425"/>
                  </a:cubicBezTo>
                  <a:cubicBezTo>
                    <a:pt x="592936" y="333375"/>
                    <a:pt x="602620" y="309420"/>
                    <a:pt x="589761" y="295275"/>
                  </a:cubicBezTo>
                  <a:cubicBezTo>
                    <a:pt x="580091" y="284638"/>
                    <a:pt x="560537" y="295491"/>
                    <a:pt x="546899" y="300037"/>
                  </a:cubicBezTo>
                  <a:cubicBezTo>
                    <a:pt x="540509" y="302167"/>
                    <a:pt x="536746" y="309008"/>
                    <a:pt x="532611" y="314325"/>
                  </a:cubicBezTo>
                  <a:cubicBezTo>
                    <a:pt x="525583" y="323361"/>
                    <a:pt x="520429" y="333742"/>
                    <a:pt x="513561" y="342900"/>
                  </a:cubicBezTo>
                  <a:cubicBezTo>
                    <a:pt x="510328" y="347211"/>
                    <a:pt x="493230" y="369276"/>
                    <a:pt x="489749" y="376237"/>
                  </a:cubicBezTo>
                  <a:cubicBezTo>
                    <a:pt x="487504" y="380727"/>
                    <a:pt x="486574" y="385762"/>
                    <a:pt x="484986" y="390525"/>
                  </a:cubicBezTo>
                  <a:cubicBezTo>
                    <a:pt x="486574" y="396875"/>
                    <a:pt x="488465" y="403157"/>
                    <a:pt x="489749" y="409575"/>
                  </a:cubicBezTo>
                  <a:cubicBezTo>
                    <a:pt x="495990" y="440779"/>
                    <a:pt x="491896" y="431376"/>
                    <a:pt x="499274" y="457200"/>
                  </a:cubicBezTo>
                  <a:cubicBezTo>
                    <a:pt x="509696" y="493676"/>
                    <a:pt x="496862" y="448201"/>
                    <a:pt x="513561" y="485775"/>
                  </a:cubicBezTo>
                  <a:cubicBezTo>
                    <a:pt x="520186" y="500680"/>
                    <a:pt x="523891" y="517569"/>
                    <a:pt x="527849" y="533400"/>
                  </a:cubicBezTo>
                  <a:cubicBezTo>
                    <a:pt x="535514" y="602394"/>
                    <a:pt x="535110" y="578246"/>
                    <a:pt x="527849" y="676275"/>
                  </a:cubicBezTo>
                  <a:cubicBezTo>
                    <a:pt x="527136" y="685905"/>
                    <a:pt x="525627" y="695534"/>
                    <a:pt x="523086" y="704850"/>
                  </a:cubicBezTo>
                  <a:cubicBezTo>
                    <a:pt x="520837" y="713098"/>
                    <a:pt x="516563" y="720657"/>
                    <a:pt x="513561" y="728662"/>
                  </a:cubicBezTo>
                  <a:cubicBezTo>
                    <a:pt x="511798" y="733363"/>
                    <a:pt x="510178" y="738123"/>
                    <a:pt x="508799" y="742950"/>
                  </a:cubicBezTo>
                  <a:cubicBezTo>
                    <a:pt x="507001" y="749244"/>
                    <a:pt x="506614" y="755984"/>
                    <a:pt x="504036" y="762000"/>
                  </a:cubicBezTo>
                  <a:cubicBezTo>
                    <a:pt x="501781" y="767261"/>
                    <a:pt x="497686" y="771525"/>
                    <a:pt x="494511" y="776287"/>
                  </a:cubicBezTo>
                  <a:cubicBezTo>
                    <a:pt x="492924" y="781050"/>
                    <a:pt x="492534" y="786398"/>
                    <a:pt x="489749" y="790575"/>
                  </a:cubicBezTo>
                  <a:cubicBezTo>
                    <a:pt x="479557" y="805862"/>
                    <a:pt x="476151" y="804632"/>
                    <a:pt x="461174" y="809625"/>
                  </a:cubicBezTo>
                  <a:cubicBezTo>
                    <a:pt x="451649" y="808037"/>
                    <a:pt x="441236" y="809180"/>
                    <a:pt x="432599" y="804862"/>
                  </a:cubicBezTo>
                  <a:cubicBezTo>
                    <a:pt x="423202" y="800164"/>
                    <a:pt x="420164" y="778934"/>
                    <a:pt x="418311" y="771525"/>
                  </a:cubicBezTo>
                  <a:cubicBezTo>
                    <a:pt x="417805" y="762413"/>
                    <a:pt x="420911" y="682556"/>
                    <a:pt x="404024" y="657225"/>
                  </a:cubicBezTo>
                  <a:cubicBezTo>
                    <a:pt x="400849" y="652462"/>
                    <a:pt x="398969" y="646513"/>
                    <a:pt x="394499" y="642937"/>
                  </a:cubicBezTo>
                  <a:cubicBezTo>
                    <a:pt x="390579" y="639801"/>
                    <a:pt x="384974" y="639762"/>
                    <a:pt x="380211" y="638175"/>
                  </a:cubicBezTo>
                  <a:cubicBezTo>
                    <a:pt x="377036" y="642937"/>
                    <a:pt x="373246" y="647343"/>
                    <a:pt x="370686" y="652462"/>
                  </a:cubicBezTo>
                  <a:cubicBezTo>
                    <a:pt x="367272" y="659290"/>
                    <a:pt x="362685" y="679703"/>
                    <a:pt x="361161" y="685800"/>
                  </a:cubicBezTo>
                  <a:cubicBezTo>
                    <a:pt x="358227" y="732744"/>
                    <a:pt x="361997" y="746515"/>
                    <a:pt x="351636" y="781050"/>
                  </a:cubicBezTo>
                  <a:cubicBezTo>
                    <a:pt x="348751" y="790667"/>
                    <a:pt x="347680" y="801271"/>
                    <a:pt x="342111" y="809625"/>
                  </a:cubicBezTo>
                  <a:cubicBezTo>
                    <a:pt x="338936" y="814387"/>
                    <a:pt x="336633" y="819865"/>
                    <a:pt x="332586" y="823912"/>
                  </a:cubicBezTo>
                  <a:cubicBezTo>
                    <a:pt x="321265" y="835233"/>
                    <a:pt x="303873" y="838246"/>
                    <a:pt x="289724" y="842962"/>
                  </a:cubicBezTo>
                  <a:lnTo>
                    <a:pt x="275436" y="847725"/>
                  </a:lnTo>
                  <a:cubicBezTo>
                    <a:pt x="265338" y="846807"/>
                    <a:pt x="200276" y="841484"/>
                    <a:pt x="184949" y="838200"/>
                  </a:cubicBezTo>
                  <a:cubicBezTo>
                    <a:pt x="175132" y="836096"/>
                    <a:pt x="165899" y="831850"/>
                    <a:pt x="156374" y="828675"/>
                  </a:cubicBezTo>
                  <a:cubicBezTo>
                    <a:pt x="151611" y="827087"/>
                    <a:pt x="147009" y="824896"/>
                    <a:pt x="142086" y="823912"/>
                  </a:cubicBezTo>
                  <a:lnTo>
                    <a:pt x="118274" y="819150"/>
                  </a:lnTo>
                  <a:cubicBezTo>
                    <a:pt x="113511" y="815975"/>
                    <a:pt x="109345" y="811635"/>
                    <a:pt x="103986" y="809625"/>
                  </a:cubicBezTo>
                  <a:cubicBezTo>
                    <a:pt x="78380" y="800023"/>
                    <a:pt x="54874" y="807162"/>
                    <a:pt x="27786" y="809625"/>
                  </a:cubicBezTo>
                  <a:cubicBezTo>
                    <a:pt x="21436" y="814387"/>
                    <a:pt x="13817" y="817814"/>
                    <a:pt x="8736" y="823912"/>
                  </a:cubicBezTo>
                  <a:cubicBezTo>
                    <a:pt x="0" y="834395"/>
                    <a:pt x="4919" y="858188"/>
                    <a:pt x="8736" y="866775"/>
                  </a:cubicBezTo>
                  <a:cubicBezTo>
                    <a:pt x="11471" y="872930"/>
                    <a:pt x="17910" y="876679"/>
                    <a:pt x="23024" y="881062"/>
                  </a:cubicBezTo>
                  <a:cubicBezTo>
                    <a:pt x="29051" y="886228"/>
                    <a:pt x="34974" y="891800"/>
                    <a:pt x="42074" y="895350"/>
                  </a:cubicBezTo>
                  <a:cubicBezTo>
                    <a:pt x="47928" y="898277"/>
                    <a:pt x="54830" y="898314"/>
                    <a:pt x="61124" y="900112"/>
                  </a:cubicBezTo>
                  <a:cubicBezTo>
                    <a:pt x="65951" y="901491"/>
                    <a:pt x="70921" y="902630"/>
                    <a:pt x="75411" y="904875"/>
                  </a:cubicBezTo>
                  <a:cubicBezTo>
                    <a:pt x="103036" y="918688"/>
                    <a:pt x="75364" y="911406"/>
                    <a:pt x="108749" y="923925"/>
                  </a:cubicBezTo>
                  <a:cubicBezTo>
                    <a:pt x="114878" y="926223"/>
                    <a:pt x="121505" y="926889"/>
                    <a:pt x="127799" y="928687"/>
                  </a:cubicBezTo>
                  <a:cubicBezTo>
                    <a:pt x="132626" y="930066"/>
                    <a:pt x="137324" y="931862"/>
                    <a:pt x="142086" y="933450"/>
                  </a:cubicBezTo>
                  <a:cubicBezTo>
                    <a:pt x="148436" y="942975"/>
                    <a:pt x="157516" y="951165"/>
                    <a:pt x="161136" y="962025"/>
                  </a:cubicBezTo>
                  <a:lnTo>
                    <a:pt x="170661" y="990600"/>
                  </a:lnTo>
                  <a:cubicBezTo>
                    <a:pt x="172249" y="995362"/>
                    <a:pt x="174207" y="1000017"/>
                    <a:pt x="175424" y="1004887"/>
                  </a:cubicBezTo>
                  <a:lnTo>
                    <a:pt x="180186" y="1023937"/>
                  </a:lnTo>
                  <a:cubicBezTo>
                    <a:pt x="181774" y="1052512"/>
                    <a:pt x="179336" y="1081599"/>
                    <a:pt x="184949" y="1109662"/>
                  </a:cubicBezTo>
                  <a:cubicBezTo>
                    <a:pt x="186072" y="1115275"/>
                    <a:pt x="193512" y="1119187"/>
                    <a:pt x="199236" y="1119187"/>
                  </a:cubicBezTo>
                  <a:cubicBezTo>
                    <a:pt x="209974" y="1119187"/>
                    <a:pt x="237278" y="1109681"/>
                    <a:pt x="251624" y="1104900"/>
                  </a:cubicBezTo>
                  <a:cubicBezTo>
                    <a:pt x="256386" y="1100137"/>
                    <a:pt x="261996" y="1096093"/>
                    <a:pt x="265911" y="1090612"/>
                  </a:cubicBezTo>
                  <a:cubicBezTo>
                    <a:pt x="292896" y="1052832"/>
                    <a:pt x="262432" y="1088366"/>
                    <a:pt x="280199" y="1057275"/>
                  </a:cubicBezTo>
                  <a:cubicBezTo>
                    <a:pt x="284137" y="1050383"/>
                    <a:pt x="289873" y="1044684"/>
                    <a:pt x="294486" y="1038225"/>
                  </a:cubicBezTo>
                  <a:cubicBezTo>
                    <a:pt x="297813" y="1033567"/>
                    <a:pt x="300208" y="1028215"/>
                    <a:pt x="304011" y="1023937"/>
                  </a:cubicBezTo>
                  <a:cubicBezTo>
                    <a:pt x="327736" y="997246"/>
                    <a:pt x="325159" y="1000313"/>
                    <a:pt x="346874" y="985837"/>
                  </a:cubicBezTo>
                  <a:cubicBezTo>
                    <a:pt x="365924" y="987425"/>
                    <a:pt x="385279" y="986851"/>
                    <a:pt x="404024" y="990600"/>
                  </a:cubicBezTo>
                  <a:cubicBezTo>
                    <a:pt x="409637" y="991723"/>
                    <a:pt x="414033" y="996322"/>
                    <a:pt x="418311" y="1000125"/>
                  </a:cubicBezTo>
                  <a:cubicBezTo>
                    <a:pt x="428379" y="1009074"/>
                    <a:pt x="435678" y="1021228"/>
                    <a:pt x="446886" y="1028700"/>
                  </a:cubicBezTo>
                  <a:cubicBezTo>
                    <a:pt x="451649" y="1031875"/>
                    <a:pt x="456204" y="1035385"/>
                    <a:pt x="461174" y="1038225"/>
                  </a:cubicBezTo>
                  <a:cubicBezTo>
                    <a:pt x="467338" y="1041747"/>
                    <a:pt x="474447" y="1043624"/>
                    <a:pt x="480224" y="1047750"/>
                  </a:cubicBezTo>
                  <a:cubicBezTo>
                    <a:pt x="497413" y="1060028"/>
                    <a:pt x="491749" y="1061581"/>
                    <a:pt x="504036" y="1076325"/>
                  </a:cubicBezTo>
                  <a:cubicBezTo>
                    <a:pt x="521949" y="1097820"/>
                    <a:pt x="514947" y="1082322"/>
                    <a:pt x="527849" y="1104900"/>
                  </a:cubicBezTo>
                  <a:cubicBezTo>
                    <a:pt x="531371" y="1111064"/>
                    <a:pt x="534737" y="1117358"/>
                    <a:pt x="537374" y="1123950"/>
                  </a:cubicBezTo>
                  <a:cubicBezTo>
                    <a:pt x="548696" y="1152256"/>
                    <a:pt x="544642" y="1147008"/>
                    <a:pt x="551661" y="1171575"/>
                  </a:cubicBezTo>
                  <a:cubicBezTo>
                    <a:pt x="553040" y="1176402"/>
                    <a:pt x="554836" y="1181100"/>
                    <a:pt x="556424" y="1185862"/>
                  </a:cubicBezTo>
                  <a:cubicBezTo>
                    <a:pt x="554784" y="1203905"/>
                    <a:pt x="560199" y="1236732"/>
                    <a:pt x="542136" y="1252537"/>
                  </a:cubicBezTo>
                  <a:cubicBezTo>
                    <a:pt x="533521" y="1260075"/>
                    <a:pt x="524421" y="1267967"/>
                    <a:pt x="513561" y="1271587"/>
                  </a:cubicBezTo>
                  <a:lnTo>
                    <a:pt x="484986" y="1281112"/>
                  </a:lnTo>
                  <a:cubicBezTo>
                    <a:pt x="480224" y="1284287"/>
                    <a:pt x="476129" y="1288827"/>
                    <a:pt x="470699" y="1290637"/>
                  </a:cubicBezTo>
                  <a:cubicBezTo>
                    <a:pt x="460006" y="1294202"/>
                    <a:pt x="403991" y="1299637"/>
                    <a:pt x="399261" y="1300162"/>
                  </a:cubicBezTo>
                  <a:cubicBezTo>
                    <a:pt x="389071" y="1303559"/>
                    <a:pt x="378288" y="1305762"/>
                    <a:pt x="370686" y="1314450"/>
                  </a:cubicBezTo>
                  <a:cubicBezTo>
                    <a:pt x="342094" y="1347126"/>
                    <a:pt x="363146" y="1335815"/>
                    <a:pt x="337349" y="1357312"/>
                  </a:cubicBezTo>
                  <a:cubicBezTo>
                    <a:pt x="332952" y="1360976"/>
                    <a:pt x="328420" y="1364827"/>
                    <a:pt x="323061" y="1366837"/>
                  </a:cubicBezTo>
                  <a:cubicBezTo>
                    <a:pt x="315482" y="1369679"/>
                    <a:pt x="307102" y="1369637"/>
                    <a:pt x="299249" y="1371600"/>
                  </a:cubicBezTo>
                  <a:cubicBezTo>
                    <a:pt x="294379" y="1372818"/>
                    <a:pt x="289724" y="1374775"/>
                    <a:pt x="284961" y="1376362"/>
                  </a:cubicBezTo>
                  <a:cubicBezTo>
                    <a:pt x="281786" y="1381125"/>
                    <a:pt x="279100" y="1386253"/>
                    <a:pt x="275436" y="1390650"/>
                  </a:cubicBezTo>
                  <a:cubicBezTo>
                    <a:pt x="271124" y="1395824"/>
                    <a:pt x="265064" y="1399457"/>
                    <a:pt x="261149" y="1404937"/>
                  </a:cubicBezTo>
                  <a:cubicBezTo>
                    <a:pt x="257023" y="1410714"/>
                    <a:pt x="254799" y="1417637"/>
                    <a:pt x="251624" y="1423987"/>
                  </a:cubicBezTo>
                  <a:cubicBezTo>
                    <a:pt x="250036" y="1435100"/>
                    <a:pt x="249385" y="1446387"/>
                    <a:pt x="246861" y="1457325"/>
                  </a:cubicBezTo>
                  <a:cubicBezTo>
                    <a:pt x="244603" y="1467108"/>
                    <a:pt x="237336" y="1485900"/>
                    <a:pt x="237336" y="1485900"/>
                  </a:cubicBezTo>
                  <a:cubicBezTo>
                    <a:pt x="235749" y="1495425"/>
                    <a:pt x="234669" y="1505049"/>
                    <a:pt x="232574" y="1514475"/>
                  </a:cubicBezTo>
                  <a:cubicBezTo>
                    <a:pt x="231485" y="1519375"/>
                    <a:pt x="227811" y="1523742"/>
                    <a:pt x="227811" y="1528762"/>
                  </a:cubicBezTo>
                  <a:cubicBezTo>
                    <a:pt x="227811" y="1647022"/>
                    <a:pt x="226013" y="1573949"/>
                    <a:pt x="242099" y="1638300"/>
                  </a:cubicBezTo>
                  <a:cubicBezTo>
                    <a:pt x="246657" y="1656532"/>
                    <a:pt x="244124" y="1660287"/>
                    <a:pt x="261149" y="1671637"/>
                  </a:cubicBezTo>
                  <a:cubicBezTo>
                    <a:pt x="265326" y="1674422"/>
                    <a:pt x="270609" y="1675021"/>
                    <a:pt x="275436" y="1676400"/>
                  </a:cubicBezTo>
                  <a:cubicBezTo>
                    <a:pt x="297884" y="1682814"/>
                    <a:pt x="300855" y="1682072"/>
                    <a:pt x="327824" y="1685925"/>
                  </a:cubicBezTo>
                  <a:cubicBezTo>
                    <a:pt x="338936" y="1719262"/>
                    <a:pt x="327824" y="1711325"/>
                    <a:pt x="351636" y="1719262"/>
                  </a:cubicBezTo>
                  <a:cubicBezTo>
                    <a:pt x="356399" y="1714500"/>
                    <a:pt x="361789" y="1710291"/>
                    <a:pt x="365924" y="1704975"/>
                  </a:cubicBezTo>
                  <a:cubicBezTo>
                    <a:pt x="372952" y="1695939"/>
                    <a:pt x="374114" y="1680021"/>
                    <a:pt x="384974" y="1676400"/>
                  </a:cubicBezTo>
                  <a:lnTo>
                    <a:pt x="399261" y="1671637"/>
                  </a:lnTo>
                  <a:cubicBezTo>
                    <a:pt x="442434" y="1686028"/>
                    <a:pt x="417040" y="1671066"/>
                    <a:pt x="437361" y="1695450"/>
                  </a:cubicBezTo>
                  <a:cubicBezTo>
                    <a:pt x="441673" y="1700624"/>
                    <a:pt x="447514" y="1704421"/>
                    <a:pt x="451649" y="1709737"/>
                  </a:cubicBezTo>
                  <a:cubicBezTo>
                    <a:pt x="458677" y="1718773"/>
                    <a:pt x="470699" y="1738312"/>
                    <a:pt x="470699" y="1738312"/>
                  </a:cubicBezTo>
                  <a:cubicBezTo>
                    <a:pt x="472286" y="1743075"/>
                    <a:pt x="473216" y="1748110"/>
                    <a:pt x="475461" y="1752600"/>
                  </a:cubicBezTo>
                  <a:cubicBezTo>
                    <a:pt x="478021" y="1757719"/>
                    <a:pt x="482976" y="1761528"/>
                    <a:pt x="484986" y="1766887"/>
                  </a:cubicBezTo>
                  <a:cubicBezTo>
                    <a:pt x="487828" y="1774466"/>
                    <a:pt x="488161" y="1782762"/>
                    <a:pt x="489749" y="1790700"/>
                  </a:cubicBezTo>
                  <a:cubicBezTo>
                    <a:pt x="487995" y="1802979"/>
                    <a:pt x="486872" y="1825028"/>
                    <a:pt x="480224" y="1838325"/>
                  </a:cubicBezTo>
                  <a:cubicBezTo>
                    <a:pt x="461756" y="1875262"/>
                    <a:pt x="477911" y="1830979"/>
                    <a:pt x="465936" y="1866900"/>
                  </a:cubicBezTo>
                  <a:cubicBezTo>
                    <a:pt x="470699" y="1871662"/>
                    <a:pt x="474620" y="1877451"/>
                    <a:pt x="480224" y="1881187"/>
                  </a:cubicBezTo>
                  <a:cubicBezTo>
                    <a:pt x="484401" y="1883972"/>
                    <a:pt x="489641" y="1884732"/>
                    <a:pt x="494511" y="1885950"/>
                  </a:cubicBezTo>
                  <a:lnTo>
                    <a:pt x="532611" y="1895475"/>
                  </a:lnTo>
                  <a:cubicBezTo>
                    <a:pt x="537374" y="1900237"/>
                    <a:pt x="541011" y="1906491"/>
                    <a:pt x="546899" y="1909762"/>
                  </a:cubicBezTo>
                  <a:cubicBezTo>
                    <a:pt x="555676" y="1914638"/>
                    <a:pt x="575474" y="1919287"/>
                    <a:pt x="575474" y="1919287"/>
                  </a:cubicBezTo>
                  <a:cubicBezTo>
                    <a:pt x="584999" y="1925637"/>
                    <a:pt x="593189" y="1941957"/>
                    <a:pt x="604049" y="1938337"/>
                  </a:cubicBezTo>
                  <a:cubicBezTo>
                    <a:pt x="613574" y="1935162"/>
                    <a:pt x="624270" y="1934381"/>
                    <a:pt x="632624" y="1928812"/>
                  </a:cubicBezTo>
                  <a:cubicBezTo>
                    <a:pt x="637386" y="1925637"/>
                    <a:pt x="642514" y="1922951"/>
                    <a:pt x="646911" y="1919287"/>
                  </a:cubicBezTo>
                  <a:cubicBezTo>
                    <a:pt x="652085" y="1914975"/>
                    <a:pt x="655595" y="1908736"/>
                    <a:pt x="661199" y="1905000"/>
                  </a:cubicBezTo>
                  <a:cubicBezTo>
                    <a:pt x="665376" y="1902215"/>
                    <a:pt x="671098" y="1902675"/>
                    <a:pt x="675486" y="1900237"/>
                  </a:cubicBezTo>
                  <a:cubicBezTo>
                    <a:pt x="724607" y="1872947"/>
                    <a:pt x="686022" y="1887199"/>
                    <a:pt x="718349" y="1876425"/>
                  </a:cubicBezTo>
                  <a:cubicBezTo>
                    <a:pt x="721524" y="1871662"/>
                    <a:pt x="723827" y="1866185"/>
                    <a:pt x="727874" y="1862137"/>
                  </a:cubicBezTo>
                  <a:cubicBezTo>
                    <a:pt x="765339" y="1824670"/>
                    <a:pt x="717434" y="1885142"/>
                    <a:pt x="756449" y="1838325"/>
                  </a:cubicBezTo>
                  <a:cubicBezTo>
                    <a:pt x="776295" y="1814510"/>
                    <a:pt x="754066" y="1831976"/>
                    <a:pt x="780261" y="1814512"/>
                  </a:cubicBezTo>
                  <a:cubicBezTo>
                    <a:pt x="788369" y="1790192"/>
                    <a:pt x="785290" y="1806854"/>
                    <a:pt x="780261" y="1771650"/>
                  </a:cubicBezTo>
                  <a:cubicBezTo>
                    <a:pt x="780216" y="1771338"/>
                    <a:pt x="775776" y="1723320"/>
                    <a:pt x="770736" y="1714500"/>
                  </a:cubicBezTo>
                  <a:cubicBezTo>
                    <a:pt x="767394" y="1708652"/>
                    <a:pt x="760761" y="1705386"/>
                    <a:pt x="756449" y="1700212"/>
                  </a:cubicBezTo>
                  <a:cubicBezTo>
                    <a:pt x="752785" y="1695815"/>
                    <a:pt x="750588" y="1690322"/>
                    <a:pt x="746924" y="1685925"/>
                  </a:cubicBezTo>
                  <a:cubicBezTo>
                    <a:pt x="737441" y="1674546"/>
                    <a:pt x="716316" y="1656672"/>
                    <a:pt x="704061" y="1652587"/>
                  </a:cubicBezTo>
                  <a:lnTo>
                    <a:pt x="689774" y="1647825"/>
                  </a:lnTo>
                  <a:cubicBezTo>
                    <a:pt x="686599" y="1643062"/>
                    <a:pt x="682574" y="1638768"/>
                    <a:pt x="680249" y="1633537"/>
                  </a:cubicBezTo>
                  <a:cubicBezTo>
                    <a:pt x="676171" y="1624362"/>
                    <a:pt x="670724" y="1604962"/>
                    <a:pt x="670724" y="1604962"/>
                  </a:cubicBezTo>
                  <a:cubicBezTo>
                    <a:pt x="672311" y="1574800"/>
                    <a:pt x="673811" y="1544633"/>
                    <a:pt x="675486" y="1514475"/>
                  </a:cubicBezTo>
                  <a:cubicBezTo>
                    <a:pt x="675746" y="1509789"/>
                    <a:pt x="672591" y="1444065"/>
                    <a:pt x="685011" y="1419225"/>
                  </a:cubicBezTo>
                  <a:cubicBezTo>
                    <a:pt x="687571" y="1414105"/>
                    <a:pt x="690489" y="1408984"/>
                    <a:pt x="694536" y="1404937"/>
                  </a:cubicBezTo>
                  <a:cubicBezTo>
                    <a:pt x="703768" y="1395705"/>
                    <a:pt x="711491" y="1394523"/>
                    <a:pt x="723111" y="1390650"/>
                  </a:cubicBezTo>
                  <a:cubicBezTo>
                    <a:pt x="756766" y="1397380"/>
                    <a:pt x="739249" y="1392853"/>
                    <a:pt x="775499" y="1404937"/>
                  </a:cubicBezTo>
                  <a:cubicBezTo>
                    <a:pt x="780261" y="1406525"/>
                    <a:pt x="785609" y="1406915"/>
                    <a:pt x="789786" y="1409700"/>
                  </a:cubicBezTo>
                  <a:cubicBezTo>
                    <a:pt x="822538" y="1431535"/>
                    <a:pt x="807501" y="1425130"/>
                    <a:pt x="832649" y="1433512"/>
                  </a:cubicBezTo>
                  <a:cubicBezTo>
                    <a:pt x="873592" y="1460808"/>
                    <a:pt x="821790" y="1428082"/>
                    <a:pt x="861224" y="1447800"/>
                  </a:cubicBezTo>
                  <a:cubicBezTo>
                    <a:pt x="866343" y="1450360"/>
                    <a:pt x="870749" y="1454150"/>
                    <a:pt x="875511" y="1457325"/>
                  </a:cubicBezTo>
                  <a:cubicBezTo>
                    <a:pt x="887596" y="1493579"/>
                    <a:pt x="883067" y="1476055"/>
                    <a:pt x="889799" y="1509712"/>
                  </a:cubicBezTo>
                  <a:cubicBezTo>
                    <a:pt x="886734" y="1552621"/>
                    <a:pt x="889804" y="1563670"/>
                    <a:pt x="880274" y="1595437"/>
                  </a:cubicBezTo>
                  <a:cubicBezTo>
                    <a:pt x="877389" y="1605054"/>
                    <a:pt x="873924" y="1614487"/>
                    <a:pt x="870749" y="1624012"/>
                  </a:cubicBezTo>
                  <a:lnTo>
                    <a:pt x="865986" y="1638300"/>
                  </a:lnTo>
                  <a:cubicBezTo>
                    <a:pt x="888628" y="1653394"/>
                    <a:pt x="874845" y="1646015"/>
                    <a:pt x="908849" y="1657350"/>
                  </a:cubicBezTo>
                  <a:lnTo>
                    <a:pt x="923136" y="1662112"/>
                  </a:lnTo>
                  <a:cubicBezTo>
                    <a:pt x="939758" y="1673193"/>
                    <a:pt x="953947" y="1679954"/>
                    <a:pt x="965999" y="1695450"/>
                  </a:cubicBezTo>
                  <a:cubicBezTo>
                    <a:pt x="973027" y="1704486"/>
                    <a:pt x="985049" y="1724025"/>
                    <a:pt x="985049" y="1724025"/>
                  </a:cubicBezTo>
                  <a:cubicBezTo>
                    <a:pt x="988224" y="1733550"/>
                    <a:pt x="986220" y="1747031"/>
                    <a:pt x="994574" y="1752600"/>
                  </a:cubicBezTo>
                  <a:cubicBezTo>
                    <a:pt x="999336" y="1755775"/>
                    <a:pt x="1003742" y="1759565"/>
                    <a:pt x="1008861" y="1762125"/>
                  </a:cubicBezTo>
                  <a:cubicBezTo>
                    <a:pt x="1029516" y="1772452"/>
                    <a:pt x="1072854" y="1770540"/>
                    <a:pt x="1085061" y="1771650"/>
                  </a:cubicBezTo>
                  <a:cubicBezTo>
                    <a:pt x="1099378" y="1772952"/>
                    <a:pt x="1113636" y="1774825"/>
                    <a:pt x="1127924" y="1776412"/>
                  </a:cubicBezTo>
                  <a:cubicBezTo>
                    <a:pt x="1134023" y="1777937"/>
                    <a:pt x="1154432" y="1782522"/>
                    <a:pt x="1161261" y="1785937"/>
                  </a:cubicBezTo>
                  <a:cubicBezTo>
                    <a:pt x="1166381" y="1788497"/>
                    <a:pt x="1170786" y="1792287"/>
                    <a:pt x="1175549" y="1795462"/>
                  </a:cubicBezTo>
                  <a:lnTo>
                    <a:pt x="1194599" y="1824037"/>
                  </a:lnTo>
                  <a:cubicBezTo>
                    <a:pt x="1203066" y="1836738"/>
                    <a:pt x="1205717" y="1842739"/>
                    <a:pt x="1218411" y="1852612"/>
                  </a:cubicBezTo>
                  <a:cubicBezTo>
                    <a:pt x="1227447" y="1859640"/>
                    <a:pt x="1237461" y="1865312"/>
                    <a:pt x="1246986" y="1871662"/>
                  </a:cubicBezTo>
                  <a:lnTo>
                    <a:pt x="1261274" y="1881187"/>
                  </a:lnTo>
                  <a:cubicBezTo>
                    <a:pt x="1266036" y="1887537"/>
                    <a:pt x="1270251" y="1894337"/>
                    <a:pt x="1275561" y="1900237"/>
                  </a:cubicBezTo>
                  <a:cubicBezTo>
                    <a:pt x="1284572" y="1910250"/>
                    <a:pt x="1296664" y="1917604"/>
                    <a:pt x="1304136" y="1928812"/>
                  </a:cubicBezTo>
                  <a:cubicBezTo>
                    <a:pt x="1307311" y="1933575"/>
                    <a:pt x="1309353" y="1939331"/>
                    <a:pt x="1313661" y="1943100"/>
                  </a:cubicBezTo>
                  <a:cubicBezTo>
                    <a:pt x="1322276" y="1950638"/>
                    <a:pt x="1333078" y="1955282"/>
                    <a:pt x="1342236" y="1962150"/>
                  </a:cubicBezTo>
                  <a:cubicBezTo>
                    <a:pt x="1348586" y="1966912"/>
                    <a:pt x="1353916" y="1973489"/>
                    <a:pt x="1361286" y="1976437"/>
                  </a:cubicBezTo>
                  <a:cubicBezTo>
                    <a:pt x="1370252" y="1980023"/>
                    <a:pt x="1380336" y="1979612"/>
                    <a:pt x="1389861" y="1981200"/>
                  </a:cubicBezTo>
                  <a:cubicBezTo>
                    <a:pt x="1420017" y="1973660"/>
                    <a:pt x="1403464" y="1980068"/>
                    <a:pt x="1437486" y="1957387"/>
                  </a:cubicBezTo>
                  <a:lnTo>
                    <a:pt x="1451774" y="1947862"/>
                  </a:lnTo>
                  <a:cubicBezTo>
                    <a:pt x="1453361" y="1943100"/>
                    <a:pt x="1455826" y="1938544"/>
                    <a:pt x="1456536" y="1933575"/>
                  </a:cubicBezTo>
                  <a:cubicBezTo>
                    <a:pt x="1463681" y="1883563"/>
                    <a:pt x="1462093" y="1878811"/>
                    <a:pt x="1456536" y="1828800"/>
                  </a:cubicBezTo>
                  <a:cubicBezTo>
                    <a:pt x="1455296" y="1817643"/>
                    <a:pt x="1453975" y="1806469"/>
                    <a:pt x="1451774" y="1795462"/>
                  </a:cubicBezTo>
                  <a:cubicBezTo>
                    <a:pt x="1450789" y="1790539"/>
                    <a:pt x="1450147" y="1785095"/>
                    <a:pt x="1447011" y="1781175"/>
                  </a:cubicBezTo>
                  <a:cubicBezTo>
                    <a:pt x="1431914" y="1762304"/>
                    <a:pt x="1388012" y="1767924"/>
                    <a:pt x="1375574" y="1766887"/>
                  </a:cubicBezTo>
                  <a:cubicBezTo>
                    <a:pt x="1348248" y="1757780"/>
                    <a:pt x="1373755" y="1768648"/>
                    <a:pt x="1346999" y="1747837"/>
                  </a:cubicBezTo>
                  <a:cubicBezTo>
                    <a:pt x="1337963" y="1740809"/>
                    <a:pt x="1318424" y="1728787"/>
                    <a:pt x="1318424" y="1728787"/>
                  </a:cubicBezTo>
                  <a:cubicBezTo>
                    <a:pt x="1313608" y="1721563"/>
                    <a:pt x="1304136" y="1710071"/>
                    <a:pt x="1304136" y="1700212"/>
                  </a:cubicBezTo>
                  <a:cubicBezTo>
                    <a:pt x="1304136" y="1694788"/>
                    <a:pt x="1308751" y="1666189"/>
                    <a:pt x="1313661" y="1657350"/>
                  </a:cubicBezTo>
                  <a:cubicBezTo>
                    <a:pt x="1319220" y="1647343"/>
                    <a:pt x="1323186" y="1635125"/>
                    <a:pt x="1332711" y="1628775"/>
                  </a:cubicBezTo>
                  <a:lnTo>
                    <a:pt x="1346999" y="1619250"/>
                  </a:lnTo>
                  <a:cubicBezTo>
                    <a:pt x="1350174" y="1614487"/>
                    <a:pt x="1352477" y="1609010"/>
                    <a:pt x="1356524" y="1604962"/>
                  </a:cubicBezTo>
                  <a:cubicBezTo>
                    <a:pt x="1360571" y="1600915"/>
                    <a:pt x="1366153" y="1598764"/>
                    <a:pt x="1370811" y="1595437"/>
                  </a:cubicBezTo>
                  <a:cubicBezTo>
                    <a:pt x="1392197" y="1580162"/>
                    <a:pt x="1386839" y="1584172"/>
                    <a:pt x="1404149" y="1566862"/>
                  </a:cubicBezTo>
                  <a:cubicBezTo>
                    <a:pt x="1405736" y="1562100"/>
                    <a:pt x="1406666" y="1557065"/>
                    <a:pt x="1408911" y="1552575"/>
                  </a:cubicBezTo>
                  <a:cubicBezTo>
                    <a:pt x="1411471" y="1547455"/>
                    <a:pt x="1416111" y="1543518"/>
                    <a:pt x="1418436" y="1538287"/>
                  </a:cubicBezTo>
                  <a:cubicBezTo>
                    <a:pt x="1422514" y="1529112"/>
                    <a:pt x="1427961" y="1509712"/>
                    <a:pt x="1427961" y="1509712"/>
                  </a:cubicBezTo>
                  <a:cubicBezTo>
                    <a:pt x="1429549" y="1439862"/>
                    <a:pt x="1429932" y="1369974"/>
                    <a:pt x="1432724" y="1300162"/>
                  </a:cubicBezTo>
                  <a:cubicBezTo>
                    <a:pt x="1433110" y="1290513"/>
                    <a:pt x="1436288" y="1281169"/>
                    <a:pt x="1437486" y="1271587"/>
                  </a:cubicBezTo>
                  <a:cubicBezTo>
                    <a:pt x="1455127" y="1130456"/>
                    <a:pt x="1431718" y="1297687"/>
                    <a:pt x="1447011" y="1190625"/>
                  </a:cubicBezTo>
                  <a:cubicBezTo>
                    <a:pt x="1445424" y="1179512"/>
                    <a:pt x="1446808" y="1167545"/>
                    <a:pt x="1442249" y="1157287"/>
                  </a:cubicBezTo>
                  <a:cubicBezTo>
                    <a:pt x="1439924" y="1152056"/>
                    <a:pt x="1433192" y="1150087"/>
                    <a:pt x="1427961" y="1147762"/>
                  </a:cubicBezTo>
                  <a:cubicBezTo>
                    <a:pt x="1418786" y="1143684"/>
                    <a:pt x="1399386" y="1138237"/>
                    <a:pt x="1399386" y="1138237"/>
                  </a:cubicBezTo>
                  <a:cubicBezTo>
                    <a:pt x="1396849" y="1138871"/>
                    <a:pt x="1370146" y="1145031"/>
                    <a:pt x="1366049" y="1147762"/>
                  </a:cubicBezTo>
                  <a:cubicBezTo>
                    <a:pt x="1355048" y="1155096"/>
                    <a:pt x="1349264" y="1165795"/>
                    <a:pt x="1342236" y="1176337"/>
                  </a:cubicBezTo>
                  <a:cubicBezTo>
                    <a:pt x="1338960" y="1192719"/>
                    <a:pt x="1337198" y="1203496"/>
                    <a:pt x="1332711" y="1219200"/>
                  </a:cubicBezTo>
                  <a:cubicBezTo>
                    <a:pt x="1331332" y="1224027"/>
                    <a:pt x="1331085" y="1229567"/>
                    <a:pt x="1327949" y="1233487"/>
                  </a:cubicBezTo>
                  <a:cubicBezTo>
                    <a:pt x="1324373" y="1237957"/>
                    <a:pt x="1318424" y="1239837"/>
                    <a:pt x="1313661" y="1243012"/>
                  </a:cubicBezTo>
                  <a:cubicBezTo>
                    <a:pt x="1310444" y="1242476"/>
                    <a:pt x="1266605" y="1235486"/>
                    <a:pt x="1261274" y="1233487"/>
                  </a:cubicBezTo>
                  <a:cubicBezTo>
                    <a:pt x="1255915" y="1231477"/>
                    <a:pt x="1251749" y="1227137"/>
                    <a:pt x="1246986" y="1223962"/>
                  </a:cubicBezTo>
                  <a:cubicBezTo>
                    <a:pt x="1235019" y="1188059"/>
                    <a:pt x="1251160" y="1232308"/>
                    <a:pt x="1232699" y="1195387"/>
                  </a:cubicBezTo>
                  <a:cubicBezTo>
                    <a:pt x="1230454" y="1190897"/>
                    <a:pt x="1230181" y="1185590"/>
                    <a:pt x="1227936" y="1181100"/>
                  </a:cubicBezTo>
                  <a:cubicBezTo>
                    <a:pt x="1225376" y="1175980"/>
                    <a:pt x="1222075" y="1171209"/>
                    <a:pt x="1218411" y="1166812"/>
                  </a:cubicBezTo>
                  <a:cubicBezTo>
                    <a:pt x="1210887" y="1157783"/>
                    <a:pt x="1200540" y="1148352"/>
                    <a:pt x="1189836" y="1143000"/>
                  </a:cubicBezTo>
                  <a:cubicBezTo>
                    <a:pt x="1185346" y="1140755"/>
                    <a:pt x="1180311" y="1139825"/>
                    <a:pt x="1175549" y="1138237"/>
                  </a:cubicBezTo>
                  <a:cubicBezTo>
                    <a:pt x="1170786" y="1144587"/>
                    <a:pt x="1161756" y="1149365"/>
                    <a:pt x="1161261" y="1157287"/>
                  </a:cubicBezTo>
                  <a:cubicBezTo>
                    <a:pt x="1159626" y="1183437"/>
                    <a:pt x="1167794" y="1205461"/>
                    <a:pt x="1175549" y="1228725"/>
                  </a:cubicBezTo>
                  <a:cubicBezTo>
                    <a:pt x="1173961" y="1236662"/>
                    <a:pt x="1172749" y="1244684"/>
                    <a:pt x="1170786" y="1252537"/>
                  </a:cubicBezTo>
                  <a:cubicBezTo>
                    <a:pt x="1169568" y="1257407"/>
                    <a:pt x="1169944" y="1263689"/>
                    <a:pt x="1166024" y="1266825"/>
                  </a:cubicBezTo>
                  <a:cubicBezTo>
                    <a:pt x="1160913" y="1270914"/>
                    <a:pt x="1153324" y="1270000"/>
                    <a:pt x="1146974" y="1271587"/>
                  </a:cubicBezTo>
                  <a:cubicBezTo>
                    <a:pt x="1126476" y="1266463"/>
                    <a:pt x="1122696" y="1264980"/>
                    <a:pt x="1099349" y="1262062"/>
                  </a:cubicBezTo>
                  <a:cubicBezTo>
                    <a:pt x="1083518" y="1260083"/>
                    <a:pt x="1067599" y="1258887"/>
                    <a:pt x="1051724" y="1257300"/>
                  </a:cubicBezTo>
                  <a:cubicBezTo>
                    <a:pt x="1010477" y="1246987"/>
                    <a:pt x="1055134" y="1259616"/>
                    <a:pt x="1013624" y="1243012"/>
                  </a:cubicBezTo>
                  <a:cubicBezTo>
                    <a:pt x="1004302" y="1239283"/>
                    <a:pt x="993403" y="1239056"/>
                    <a:pt x="985049" y="1233487"/>
                  </a:cubicBezTo>
                  <a:cubicBezTo>
                    <a:pt x="950232" y="1210277"/>
                    <a:pt x="994016" y="1238612"/>
                    <a:pt x="951711" y="1214437"/>
                  </a:cubicBezTo>
                  <a:cubicBezTo>
                    <a:pt x="925862" y="1199666"/>
                    <a:pt x="949331" y="1208881"/>
                    <a:pt x="923136" y="1200150"/>
                  </a:cubicBezTo>
                  <a:cubicBezTo>
                    <a:pt x="918374" y="1195387"/>
                    <a:pt x="914023" y="1190174"/>
                    <a:pt x="908849" y="1185862"/>
                  </a:cubicBezTo>
                  <a:cubicBezTo>
                    <a:pt x="904452" y="1182198"/>
                    <a:pt x="898330" y="1180645"/>
                    <a:pt x="894561" y="1176337"/>
                  </a:cubicBezTo>
                  <a:cubicBezTo>
                    <a:pt x="887023" y="1167722"/>
                    <a:pt x="875511" y="1147762"/>
                    <a:pt x="875511" y="1147762"/>
                  </a:cubicBezTo>
                  <a:cubicBezTo>
                    <a:pt x="873924" y="1143000"/>
                    <a:pt x="870749" y="1138495"/>
                    <a:pt x="870749" y="1133475"/>
                  </a:cubicBezTo>
                  <a:cubicBezTo>
                    <a:pt x="870749" y="1127423"/>
                    <a:pt x="878436" y="1097964"/>
                    <a:pt x="880274" y="1090612"/>
                  </a:cubicBezTo>
                  <a:cubicBezTo>
                    <a:pt x="881861" y="1050925"/>
                    <a:pt x="880805" y="1011043"/>
                    <a:pt x="885036" y="971550"/>
                  </a:cubicBezTo>
                  <a:cubicBezTo>
                    <a:pt x="885646" y="965859"/>
                    <a:pt x="892001" y="962382"/>
                    <a:pt x="894561" y="957262"/>
                  </a:cubicBezTo>
                  <a:cubicBezTo>
                    <a:pt x="914280" y="917826"/>
                    <a:pt x="881551" y="969636"/>
                    <a:pt x="908849" y="928687"/>
                  </a:cubicBezTo>
                  <a:cubicBezTo>
                    <a:pt x="910436" y="923925"/>
                    <a:pt x="910826" y="918577"/>
                    <a:pt x="913611" y="914400"/>
                  </a:cubicBezTo>
                  <a:cubicBezTo>
                    <a:pt x="917347" y="908796"/>
                    <a:pt x="921423" y="901962"/>
                    <a:pt x="927899" y="900112"/>
                  </a:cubicBezTo>
                  <a:lnTo>
                    <a:pt x="961236" y="909637"/>
                  </a:lnTo>
                  <a:cubicBezTo>
                    <a:pt x="975524" y="908050"/>
                    <a:pt x="989942" y="907373"/>
                    <a:pt x="1004099" y="904875"/>
                  </a:cubicBezTo>
                  <a:cubicBezTo>
                    <a:pt x="1016991" y="902600"/>
                    <a:pt x="1042199" y="895350"/>
                    <a:pt x="1042199" y="895350"/>
                  </a:cubicBezTo>
                  <a:cubicBezTo>
                    <a:pt x="1056247" y="885984"/>
                    <a:pt x="1059314" y="885288"/>
                    <a:pt x="1070774" y="871537"/>
                  </a:cubicBezTo>
                  <a:cubicBezTo>
                    <a:pt x="1074438" y="867140"/>
                    <a:pt x="1075902" y="860914"/>
                    <a:pt x="1080299" y="857250"/>
                  </a:cubicBezTo>
                  <a:cubicBezTo>
                    <a:pt x="1085753" y="852705"/>
                    <a:pt x="1093261" y="851378"/>
                    <a:pt x="1099349" y="847725"/>
                  </a:cubicBezTo>
                  <a:cubicBezTo>
                    <a:pt x="1109165" y="841835"/>
                    <a:pt x="1118399" y="835025"/>
                    <a:pt x="1127924" y="828675"/>
                  </a:cubicBezTo>
                  <a:cubicBezTo>
                    <a:pt x="1150566" y="813580"/>
                    <a:pt x="1136778" y="820961"/>
                    <a:pt x="1170786" y="809625"/>
                  </a:cubicBezTo>
                  <a:lnTo>
                    <a:pt x="1185074" y="804862"/>
                  </a:lnTo>
                  <a:cubicBezTo>
                    <a:pt x="1188249" y="800100"/>
                    <a:pt x="1194599" y="796299"/>
                    <a:pt x="1194599" y="790575"/>
                  </a:cubicBezTo>
                  <a:cubicBezTo>
                    <a:pt x="1194599" y="784851"/>
                    <a:pt x="1187634" y="781407"/>
                    <a:pt x="1185074" y="776287"/>
                  </a:cubicBezTo>
                  <a:cubicBezTo>
                    <a:pt x="1182829" y="771797"/>
                    <a:pt x="1181899" y="766762"/>
                    <a:pt x="1180311" y="762000"/>
                  </a:cubicBezTo>
                  <a:cubicBezTo>
                    <a:pt x="1181899" y="754062"/>
                    <a:pt x="1179892" y="744406"/>
                    <a:pt x="1185074" y="738187"/>
                  </a:cubicBezTo>
                  <a:cubicBezTo>
                    <a:pt x="1193871" y="727630"/>
                    <a:pt x="1233903" y="737768"/>
                    <a:pt x="1237461" y="738187"/>
                  </a:cubicBezTo>
                  <a:cubicBezTo>
                    <a:pt x="1315295" y="747344"/>
                    <a:pt x="1256880" y="738250"/>
                    <a:pt x="1313661" y="747712"/>
                  </a:cubicBezTo>
                  <a:cubicBezTo>
                    <a:pt x="1318424" y="749300"/>
                    <a:pt x="1324029" y="749339"/>
                    <a:pt x="1327949" y="752475"/>
                  </a:cubicBezTo>
                  <a:cubicBezTo>
                    <a:pt x="1332418" y="756051"/>
                    <a:pt x="1333427" y="762715"/>
                    <a:pt x="1337474" y="766762"/>
                  </a:cubicBezTo>
                  <a:cubicBezTo>
                    <a:pt x="1341521" y="770809"/>
                    <a:pt x="1346999" y="773112"/>
                    <a:pt x="1351761" y="776287"/>
                  </a:cubicBezTo>
                  <a:lnTo>
                    <a:pt x="1370811" y="804862"/>
                  </a:lnTo>
                  <a:lnTo>
                    <a:pt x="1380336" y="819150"/>
                  </a:lnTo>
                  <a:cubicBezTo>
                    <a:pt x="1389758" y="856834"/>
                    <a:pt x="1385741" y="836248"/>
                    <a:pt x="1389861" y="900112"/>
                  </a:cubicBezTo>
                  <a:cubicBezTo>
                    <a:pt x="1390001" y="902286"/>
                    <a:pt x="1386435" y="974222"/>
                    <a:pt x="1399386" y="1000125"/>
                  </a:cubicBezTo>
                  <a:cubicBezTo>
                    <a:pt x="1401946" y="1005244"/>
                    <a:pt x="1405736" y="1009650"/>
                    <a:pt x="1408911" y="1014412"/>
                  </a:cubicBezTo>
                  <a:cubicBezTo>
                    <a:pt x="1410499" y="1009650"/>
                    <a:pt x="1412295" y="1004952"/>
                    <a:pt x="1413674" y="1000125"/>
                  </a:cubicBezTo>
                  <a:cubicBezTo>
                    <a:pt x="1415710" y="992998"/>
                    <a:pt x="1419390" y="974404"/>
                    <a:pt x="1423199" y="966787"/>
                  </a:cubicBezTo>
                  <a:cubicBezTo>
                    <a:pt x="1425759" y="961668"/>
                    <a:pt x="1429549" y="957262"/>
                    <a:pt x="1432724" y="952500"/>
                  </a:cubicBezTo>
                  <a:cubicBezTo>
                    <a:pt x="1434536" y="943437"/>
                    <a:pt x="1437365" y="924167"/>
                    <a:pt x="1442249" y="914400"/>
                  </a:cubicBezTo>
                  <a:cubicBezTo>
                    <a:pt x="1444809" y="909280"/>
                    <a:pt x="1448599" y="904875"/>
                    <a:pt x="1451774" y="900112"/>
                  </a:cubicBezTo>
                  <a:cubicBezTo>
                    <a:pt x="1469347" y="847393"/>
                    <a:pt x="1461925" y="881558"/>
                    <a:pt x="1456536" y="795337"/>
                  </a:cubicBezTo>
                  <a:cubicBezTo>
                    <a:pt x="1458124" y="701675"/>
                    <a:pt x="1459480" y="608008"/>
                    <a:pt x="1461299" y="514350"/>
                  </a:cubicBezTo>
                  <a:cubicBezTo>
                    <a:pt x="1462655" y="444495"/>
                    <a:pt x="1466061" y="374668"/>
                    <a:pt x="1466061" y="304800"/>
                  </a:cubicBezTo>
                  <a:cubicBezTo>
                    <a:pt x="1466061" y="206362"/>
                    <a:pt x="1472002" y="107379"/>
                    <a:pt x="1461299" y="9525"/>
                  </a:cubicBezTo>
                  <a:lnTo>
                    <a:pt x="1456536" y="0"/>
                  </a:ln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/>
            <p:cNvSpPr/>
            <p:nvPr/>
          </p:nvSpPr>
          <p:spPr>
            <a:xfrm>
              <a:off x="5953125" y="2080818"/>
              <a:ext cx="490538" cy="438545"/>
            </a:xfrm>
            <a:custGeom>
              <a:avLst/>
              <a:gdLst>
                <a:gd name="connsiteX0" fmla="*/ 295275 w 490538"/>
                <a:gd name="connsiteY0" fmla="*/ 90882 h 438545"/>
                <a:gd name="connsiteX1" fmla="*/ 295275 w 490538"/>
                <a:gd name="connsiteY1" fmla="*/ 90882 h 438545"/>
                <a:gd name="connsiteX2" fmla="*/ 323850 w 490538"/>
                <a:gd name="connsiteY2" fmla="*/ 48020 h 438545"/>
                <a:gd name="connsiteX3" fmla="*/ 338138 w 490538"/>
                <a:gd name="connsiteY3" fmla="*/ 28970 h 438545"/>
                <a:gd name="connsiteX4" fmla="*/ 357188 w 490538"/>
                <a:gd name="connsiteY4" fmla="*/ 395 h 438545"/>
                <a:gd name="connsiteX5" fmla="*/ 409575 w 490538"/>
                <a:gd name="connsiteY5" fmla="*/ 5157 h 438545"/>
                <a:gd name="connsiteX6" fmla="*/ 419100 w 490538"/>
                <a:gd name="connsiteY6" fmla="*/ 19445 h 438545"/>
                <a:gd name="connsiteX7" fmla="*/ 433388 w 490538"/>
                <a:gd name="connsiteY7" fmla="*/ 52782 h 438545"/>
                <a:gd name="connsiteX8" fmla="*/ 452438 w 490538"/>
                <a:gd name="connsiteY8" fmla="*/ 81357 h 438545"/>
                <a:gd name="connsiteX9" fmla="*/ 457200 w 490538"/>
                <a:gd name="connsiteY9" fmla="*/ 95645 h 438545"/>
                <a:gd name="connsiteX10" fmla="*/ 466725 w 490538"/>
                <a:gd name="connsiteY10" fmla="*/ 109932 h 438545"/>
                <a:gd name="connsiteX11" fmla="*/ 481013 w 490538"/>
                <a:gd name="connsiteY11" fmla="*/ 138507 h 438545"/>
                <a:gd name="connsiteX12" fmla="*/ 485775 w 490538"/>
                <a:gd name="connsiteY12" fmla="*/ 157557 h 438545"/>
                <a:gd name="connsiteX13" fmla="*/ 490538 w 490538"/>
                <a:gd name="connsiteY13" fmla="*/ 171845 h 438545"/>
                <a:gd name="connsiteX14" fmla="*/ 481013 w 490538"/>
                <a:gd name="connsiteY14" fmla="*/ 248045 h 438545"/>
                <a:gd name="connsiteX15" fmla="*/ 471488 w 490538"/>
                <a:gd name="connsiteY15" fmla="*/ 290907 h 438545"/>
                <a:gd name="connsiteX16" fmla="*/ 457200 w 490538"/>
                <a:gd name="connsiteY16" fmla="*/ 314720 h 438545"/>
                <a:gd name="connsiteX17" fmla="*/ 438150 w 490538"/>
                <a:gd name="connsiteY17" fmla="*/ 348057 h 438545"/>
                <a:gd name="connsiteX18" fmla="*/ 419100 w 490538"/>
                <a:gd name="connsiteY18" fmla="*/ 381395 h 438545"/>
                <a:gd name="connsiteX19" fmla="*/ 414338 w 490538"/>
                <a:gd name="connsiteY19" fmla="*/ 400445 h 438545"/>
                <a:gd name="connsiteX20" fmla="*/ 385763 w 490538"/>
                <a:gd name="connsiteY20" fmla="*/ 429020 h 438545"/>
                <a:gd name="connsiteX21" fmla="*/ 371475 w 490538"/>
                <a:gd name="connsiteY21" fmla="*/ 438545 h 438545"/>
                <a:gd name="connsiteX22" fmla="*/ 361950 w 490538"/>
                <a:gd name="connsiteY22" fmla="*/ 424257 h 438545"/>
                <a:gd name="connsiteX23" fmla="*/ 333375 w 490538"/>
                <a:gd name="connsiteY23" fmla="*/ 405207 h 438545"/>
                <a:gd name="connsiteX24" fmla="*/ 309563 w 490538"/>
                <a:gd name="connsiteY24" fmla="*/ 362345 h 438545"/>
                <a:gd name="connsiteX25" fmla="*/ 304800 w 490538"/>
                <a:gd name="connsiteY25" fmla="*/ 348057 h 438545"/>
                <a:gd name="connsiteX26" fmla="*/ 290513 w 490538"/>
                <a:gd name="connsiteY26" fmla="*/ 333770 h 438545"/>
                <a:gd name="connsiteX27" fmla="*/ 266700 w 490538"/>
                <a:gd name="connsiteY27" fmla="*/ 305195 h 438545"/>
                <a:gd name="connsiteX28" fmla="*/ 257175 w 490538"/>
                <a:gd name="connsiteY28" fmla="*/ 290907 h 438545"/>
                <a:gd name="connsiteX29" fmla="*/ 219075 w 490538"/>
                <a:gd name="connsiteY29" fmla="*/ 290907 h 438545"/>
                <a:gd name="connsiteX30" fmla="*/ 204788 w 490538"/>
                <a:gd name="connsiteY30" fmla="*/ 300432 h 438545"/>
                <a:gd name="connsiteX31" fmla="*/ 180975 w 490538"/>
                <a:gd name="connsiteY31" fmla="*/ 333770 h 438545"/>
                <a:gd name="connsiteX32" fmla="*/ 171450 w 490538"/>
                <a:gd name="connsiteY32" fmla="*/ 352820 h 438545"/>
                <a:gd name="connsiteX33" fmla="*/ 161925 w 490538"/>
                <a:gd name="connsiteY33" fmla="*/ 367107 h 438545"/>
                <a:gd name="connsiteX34" fmla="*/ 152400 w 490538"/>
                <a:gd name="connsiteY34" fmla="*/ 386157 h 438545"/>
                <a:gd name="connsiteX35" fmla="*/ 138113 w 490538"/>
                <a:gd name="connsiteY35" fmla="*/ 395682 h 438545"/>
                <a:gd name="connsiteX36" fmla="*/ 80963 w 490538"/>
                <a:gd name="connsiteY36" fmla="*/ 429020 h 438545"/>
                <a:gd name="connsiteX37" fmla="*/ 61913 w 490538"/>
                <a:gd name="connsiteY37" fmla="*/ 438545 h 438545"/>
                <a:gd name="connsiteX38" fmla="*/ 47625 w 490538"/>
                <a:gd name="connsiteY38" fmla="*/ 429020 h 438545"/>
                <a:gd name="connsiteX39" fmla="*/ 38100 w 490538"/>
                <a:gd name="connsiteY39" fmla="*/ 414732 h 438545"/>
                <a:gd name="connsiteX40" fmla="*/ 23813 w 490538"/>
                <a:gd name="connsiteY40" fmla="*/ 395682 h 438545"/>
                <a:gd name="connsiteX41" fmla="*/ 14288 w 490538"/>
                <a:gd name="connsiteY41" fmla="*/ 367107 h 438545"/>
                <a:gd name="connsiteX42" fmla="*/ 0 w 490538"/>
                <a:gd name="connsiteY42" fmla="*/ 329007 h 438545"/>
                <a:gd name="connsiteX43" fmla="*/ 4763 w 490538"/>
                <a:gd name="connsiteY43" fmla="*/ 309957 h 438545"/>
                <a:gd name="connsiteX44" fmla="*/ 42863 w 490538"/>
                <a:gd name="connsiteY44" fmla="*/ 286145 h 438545"/>
                <a:gd name="connsiteX45" fmla="*/ 57150 w 490538"/>
                <a:gd name="connsiteY45" fmla="*/ 281382 h 438545"/>
                <a:gd name="connsiteX46" fmla="*/ 100013 w 490538"/>
                <a:gd name="connsiteY46" fmla="*/ 257570 h 438545"/>
                <a:gd name="connsiteX47" fmla="*/ 114300 w 490538"/>
                <a:gd name="connsiteY47" fmla="*/ 248045 h 438545"/>
                <a:gd name="connsiteX48" fmla="*/ 157163 w 490538"/>
                <a:gd name="connsiteY48" fmla="*/ 238520 h 438545"/>
                <a:gd name="connsiteX49" fmla="*/ 180975 w 490538"/>
                <a:gd name="connsiteY49" fmla="*/ 233757 h 438545"/>
                <a:gd name="connsiteX50" fmla="*/ 214313 w 490538"/>
                <a:gd name="connsiteY50" fmla="*/ 219470 h 438545"/>
                <a:gd name="connsiteX51" fmla="*/ 228600 w 490538"/>
                <a:gd name="connsiteY51" fmla="*/ 209945 h 438545"/>
                <a:gd name="connsiteX52" fmla="*/ 242888 w 490538"/>
                <a:gd name="connsiteY52" fmla="*/ 205182 h 438545"/>
                <a:gd name="connsiteX53" fmla="*/ 266700 w 490538"/>
                <a:gd name="connsiteY53" fmla="*/ 181370 h 438545"/>
                <a:gd name="connsiteX54" fmla="*/ 276225 w 490538"/>
                <a:gd name="connsiteY54" fmla="*/ 167082 h 438545"/>
                <a:gd name="connsiteX55" fmla="*/ 300038 w 490538"/>
                <a:gd name="connsiteY55" fmla="*/ 138507 h 438545"/>
                <a:gd name="connsiteX56" fmla="*/ 309563 w 490538"/>
                <a:gd name="connsiteY56" fmla="*/ 109932 h 438545"/>
                <a:gd name="connsiteX57" fmla="*/ 323850 w 490538"/>
                <a:gd name="connsiteY57" fmla="*/ 57545 h 438545"/>
                <a:gd name="connsiteX58" fmla="*/ 333375 w 490538"/>
                <a:gd name="connsiteY58" fmla="*/ 52782 h 438545"/>
                <a:gd name="connsiteX59" fmla="*/ 295275 w 490538"/>
                <a:gd name="connsiteY59" fmla="*/ 90882 h 43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90538" h="438545">
                  <a:moveTo>
                    <a:pt x="295275" y="90882"/>
                  </a:moveTo>
                  <a:lnTo>
                    <a:pt x="295275" y="90882"/>
                  </a:lnTo>
                  <a:cubicBezTo>
                    <a:pt x="304800" y="76595"/>
                    <a:pt x="314076" y="62138"/>
                    <a:pt x="323850" y="48020"/>
                  </a:cubicBezTo>
                  <a:cubicBezTo>
                    <a:pt x="328368" y="41494"/>
                    <a:pt x="333586" y="35473"/>
                    <a:pt x="338138" y="28970"/>
                  </a:cubicBezTo>
                  <a:cubicBezTo>
                    <a:pt x="344703" y="19592"/>
                    <a:pt x="357188" y="395"/>
                    <a:pt x="357188" y="395"/>
                  </a:cubicBezTo>
                  <a:cubicBezTo>
                    <a:pt x="374650" y="1982"/>
                    <a:pt x="392816" y="0"/>
                    <a:pt x="409575" y="5157"/>
                  </a:cubicBezTo>
                  <a:cubicBezTo>
                    <a:pt x="415046" y="6840"/>
                    <a:pt x="416845" y="14184"/>
                    <a:pt x="419100" y="19445"/>
                  </a:cubicBezTo>
                  <a:cubicBezTo>
                    <a:pt x="437551" y="62497"/>
                    <a:pt x="409477" y="16916"/>
                    <a:pt x="433388" y="52782"/>
                  </a:cubicBezTo>
                  <a:cubicBezTo>
                    <a:pt x="444711" y="86756"/>
                    <a:pt x="428655" y="45682"/>
                    <a:pt x="452438" y="81357"/>
                  </a:cubicBezTo>
                  <a:cubicBezTo>
                    <a:pt x="455223" y="85534"/>
                    <a:pt x="454955" y="91155"/>
                    <a:pt x="457200" y="95645"/>
                  </a:cubicBezTo>
                  <a:cubicBezTo>
                    <a:pt x="459760" y="100764"/>
                    <a:pt x="464165" y="104813"/>
                    <a:pt x="466725" y="109932"/>
                  </a:cubicBezTo>
                  <a:cubicBezTo>
                    <a:pt x="486443" y="149366"/>
                    <a:pt x="453717" y="97564"/>
                    <a:pt x="481013" y="138507"/>
                  </a:cubicBezTo>
                  <a:cubicBezTo>
                    <a:pt x="482600" y="144857"/>
                    <a:pt x="483977" y="151263"/>
                    <a:pt x="485775" y="157557"/>
                  </a:cubicBezTo>
                  <a:cubicBezTo>
                    <a:pt x="487154" y="162384"/>
                    <a:pt x="490538" y="166825"/>
                    <a:pt x="490538" y="171845"/>
                  </a:cubicBezTo>
                  <a:cubicBezTo>
                    <a:pt x="490538" y="191488"/>
                    <a:pt x="484933" y="226484"/>
                    <a:pt x="481013" y="248045"/>
                  </a:cubicBezTo>
                  <a:cubicBezTo>
                    <a:pt x="480377" y="251543"/>
                    <a:pt x="473838" y="285620"/>
                    <a:pt x="471488" y="290907"/>
                  </a:cubicBezTo>
                  <a:cubicBezTo>
                    <a:pt x="467728" y="299366"/>
                    <a:pt x="461340" y="306440"/>
                    <a:pt x="457200" y="314720"/>
                  </a:cubicBezTo>
                  <a:cubicBezTo>
                    <a:pt x="439019" y="351083"/>
                    <a:pt x="472700" y="301992"/>
                    <a:pt x="438150" y="348057"/>
                  </a:cubicBezTo>
                  <a:cubicBezTo>
                    <a:pt x="423586" y="391754"/>
                    <a:pt x="447930" y="323736"/>
                    <a:pt x="419100" y="381395"/>
                  </a:cubicBezTo>
                  <a:cubicBezTo>
                    <a:pt x="416173" y="387249"/>
                    <a:pt x="416916" y="394429"/>
                    <a:pt x="414338" y="400445"/>
                  </a:cubicBezTo>
                  <a:cubicBezTo>
                    <a:pt x="407956" y="415338"/>
                    <a:pt x="398928" y="419617"/>
                    <a:pt x="385763" y="429020"/>
                  </a:cubicBezTo>
                  <a:cubicBezTo>
                    <a:pt x="381105" y="432347"/>
                    <a:pt x="376238" y="435370"/>
                    <a:pt x="371475" y="438545"/>
                  </a:cubicBezTo>
                  <a:cubicBezTo>
                    <a:pt x="368300" y="433782"/>
                    <a:pt x="366258" y="428026"/>
                    <a:pt x="361950" y="424257"/>
                  </a:cubicBezTo>
                  <a:cubicBezTo>
                    <a:pt x="353335" y="416719"/>
                    <a:pt x="333375" y="405207"/>
                    <a:pt x="333375" y="405207"/>
                  </a:cubicBezTo>
                  <a:cubicBezTo>
                    <a:pt x="309284" y="344980"/>
                    <a:pt x="339767" y="415202"/>
                    <a:pt x="309563" y="362345"/>
                  </a:cubicBezTo>
                  <a:cubicBezTo>
                    <a:pt x="307072" y="357986"/>
                    <a:pt x="307585" y="352234"/>
                    <a:pt x="304800" y="348057"/>
                  </a:cubicBezTo>
                  <a:cubicBezTo>
                    <a:pt x="301064" y="342453"/>
                    <a:pt x="294428" y="339250"/>
                    <a:pt x="290513" y="333770"/>
                  </a:cubicBezTo>
                  <a:cubicBezTo>
                    <a:pt x="268541" y="303009"/>
                    <a:pt x="294867" y="323972"/>
                    <a:pt x="266700" y="305195"/>
                  </a:cubicBezTo>
                  <a:cubicBezTo>
                    <a:pt x="263525" y="300432"/>
                    <a:pt x="261645" y="294483"/>
                    <a:pt x="257175" y="290907"/>
                  </a:cubicBezTo>
                  <a:cubicBezTo>
                    <a:pt x="245461" y="281535"/>
                    <a:pt x="231279" y="288467"/>
                    <a:pt x="219075" y="290907"/>
                  </a:cubicBezTo>
                  <a:cubicBezTo>
                    <a:pt x="214313" y="294082"/>
                    <a:pt x="208835" y="296385"/>
                    <a:pt x="204788" y="300432"/>
                  </a:cubicBezTo>
                  <a:cubicBezTo>
                    <a:pt x="201378" y="303842"/>
                    <a:pt x="184582" y="327458"/>
                    <a:pt x="180975" y="333770"/>
                  </a:cubicBezTo>
                  <a:cubicBezTo>
                    <a:pt x="177453" y="339934"/>
                    <a:pt x="174972" y="346656"/>
                    <a:pt x="171450" y="352820"/>
                  </a:cubicBezTo>
                  <a:cubicBezTo>
                    <a:pt x="168610" y="357790"/>
                    <a:pt x="164765" y="362137"/>
                    <a:pt x="161925" y="367107"/>
                  </a:cubicBezTo>
                  <a:cubicBezTo>
                    <a:pt x="158403" y="373271"/>
                    <a:pt x="156945" y="380703"/>
                    <a:pt x="152400" y="386157"/>
                  </a:cubicBezTo>
                  <a:cubicBezTo>
                    <a:pt x="148736" y="390554"/>
                    <a:pt x="142770" y="392355"/>
                    <a:pt x="138113" y="395682"/>
                  </a:cubicBezTo>
                  <a:cubicBezTo>
                    <a:pt x="102636" y="421023"/>
                    <a:pt x="135228" y="401888"/>
                    <a:pt x="80963" y="429020"/>
                  </a:cubicBezTo>
                  <a:lnTo>
                    <a:pt x="61913" y="438545"/>
                  </a:lnTo>
                  <a:cubicBezTo>
                    <a:pt x="57150" y="435370"/>
                    <a:pt x="51672" y="433067"/>
                    <a:pt x="47625" y="429020"/>
                  </a:cubicBezTo>
                  <a:cubicBezTo>
                    <a:pt x="43578" y="424973"/>
                    <a:pt x="41427" y="419390"/>
                    <a:pt x="38100" y="414732"/>
                  </a:cubicBezTo>
                  <a:cubicBezTo>
                    <a:pt x="33487" y="408273"/>
                    <a:pt x="28575" y="402032"/>
                    <a:pt x="23813" y="395682"/>
                  </a:cubicBezTo>
                  <a:cubicBezTo>
                    <a:pt x="20638" y="386157"/>
                    <a:pt x="18017" y="376429"/>
                    <a:pt x="14288" y="367107"/>
                  </a:cubicBezTo>
                  <a:cubicBezTo>
                    <a:pt x="2898" y="338634"/>
                    <a:pt x="7467" y="351405"/>
                    <a:pt x="0" y="329007"/>
                  </a:cubicBezTo>
                  <a:cubicBezTo>
                    <a:pt x="1588" y="322657"/>
                    <a:pt x="958" y="315283"/>
                    <a:pt x="4763" y="309957"/>
                  </a:cubicBezTo>
                  <a:cubicBezTo>
                    <a:pt x="10796" y="301511"/>
                    <a:pt x="33437" y="290185"/>
                    <a:pt x="42863" y="286145"/>
                  </a:cubicBezTo>
                  <a:cubicBezTo>
                    <a:pt x="47477" y="284167"/>
                    <a:pt x="52762" y="283820"/>
                    <a:pt x="57150" y="281382"/>
                  </a:cubicBezTo>
                  <a:cubicBezTo>
                    <a:pt x="106271" y="254092"/>
                    <a:pt x="67686" y="268344"/>
                    <a:pt x="100013" y="257570"/>
                  </a:cubicBezTo>
                  <a:cubicBezTo>
                    <a:pt x="104775" y="254395"/>
                    <a:pt x="109181" y="250605"/>
                    <a:pt x="114300" y="248045"/>
                  </a:cubicBezTo>
                  <a:cubicBezTo>
                    <a:pt x="126298" y="242046"/>
                    <a:pt x="145661" y="240611"/>
                    <a:pt x="157163" y="238520"/>
                  </a:cubicBezTo>
                  <a:cubicBezTo>
                    <a:pt x="165127" y="237072"/>
                    <a:pt x="173122" y="235720"/>
                    <a:pt x="180975" y="233757"/>
                  </a:cubicBezTo>
                  <a:cubicBezTo>
                    <a:pt x="192852" y="230788"/>
                    <a:pt x="203708" y="225530"/>
                    <a:pt x="214313" y="219470"/>
                  </a:cubicBezTo>
                  <a:cubicBezTo>
                    <a:pt x="219283" y="216630"/>
                    <a:pt x="223481" y="212505"/>
                    <a:pt x="228600" y="209945"/>
                  </a:cubicBezTo>
                  <a:cubicBezTo>
                    <a:pt x="233090" y="207700"/>
                    <a:pt x="238125" y="206770"/>
                    <a:pt x="242888" y="205182"/>
                  </a:cubicBezTo>
                  <a:cubicBezTo>
                    <a:pt x="268291" y="167079"/>
                    <a:pt x="234948" y="213123"/>
                    <a:pt x="266700" y="181370"/>
                  </a:cubicBezTo>
                  <a:cubicBezTo>
                    <a:pt x="270747" y="177322"/>
                    <a:pt x="272561" y="171479"/>
                    <a:pt x="276225" y="167082"/>
                  </a:cubicBezTo>
                  <a:cubicBezTo>
                    <a:pt x="306784" y="130412"/>
                    <a:pt x="276389" y="173982"/>
                    <a:pt x="300038" y="138507"/>
                  </a:cubicBezTo>
                  <a:cubicBezTo>
                    <a:pt x="303213" y="128982"/>
                    <a:pt x="308318" y="119895"/>
                    <a:pt x="309563" y="109932"/>
                  </a:cubicBezTo>
                  <a:cubicBezTo>
                    <a:pt x="312380" y="87393"/>
                    <a:pt x="308413" y="72982"/>
                    <a:pt x="323850" y="57545"/>
                  </a:cubicBezTo>
                  <a:cubicBezTo>
                    <a:pt x="326360" y="55035"/>
                    <a:pt x="330200" y="54370"/>
                    <a:pt x="333375" y="52782"/>
                  </a:cubicBezTo>
                  <a:lnTo>
                    <a:pt x="295275" y="90882"/>
                  </a:ln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/>
            <p:cNvSpPr/>
            <p:nvPr/>
          </p:nvSpPr>
          <p:spPr>
            <a:xfrm>
              <a:off x="6381750" y="2252663"/>
              <a:ext cx="1218841" cy="577188"/>
            </a:xfrm>
            <a:custGeom>
              <a:avLst/>
              <a:gdLst>
                <a:gd name="connsiteX0" fmla="*/ 1195388 w 1218841"/>
                <a:gd name="connsiteY0" fmla="*/ 438150 h 577188"/>
                <a:gd name="connsiteX1" fmla="*/ 1195388 w 1218841"/>
                <a:gd name="connsiteY1" fmla="*/ 438150 h 577188"/>
                <a:gd name="connsiteX2" fmla="*/ 1204913 w 1218841"/>
                <a:gd name="connsiteY2" fmla="*/ 481012 h 577188"/>
                <a:gd name="connsiteX3" fmla="*/ 1200150 w 1218841"/>
                <a:gd name="connsiteY3" fmla="*/ 495300 h 577188"/>
                <a:gd name="connsiteX4" fmla="*/ 1171575 w 1218841"/>
                <a:gd name="connsiteY4" fmla="*/ 523875 h 577188"/>
                <a:gd name="connsiteX5" fmla="*/ 1143000 w 1218841"/>
                <a:gd name="connsiteY5" fmla="*/ 542925 h 577188"/>
                <a:gd name="connsiteX6" fmla="*/ 1100138 w 1218841"/>
                <a:gd name="connsiteY6" fmla="*/ 561975 h 577188"/>
                <a:gd name="connsiteX7" fmla="*/ 1085850 w 1218841"/>
                <a:gd name="connsiteY7" fmla="*/ 566737 h 577188"/>
                <a:gd name="connsiteX8" fmla="*/ 1071563 w 1218841"/>
                <a:gd name="connsiteY8" fmla="*/ 576262 h 577188"/>
                <a:gd name="connsiteX9" fmla="*/ 1052513 w 1218841"/>
                <a:gd name="connsiteY9" fmla="*/ 571500 h 577188"/>
                <a:gd name="connsiteX10" fmla="*/ 1023938 w 1218841"/>
                <a:gd name="connsiteY10" fmla="*/ 557212 h 577188"/>
                <a:gd name="connsiteX11" fmla="*/ 1009650 w 1218841"/>
                <a:gd name="connsiteY11" fmla="*/ 542925 h 577188"/>
                <a:gd name="connsiteX12" fmla="*/ 981075 w 1218841"/>
                <a:gd name="connsiteY12" fmla="*/ 523875 h 577188"/>
                <a:gd name="connsiteX13" fmla="*/ 966788 w 1218841"/>
                <a:gd name="connsiteY13" fmla="*/ 514350 h 577188"/>
                <a:gd name="connsiteX14" fmla="*/ 952500 w 1218841"/>
                <a:gd name="connsiteY14" fmla="*/ 509587 h 577188"/>
                <a:gd name="connsiteX15" fmla="*/ 938213 w 1218841"/>
                <a:gd name="connsiteY15" fmla="*/ 495300 h 577188"/>
                <a:gd name="connsiteX16" fmla="*/ 890588 w 1218841"/>
                <a:gd name="connsiteY16" fmla="*/ 495300 h 577188"/>
                <a:gd name="connsiteX17" fmla="*/ 847725 w 1218841"/>
                <a:gd name="connsiteY17" fmla="*/ 509587 h 577188"/>
                <a:gd name="connsiteX18" fmla="*/ 809625 w 1218841"/>
                <a:gd name="connsiteY18" fmla="*/ 519112 h 577188"/>
                <a:gd name="connsiteX19" fmla="*/ 723900 w 1218841"/>
                <a:gd name="connsiteY19" fmla="*/ 509587 h 577188"/>
                <a:gd name="connsiteX20" fmla="*/ 709613 w 1218841"/>
                <a:gd name="connsiteY20" fmla="*/ 504825 h 577188"/>
                <a:gd name="connsiteX21" fmla="*/ 695325 w 1218841"/>
                <a:gd name="connsiteY21" fmla="*/ 495300 h 577188"/>
                <a:gd name="connsiteX22" fmla="*/ 666750 w 1218841"/>
                <a:gd name="connsiteY22" fmla="*/ 485775 h 577188"/>
                <a:gd name="connsiteX23" fmla="*/ 652463 w 1218841"/>
                <a:gd name="connsiteY23" fmla="*/ 476250 h 577188"/>
                <a:gd name="connsiteX24" fmla="*/ 623888 w 1218841"/>
                <a:gd name="connsiteY24" fmla="*/ 466725 h 577188"/>
                <a:gd name="connsiteX25" fmla="*/ 590550 w 1218841"/>
                <a:gd name="connsiteY25" fmla="*/ 471487 h 577188"/>
                <a:gd name="connsiteX26" fmla="*/ 561975 w 1218841"/>
                <a:gd name="connsiteY26" fmla="*/ 476250 h 577188"/>
                <a:gd name="connsiteX27" fmla="*/ 376238 w 1218841"/>
                <a:gd name="connsiteY27" fmla="*/ 485775 h 577188"/>
                <a:gd name="connsiteX28" fmla="*/ 338138 w 1218841"/>
                <a:gd name="connsiteY28" fmla="*/ 481012 h 577188"/>
                <a:gd name="connsiteX29" fmla="*/ 314325 w 1218841"/>
                <a:gd name="connsiteY29" fmla="*/ 457200 h 577188"/>
                <a:gd name="connsiteX30" fmla="*/ 261938 w 1218841"/>
                <a:gd name="connsiteY30" fmla="*/ 452437 h 577188"/>
                <a:gd name="connsiteX31" fmla="*/ 233363 w 1218841"/>
                <a:gd name="connsiteY31" fmla="*/ 447675 h 577188"/>
                <a:gd name="connsiteX32" fmla="*/ 190500 w 1218841"/>
                <a:gd name="connsiteY32" fmla="*/ 423862 h 577188"/>
                <a:gd name="connsiteX33" fmla="*/ 176213 w 1218841"/>
                <a:gd name="connsiteY33" fmla="*/ 414337 h 577188"/>
                <a:gd name="connsiteX34" fmla="*/ 147638 w 1218841"/>
                <a:gd name="connsiteY34" fmla="*/ 404812 h 577188"/>
                <a:gd name="connsiteX35" fmla="*/ 133350 w 1218841"/>
                <a:gd name="connsiteY35" fmla="*/ 400050 h 577188"/>
                <a:gd name="connsiteX36" fmla="*/ 95250 w 1218841"/>
                <a:gd name="connsiteY36" fmla="*/ 395287 h 577188"/>
                <a:gd name="connsiteX37" fmla="*/ 66675 w 1218841"/>
                <a:gd name="connsiteY37" fmla="*/ 385762 h 577188"/>
                <a:gd name="connsiteX38" fmla="*/ 38100 w 1218841"/>
                <a:gd name="connsiteY38" fmla="*/ 381000 h 577188"/>
                <a:gd name="connsiteX39" fmla="*/ 4763 w 1218841"/>
                <a:gd name="connsiteY39" fmla="*/ 371475 h 577188"/>
                <a:gd name="connsiteX40" fmla="*/ 0 w 1218841"/>
                <a:gd name="connsiteY40" fmla="*/ 357187 h 577188"/>
                <a:gd name="connsiteX41" fmla="*/ 4763 w 1218841"/>
                <a:gd name="connsiteY41" fmla="*/ 342900 h 577188"/>
                <a:gd name="connsiteX42" fmla="*/ 9525 w 1218841"/>
                <a:gd name="connsiteY42" fmla="*/ 323850 h 577188"/>
                <a:gd name="connsiteX43" fmla="*/ 33338 w 1218841"/>
                <a:gd name="connsiteY43" fmla="*/ 280987 h 577188"/>
                <a:gd name="connsiteX44" fmla="*/ 47625 w 1218841"/>
                <a:gd name="connsiteY44" fmla="*/ 266700 h 577188"/>
                <a:gd name="connsiteX45" fmla="*/ 80963 w 1218841"/>
                <a:gd name="connsiteY45" fmla="*/ 223837 h 577188"/>
                <a:gd name="connsiteX46" fmla="*/ 95250 w 1218841"/>
                <a:gd name="connsiteY46" fmla="*/ 214312 h 577188"/>
                <a:gd name="connsiteX47" fmla="*/ 104775 w 1218841"/>
                <a:gd name="connsiteY47" fmla="*/ 200025 h 577188"/>
                <a:gd name="connsiteX48" fmla="*/ 109538 w 1218841"/>
                <a:gd name="connsiteY48" fmla="*/ 185737 h 577188"/>
                <a:gd name="connsiteX49" fmla="*/ 123825 w 1218841"/>
                <a:gd name="connsiteY49" fmla="*/ 171450 h 577188"/>
                <a:gd name="connsiteX50" fmla="*/ 133350 w 1218841"/>
                <a:gd name="connsiteY50" fmla="*/ 152400 h 577188"/>
                <a:gd name="connsiteX51" fmla="*/ 152400 w 1218841"/>
                <a:gd name="connsiteY51" fmla="*/ 123825 h 577188"/>
                <a:gd name="connsiteX52" fmla="*/ 166688 w 1218841"/>
                <a:gd name="connsiteY52" fmla="*/ 90487 h 577188"/>
                <a:gd name="connsiteX53" fmla="*/ 171450 w 1218841"/>
                <a:gd name="connsiteY53" fmla="*/ 71437 h 577188"/>
                <a:gd name="connsiteX54" fmla="*/ 176213 w 1218841"/>
                <a:gd name="connsiteY54" fmla="*/ 14287 h 577188"/>
                <a:gd name="connsiteX55" fmla="*/ 204788 w 1218841"/>
                <a:gd name="connsiteY55" fmla="*/ 0 h 577188"/>
                <a:gd name="connsiteX56" fmla="*/ 238125 w 1218841"/>
                <a:gd name="connsiteY56" fmla="*/ 14287 h 577188"/>
                <a:gd name="connsiteX57" fmla="*/ 247650 w 1218841"/>
                <a:gd name="connsiteY57" fmla="*/ 28575 h 577188"/>
                <a:gd name="connsiteX58" fmla="*/ 276225 w 1218841"/>
                <a:gd name="connsiteY58" fmla="*/ 38100 h 577188"/>
                <a:gd name="connsiteX59" fmla="*/ 290513 w 1218841"/>
                <a:gd name="connsiteY59" fmla="*/ 42862 h 577188"/>
                <a:gd name="connsiteX60" fmla="*/ 304800 w 1218841"/>
                <a:gd name="connsiteY60" fmla="*/ 52387 h 577188"/>
                <a:gd name="connsiteX61" fmla="*/ 319088 w 1218841"/>
                <a:gd name="connsiteY61" fmla="*/ 80962 h 577188"/>
                <a:gd name="connsiteX62" fmla="*/ 323850 w 1218841"/>
                <a:gd name="connsiteY62" fmla="*/ 128587 h 577188"/>
                <a:gd name="connsiteX63" fmla="*/ 338138 w 1218841"/>
                <a:gd name="connsiteY63" fmla="*/ 190500 h 577188"/>
                <a:gd name="connsiteX64" fmla="*/ 347663 w 1218841"/>
                <a:gd name="connsiteY64" fmla="*/ 209550 h 577188"/>
                <a:gd name="connsiteX65" fmla="*/ 395288 w 1218841"/>
                <a:gd name="connsiteY65" fmla="*/ 266700 h 577188"/>
                <a:gd name="connsiteX66" fmla="*/ 404813 w 1218841"/>
                <a:gd name="connsiteY66" fmla="*/ 280987 h 577188"/>
                <a:gd name="connsiteX67" fmla="*/ 419100 w 1218841"/>
                <a:gd name="connsiteY67" fmla="*/ 271462 h 577188"/>
                <a:gd name="connsiteX68" fmla="*/ 433388 w 1218841"/>
                <a:gd name="connsiteY68" fmla="*/ 257175 h 577188"/>
                <a:gd name="connsiteX69" fmla="*/ 447675 w 1218841"/>
                <a:gd name="connsiteY69" fmla="*/ 252412 h 577188"/>
                <a:gd name="connsiteX70" fmla="*/ 481013 w 1218841"/>
                <a:gd name="connsiteY70" fmla="*/ 266700 h 577188"/>
                <a:gd name="connsiteX71" fmla="*/ 495300 w 1218841"/>
                <a:gd name="connsiteY71" fmla="*/ 271462 h 577188"/>
                <a:gd name="connsiteX72" fmla="*/ 514350 w 1218841"/>
                <a:gd name="connsiteY72" fmla="*/ 280987 h 577188"/>
                <a:gd name="connsiteX73" fmla="*/ 528638 w 1218841"/>
                <a:gd name="connsiteY73" fmla="*/ 285750 h 577188"/>
                <a:gd name="connsiteX74" fmla="*/ 571500 w 1218841"/>
                <a:gd name="connsiteY74" fmla="*/ 309562 h 577188"/>
                <a:gd name="connsiteX75" fmla="*/ 642938 w 1218841"/>
                <a:gd name="connsiteY75" fmla="*/ 314325 h 577188"/>
                <a:gd name="connsiteX76" fmla="*/ 671513 w 1218841"/>
                <a:gd name="connsiteY76" fmla="*/ 304800 h 577188"/>
                <a:gd name="connsiteX77" fmla="*/ 685800 w 1218841"/>
                <a:gd name="connsiteY77" fmla="*/ 295275 h 577188"/>
                <a:gd name="connsiteX78" fmla="*/ 700088 w 1218841"/>
                <a:gd name="connsiteY78" fmla="*/ 290512 h 577188"/>
                <a:gd name="connsiteX79" fmla="*/ 728663 w 1218841"/>
                <a:gd name="connsiteY79" fmla="*/ 271462 h 577188"/>
                <a:gd name="connsiteX80" fmla="*/ 742950 w 1218841"/>
                <a:gd name="connsiteY80" fmla="*/ 261937 h 577188"/>
                <a:gd name="connsiteX81" fmla="*/ 757238 w 1218841"/>
                <a:gd name="connsiteY81" fmla="*/ 257175 h 577188"/>
                <a:gd name="connsiteX82" fmla="*/ 800100 w 1218841"/>
                <a:gd name="connsiteY82" fmla="*/ 238125 h 577188"/>
                <a:gd name="connsiteX83" fmla="*/ 814388 w 1218841"/>
                <a:gd name="connsiteY83" fmla="*/ 233362 h 577188"/>
                <a:gd name="connsiteX84" fmla="*/ 828675 w 1218841"/>
                <a:gd name="connsiteY84" fmla="*/ 228600 h 577188"/>
                <a:gd name="connsiteX85" fmla="*/ 876300 w 1218841"/>
                <a:gd name="connsiteY85" fmla="*/ 238125 h 577188"/>
                <a:gd name="connsiteX86" fmla="*/ 904875 w 1218841"/>
                <a:gd name="connsiteY86" fmla="*/ 257175 h 577188"/>
                <a:gd name="connsiteX87" fmla="*/ 919163 w 1218841"/>
                <a:gd name="connsiteY87" fmla="*/ 266700 h 577188"/>
                <a:gd name="connsiteX88" fmla="*/ 933450 w 1218841"/>
                <a:gd name="connsiteY88" fmla="*/ 276225 h 577188"/>
                <a:gd name="connsiteX89" fmla="*/ 952500 w 1218841"/>
                <a:gd name="connsiteY89" fmla="*/ 285750 h 577188"/>
                <a:gd name="connsiteX90" fmla="*/ 981075 w 1218841"/>
                <a:gd name="connsiteY90" fmla="*/ 304800 h 577188"/>
                <a:gd name="connsiteX91" fmla="*/ 995363 w 1218841"/>
                <a:gd name="connsiteY91" fmla="*/ 314325 h 577188"/>
                <a:gd name="connsiteX92" fmla="*/ 1009650 w 1218841"/>
                <a:gd name="connsiteY92" fmla="*/ 323850 h 577188"/>
                <a:gd name="connsiteX93" fmla="*/ 1023938 w 1218841"/>
                <a:gd name="connsiteY93" fmla="*/ 328612 h 577188"/>
                <a:gd name="connsiteX94" fmla="*/ 1057275 w 1218841"/>
                <a:gd name="connsiteY94" fmla="*/ 347662 h 577188"/>
                <a:gd name="connsiteX95" fmla="*/ 1090613 w 1218841"/>
                <a:gd name="connsiteY95" fmla="*/ 366712 h 577188"/>
                <a:gd name="connsiteX96" fmla="*/ 1104900 w 1218841"/>
                <a:gd name="connsiteY96" fmla="*/ 371475 h 577188"/>
                <a:gd name="connsiteX97" fmla="*/ 1133475 w 1218841"/>
                <a:gd name="connsiteY97" fmla="*/ 390525 h 577188"/>
                <a:gd name="connsiteX98" fmla="*/ 1147763 w 1218841"/>
                <a:gd name="connsiteY98" fmla="*/ 400050 h 577188"/>
                <a:gd name="connsiteX99" fmla="*/ 1162050 w 1218841"/>
                <a:gd name="connsiteY99" fmla="*/ 409575 h 577188"/>
                <a:gd name="connsiteX100" fmla="*/ 1190625 w 1218841"/>
                <a:gd name="connsiteY100" fmla="*/ 433387 h 577188"/>
                <a:gd name="connsiteX101" fmla="*/ 1204913 w 1218841"/>
                <a:gd name="connsiteY101" fmla="*/ 438150 h 577188"/>
                <a:gd name="connsiteX102" fmla="*/ 1195388 w 1218841"/>
                <a:gd name="connsiteY102" fmla="*/ 438150 h 57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218841" h="577188">
                  <a:moveTo>
                    <a:pt x="1195388" y="438150"/>
                  </a:moveTo>
                  <a:lnTo>
                    <a:pt x="1195388" y="438150"/>
                  </a:lnTo>
                  <a:cubicBezTo>
                    <a:pt x="1198563" y="452437"/>
                    <a:pt x="1203698" y="466427"/>
                    <a:pt x="1204913" y="481012"/>
                  </a:cubicBezTo>
                  <a:cubicBezTo>
                    <a:pt x="1205330" y="486015"/>
                    <a:pt x="1202395" y="490810"/>
                    <a:pt x="1200150" y="495300"/>
                  </a:cubicBezTo>
                  <a:cubicBezTo>
                    <a:pt x="1192235" y="511130"/>
                    <a:pt x="1186865" y="513171"/>
                    <a:pt x="1171575" y="523875"/>
                  </a:cubicBezTo>
                  <a:cubicBezTo>
                    <a:pt x="1162197" y="530440"/>
                    <a:pt x="1152525" y="536575"/>
                    <a:pt x="1143000" y="542925"/>
                  </a:cubicBezTo>
                  <a:cubicBezTo>
                    <a:pt x="1120359" y="558019"/>
                    <a:pt x="1134143" y="550640"/>
                    <a:pt x="1100138" y="561975"/>
                  </a:cubicBezTo>
                  <a:lnTo>
                    <a:pt x="1085850" y="566737"/>
                  </a:lnTo>
                  <a:cubicBezTo>
                    <a:pt x="1081088" y="569912"/>
                    <a:pt x="1077229" y="575452"/>
                    <a:pt x="1071563" y="576262"/>
                  </a:cubicBezTo>
                  <a:cubicBezTo>
                    <a:pt x="1065083" y="577188"/>
                    <a:pt x="1058807" y="573298"/>
                    <a:pt x="1052513" y="571500"/>
                  </a:cubicBezTo>
                  <a:cubicBezTo>
                    <a:pt x="1039439" y="567765"/>
                    <a:pt x="1034828" y="566287"/>
                    <a:pt x="1023938" y="557212"/>
                  </a:cubicBezTo>
                  <a:cubicBezTo>
                    <a:pt x="1018764" y="552900"/>
                    <a:pt x="1014966" y="547060"/>
                    <a:pt x="1009650" y="542925"/>
                  </a:cubicBezTo>
                  <a:cubicBezTo>
                    <a:pt x="1000614" y="535897"/>
                    <a:pt x="990600" y="530225"/>
                    <a:pt x="981075" y="523875"/>
                  </a:cubicBezTo>
                  <a:cubicBezTo>
                    <a:pt x="976313" y="520700"/>
                    <a:pt x="972218" y="516160"/>
                    <a:pt x="966788" y="514350"/>
                  </a:cubicBezTo>
                  <a:lnTo>
                    <a:pt x="952500" y="509587"/>
                  </a:lnTo>
                  <a:cubicBezTo>
                    <a:pt x="947738" y="504825"/>
                    <a:pt x="943817" y="499036"/>
                    <a:pt x="938213" y="495300"/>
                  </a:cubicBezTo>
                  <a:cubicBezTo>
                    <a:pt x="923543" y="485520"/>
                    <a:pt x="905938" y="493107"/>
                    <a:pt x="890588" y="495300"/>
                  </a:cubicBezTo>
                  <a:cubicBezTo>
                    <a:pt x="866130" y="511605"/>
                    <a:pt x="885549" y="501482"/>
                    <a:pt x="847725" y="509587"/>
                  </a:cubicBezTo>
                  <a:cubicBezTo>
                    <a:pt x="834925" y="512330"/>
                    <a:pt x="809625" y="519112"/>
                    <a:pt x="809625" y="519112"/>
                  </a:cubicBezTo>
                  <a:cubicBezTo>
                    <a:pt x="787525" y="517103"/>
                    <a:pt x="748049" y="514417"/>
                    <a:pt x="723900" y="509587"/>
                  </a:cubicBezTo>
                  <a:cubicBezTo>
                    <a:pt x="718978" y="508603"/>
                    <a:pt x="714375" y="506412"/>
                    <a:pt x="709613" y="504825"/>
                  </a:cubicBezTo>
                  <a:cubicBezTo>
                    <a:pt x="704850" y="501650"/>
                    <a:pt x="700556" y="497625"/>
                    <a:pt x="695325" y="495300"/>
                  </a:cubicBezTo>
                  <a:cubicBezTo>
                    <a:pt x="686150" y="491222"/>
                    <a:pt x="666750" y="485775"/>
                    <a:pt x="666750" y="485775"/>
                  </a:cubicBezTo>
                  <a:cubicBezTo>
                    <a:pt x="661988" y="482600"/>
                    <a:pt x="657693" y="478575"/>
                    <a:pt x="652463" y="476250"/>
                  </a:cubicBezTo>
                  <a:cubicBezTo>
                    <a:pt x="643288" y="472172"/>
                    <a:pt x="623888" y="466725"/>
                    <a:pt x="623888" y="466725"/>
                  </a:cubicBezTo>
                  <a:lnTo>
                    <a:pt x="590550" y="471487"/>
                  </a:lnTo>
                  <a:cubicBezTo>
                    <a:pt x="581006" y="472955"/>
                    <a:pt x="571610" y="475608"/>
                    <a:pt x="561975" y="476250"/>
                  </a:cubicBezTo>
                  <a:cubicBezTo>
                    <a:pt x="500119" y="480374"/>
                    <a:pt x="376238" y="485775"/>
                    <a:pt x="376238" y="485775"/>
                  </a:cubicBezTo>
                  <a:cubicBezTo>
                    <a:pt x="363538" y="484187"/>
                    <a:pt x="350021" y="485765"/>
                    <a:pt x="338138" y="481012"/>
                  </a:cubicBezTo>
                  <a:cubicBezTo>
                    <a:pt x="296616" y="464403"/>
                    <a:pt x="362199" y="467459"/>
                    <a:pt x="314325" y="457200"/>
                  </a:cubicBezTo>
                  <a:cubicBezTo>
                    <a:pt x="297180" y="453526"/>
                    <a:pt x="279352" y="454486"/>
                    <a:pt x="261938" y="452437"/>
                  </a:cubicBezTo>
                  <a:cubicBezTo>
                    <a:pt x="252348" y="451309"/>
                    <a:pt x="242888" y="449262"/>
                    <a:pt x="233363" y="447675"/>
                  </a:cubicBezTo>
                  <a:cubicBezTo>
                    <a:pt x="208215" y="439292"/>
                    <a:pt x="223251" y="445697"/>
                    <a:pt x="190500" y="423862"/>
                  </a:cubicBezTo>
                  <a:cubicBezTo>
                    <a:pt x="185738" y="420687"/>
                    <a:pt x="181643" y="416147"/>
                    <a:pt x="176213" y="414337"/>
                  </a:cubicBezTo>
                  <a:lnTo>
                    <a:pt x="147638" y="404812"/>
                  </a:lnTo>
                  <a:cubicBezTo>
                    <a:pt x="142875" y="403225"/>
                    <a:pt x="138331" y="400673"/>
                    <a:pt x="133350" y="400050"/>
                  </a:cubicBezTo>
                  <a:lnTo>
                    <a:pt x="95250" y="395287"/>
                  </a:lnTo>
                  <a:cubicBezTo>
                    <a:pt x="85725" y="392112"/>
                    <a:pt x="76579" y="387412"/>
                    <a:pt x="66675" y="385762"/>
                  </a:cubicBezTo>
                  <a:cubicBezTo>
                    <a:pt x="57150" y="384175"/>
                    <a:pt x="47569" y="382894"/>
                    <a:pt x="38100" y="381000"/>
                  </a:cubicBezTo>
                  <a:cubicBezTo>
                    <a:pt x="23156" y="378011"/>
                    <a:pt x="18375" y="376012"/>
                    <a:pt x="4763" y="371475"/>
                  </a:cubicBezTo>
                  <a:cubicBezTo>
                    <a:pt x="3175" y="366712"/>
                    <a:pt x="0" y="362207"/>
                    <a:pt x="0" y="357187"/>
                  </a:cubicBezTo>
                  <a:cubicBezTo>
                    <a:pt x="0" y="352167"/>
                    <a:pt x="3384" y="347727"/>
                    <a:pt x="4763" y="342900"/>
                  </a:cubicBezTo>
                  <a:cubicBezTo>
                    <a:pt x="6561" y="336606"/>
                    <a:pt x="7727" y="330144"/>
                    <a:pt x="9525" y="323850"/>
                  </a:cubicBezTo>
                  <a:cubicBezTo>
                    <a:pt x="14316" y="307082"/>
                    <a:pt x="19695" y="294630"/>
                    <a:pt x="33338" y="280987"/>
                  </a:cubicBezTo>
                  <a:cubicBezTo>
                    <a:pt x="38100" y="276225"/>
                    <a:pt x="43490" y="272016"/>
                    <a:pt x="47625" y="266700"/>
                  </a:cubicBezTo>
                  <a:cubicBezTo>
                    <a:pt x="67190" y="241545"/>
                    <a:pt x="60475" y="240910"/>
                    <a:pt x="80963" y="223837"/>
                  </a:cubicBezTo>
                  <a:cubicBezTo>
                    <a:pt x="85360" y="220173"/>
                    <a:pt x="90488" y="217487"/>
                    <a:pt x="95250" y="214312"/>
                  </a:cubicBezTo>
                  <a:cubicBezTo>
                    <a:pt x="98425" y="209550"/>
                    <a:pt x="102215" y="205144"/>
                    <a:pt x="104775" y="200025"/>
                  </a:cubicBezTo>
                  <a:cubicBezTo>
                    <a:pt x="107020" y="195535"/>
                    <a:pt x="106753" y="189914"/>
                    <a:pt x="109538" y="185737"/>
                  </a:cubicBezTo>
                  <a:cubicBezTo>
                    <a:pt x="113274" y="180133"/>
                    <a:pt x="119910" y="176930"/>
                    <a:pt x="123825" y="171450"/>
                  </a:cubicBezTo>
                  <a:cubicBezTo>
                    <a:pt x="127951" y="165673"/>
                    <a:pt x="129697" y="158488"/>
                    <a:pt x="133350" y="152400"/>
                  </a:cubicBezTo>
                  <a:cubicBezTo>
                    <a:pt x="139240" y="142584"/>
                    <a:pt x="148780" y="134685"/>
                    <a:pt x="152400" y="123825"/>
                  </a:cubicBezTo>
                  <a:cubicBezTo>
                    <a:pt x="159408" y="102802"/>
                    <a:pt x="154918" y="114027"/>
                    <a:pt x="166688" y="90487"/>
                  </a:cubicBezTo>
                  <a:cubicBezTo>
                    <a:pt x="168275" y="84137"/>
                    <a:pt x="170638" y="77932"/>
                    <a:pt x="171450" y="71437"/>
                  </a:cubicBezTo>
                  <a:cubicBezTo>
                    <a:pt x="173821" y="52469"/>
                    <a:pt x="170961" y="32668"/>
                    <a:pt x="176213" y="14287"/>
                  </a:cubicBezTo>
                  <a:cubicBezTo>
                    <a:pt x="178157" y="7483"/>
                    <a:pt x="199560" y="1743"/>
                    <a:pt x="204788" y="0"/>
                  </a:cubicBezTo>
                  <a:cubicBezTo>
                    <a:pt x="219362" y="3643"/>
                    <a:pt x="227162" y="3323"/>
                    <a:pt x="238125" y="14287"/>
                  </a:cubicBezTo>
                  <a:cubicBezTo>
                    <a:pt x="242172" y="18335"/>
                    <a:pt x="242796" y="25541"/>
                    <a:pt x="247650" y="28575"/>
                  </a:cubicBezTo>
                  <a:cubicBezTo>
                    <a:pt x="256164" y="33896"/>
                    <a:pt x="266700" y="34925"/>
                    <a:pt x="276225" y="38100"/>
                  </a:cubicBezTo>
                  <a:lnTo>
                    <a:pt x="290513" y="42862"/>
                  </a:lnTo>
                  <a:cubicBezTo>
                    <a:pt x="295275" y="46037"/>
                    <a:pt x="300753" y="48340"/>
                    <a:pt x="304800" y="52387"/>
                  </a:cubicBezTo>
                  <a:cubicBezTo>
                    <a:pt x="314031" y="61619"/>
                    <a:pt x="315214" y="69343"/>
                    <a:pt x="319088" y="80962"/>
                  </a:cubicBezTo>
                  <a:cubicBezTo>
                    <a:pt x="320675" y="96837"/>
                    <a:pt x="321986" y="112742"/>
                    <a:pt x="323850" y="128587"/>
                  </a:cubicBezTo>
                  <a:cubicBezTo>
                    <a:pt x="326357" y="149893"/>
                    <a:pt x="328351" y="170927"/>
                    <a:pt x="338138" y="190500"/>
                  </a:cubicBezTo>
                  <a:cubicBezTo>
                    <a:pt x="341313" y="196850"/>
                    <a:pt x="343228" y="204006"/>
                    <a:pt x="347663" y="209550"/>
                  </a:cubicBezTo>
                  <a:cubicBezTo>
                    <a:pt x="421007" y="301230"/>
                    <a:pt x="337599" y="180167"/>
                    <a:pt x="395288" y="266700"/>
                  </a:cubicBezTo>
                  <a:lnTo>
                    <a:pt x="404813" y="280987"/>
                  </a:lnTo>
                  <a:cubicBezTo>
                    <a:pt x="409575" y="277812"/>
                    <a:pt x="414703" y="275126"/>
                    <a:pt x="419100" y="271462"/>
                  </a:cubicBezTo>
                  <a:cubicBezTo>
                    <a:pt x="424274" y="267150"/>
                    <a:pt x="427784" y="260911"/>
                    <a:pt x="433388" y="257175"/>
                  </a:cubicBezTo>
                  <a:cubicBezTo>
                    <a:pt x="437565" y="254390"/>
                    <a:pt x="442913" y="254000"/>
                    <a:pt x="447675" y="252412"/>
                  </a:cubicBezTo>
                  <a:cubicBezTo>
                    <a:pt x="481188" y="263584"/>
                    <a:pt x="439809" y="249042"/>
                    <a:pt x="481013" y="266700"/>
                  </a:cubicBezTo>
                  <a:cubicBezTo>
                    <a:pt x="485627" y="268677"/>
                    <a:pt x="490686" y="269485"/>
                    <a:pt x="495300" y="271462"/>
                  </a:cubicBezTo>
                  <a:cubicBezTo>
                    <a:pt x="501826" y="274259"/>
                    <a:pt x="507825" y="278190"/>
                    <a:pt x="514350" y="280987"/>
                  </a:cubicBezTo>
                  <a:cubicBezTo>
                    <a:pt x="518964" y="282965"/>
                    <a:pt x="524249" y="283312"/>
                    <a:pt x="528638" y="285750"/>
                  </a:cubicBezTo>
                  <a:cubicBezTo>
                    <a:pt x="577763" y="313042"/>
                    <a:pt x="539173" y="298787"/>
                    <a:pt x="571500" y="309562"/>
                  </a:cubicBezTo>
                  <a:cubicBezTo>
                    <a:pt x="599811" y="328436"/>
                    <a:pt x="586370" y="323753"/>
                    <a:pt x="642938" y="314325"/>
                  </a:cubicBezTo>
                  <a:cubicBezTo>
                    <a:pt x="652842" y="312674"/>
                    <a:pt x="671513" y="304800"/>
                    <a:pt x="671513" y="304800"/>
                  </a:cubicBezTo>
                  <a:cubicBezTo>
                    <a:pt x="676275" y="301625"/>
                    <a:pt x="680681" y="297835"/>
                    <a:pt x="685800" y="295275"/>
                  </a:cubicBezTo>
                  <a:cubicBezTo>
                    <a:pt x="690290" y="293030"/>
                    <a:pt x="695699" y="292950"/>
                    <a:pt x="700088" y="290512"/>
                  </a:cubicBezTo>
                  <a:cubicBezTo>
                    <a:pt x="710095" y="284953"/>
                    <a:pt x="719138" y="277812"/>
                    <a:pt x="728663" y="271462"/>
                  </a:cubicBezTo>
                  <a:cubicBezTo>
                    <a:pt x="733425" y="268287"/>
                    <a:pt x="737520" y="263747"/>
                    <a:pt x="742950" y="261937"/>
                  </a:cubicBezTo>
                  <a:lnTo>
                    <a:pt x="757238" y="257175"/>
                  </a:lnTo>
                  <a:cubicBezTo>
                    <a:pt x="779879" y="242080"/>
                    <a:pt x="766094" y="249461"/>
                    <a:pt x="800100" y="238125"/>
                  </a:cubicBezTo>
                  <a:lnTo>
                    <a:pt x="814388" y="233362"/>
                  </a:lnTo>
                  <a:lnTo>
                    <a:pt x="828675" y="228600"/>
                  </a:lnTo>
                  <a:cubicBezTo>
                    <a:pt x="836964" y="229784"/>
                    <a:pt x="864788" y="231729"/>
                    <a:pt x="876300" y="238125"/>
                  </a:cubicBezTo>
                  <a:cubicBezTo>
                    <a:pt x="886307" y="243685"/>
                    <a:pt x="895350" y="250825"/>
                    <a:pt x="904875" y="257175"/>
                  </a:cubicBezTo>
                  <a:lnTo>
                    <a:pt x="919163" y="266700"/>
                  </a:lnTo>
                  <a:cubicBezTo>
                    <a:pt x="923925" y="269875"/>
                    <a:pt x="928331" y="273665"/>
                    <a:pt x="933450" y="276225"/>
                  </a:cubicBezTo>
                  <a:cubicBezTo>
                    <a:pt x="939800" y="279400"/>
                    <a:pt x="946412" y="282097"/>
                    <a:pt x="952500" y="285750"/>
                  </a:cubicBezTo>
                  <a:cubicBezTo>
                    <a:pt x="962316" y="291640"/>
                    <a:pt x="971550" y="298450"/>
                    <a:pt x="981075" y="304800"/>
                  </a:cubicBezTo>
                  <a:lnTo>
                    <a:pt x="995363" y="314325"/>
                  </a:lnTo>
                  <a:cubicBezTo>
                    <a:pt x="1000125" y="317500"/>
                    <a:pt x="1004220" y="322040"/>
                    <a:pt x="1009650" y="323850"/>
                  </a:cubicBezTo>
                  <a:lnTo>
                    <a:pt x="1023938" y="328612"/>
                  </a:lnTo>
                  <a:cubicBezTo>
                    <a:pt x="1058740" y="351814"/>
                    <a:pt x="1014987" y="323498"/>
                    <a:pt x="1057275" y="347662"/>
                  </a:cubicBezTo>
                  <a:cubicBezTo>
                    <a:pt x="1081192" y="361329"/>
                    <a:pt x="1061827" y="354375"/>
                    <a:pt x="1090613" y="366712"/>
                  </a:cubicBezTo>
                  <a:cubicBezTo>
                    <a:pt x="1095227" y="368690"/>
                    <a:pt x="1100512" y="369037"/>
                    <a:pt x="1104900" y="371475"/>
                  </a:cubicBezTo>
                  <a:cubicBezTo>
                    <a:pt x="1114907" y="377035"/>
                    <a:pt x="1123950" y="384175"/>
                    <a:pt x="1133475" y="390525"/>
                  </a:cubicBezTo>
                  <a:lnTo>
                    <a:pt x="1147763" y="400050"/>
                  </a:lnTo>
                  <a:cubicBezTo>
                    <a:pt x="1152525" y="403225"/>
                    <a:pt x="1158003" y="405528"/>
                    <a:pt x="1162050" y="409575"/>
                  </a:cubicBezTo>
                  <a:cubicBezTo>
                    <a:pt x="1172582" y="420106"/>
                    <a:pt x="1177366" y="426757"/>
                    <a:pt x="1190625" y="433387"/>
                  </a:cubicBezTo>
                  <a:cubicBezTo>
                    <a:pt x="1195115" y="435632"/>
                    <a:pt x="1200150" y="436562"/>
                    <a:pt x="1204913" y="438150"/>
                  </a:cubicBezTo>
                  <a:cubicBezTo>
                    <a:pt x="1218841" y="459041"/>
                    <a:pt x="1196975" y="438150"/>
                    <a:pt x="1195388" y="438150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/>
            <p:cNvSpPr/>
            <p:nvPr/>
          </p:nvSpPr>
          <p:spPr>
            <a:xfrm>
              <a:off x="7500939" y="2624137"/>
              <a:ext cx="391367" cy="979345"/>
            </a:xfrm>
            <a:custGeom>
              <a:avLst/>
              <a:gdLst>
                <a:gd name="connsiteX0" fmla="*/ 352425 w 376237"/>
                <a:gd name="connsiteY0" fmla="*/ 942975 h 979345"/>
                <a:gd name="connsiteX1" fmla="*/ 352425 w 376237"/>
                <a:gd name="connsiteY1" fmla="*/ 942975 h 979345"/>
                <a:gd name="connsiteX2" fmla="*/ 328612 w 376237"/>
                <a:gd name="connsiteY2" fmla="*/ 976312 h 979345"/>
                <a:gd name="connsiteX3" fmla="*/ 314325 w 376237"/>
                <a:gd name="connsiteY3" fmla="*/ 966787 h 979345"/>
                <a:gd name="connsiteX4" fmla="*/ 304800 w 376237"/>
                <a:gd name="connsiteY4" fmla="*/ 938212 h 979345"/>
                <a:gd name="connsiteX5" fmla="*/ 295275 w 376237"/>
                <a:gd name="connsiteY5" fmla="*/ 923925 h 979345"/>
                <a:gd name="connsiteX6" fmla="*/ 285750 w 376237"/>
                <a:gd name="connsiteY6" fmla="*/ 904875 h 979345"/>
                <a:gd name="connsiteX7" fmla="*/ 257175 w 376237"/>
                <a:gd name="connsiteY7" fmla="*/ 885825 h 979345"/>
                <a:gd name="connsiteX8" fmla="*/ 228600 w 376237"/>
                <a:gd name="connsiteY8" fmla="*/ 890587 h 979345"/>
                <a:gd name="connsiteX9" fmla="*/ 209550 w 376237"/>
                <a:gd name="connsiteY9" fmla="*/ 904875 h 979345"/>
                <a:gd name="connsiteX10" fmla="*/ 180975 w 376237"/>
                <a:gd name="connsiteY10" fmla="*/ 928687 h 979345"/>
                <a:gd name="connsiteX11" fmla="*/ 147637 w 376237"/>
                <a:gd name="connsiteY11" fmla="*/ 938212 h 979345"/>
                <a:gd name="connsiteX12" fmla="*/ 119062 w 376237"/>
                <a:gd name="connsiteY12" fmla="*/ 942975 h 979345"/>
                <a:gd name="connsiteX13" fmla="*/ 95250 w 376237"/>
                <a:gd name="connsiteY13" fmla="*/ 947737 h 979345"/>
                <a:gd name="connsiteX14" fmla="*/ 80962 w 376237"/>
                <a:gd name="connsiteY14" fmla="*/ 957262 h 979345"/>
                <a:gd name="connsiteX15" fmla="*/ 28575 w 376237"/>
                <a:gd name="connsiteY15" fmla="*/ 957262 h 979345"/>
                <a:gd name="connsiteX16" fmla="*/ 0 w 376237"/>
                <a:gd name="connsiteY16" fmla="*/ 933450 h 979345"/>
                <a:gd name="connsiteX17" fmla="*/ 33337 w 376237"/>
                <a:gd name="connsiteY17" fmla="*/ 909637 h 979345"/>
                <a:gd name="connsiteX18" fmla="*/ 61912 w 376237"/>
                <a:gd name="connsiteY18" fmla="*/ 890587 h 979345"/>
                <a:gd name="connsiteX19" fmla="*/ 80962 w 376237"/>
                <a:gd name="connsiteY19" fmla="*/ 881062 h 979345"/>
                <a:gd name="connsiteX20" fmla="*/ 95250 w 376237"/>
                <a:gd name="connsiteY20" fmla="*/ 866775 h 979345"/>
                <a:gd name="connsiteX21" fmla="*/ 123825 w 376237"/>
                <a:gd name="connsiteY21" fmla="*/ 847725 h 979345"/>
                <a:gd name="connsiteX22" fmla="*/ 152400 w 376237"/>
                <a:gd name="connsiteY22" fmla="*/ 819150 h 979345"/>
                <a:gd name="connsiteX23" fmla="*/ 176212 w 376237"/>
                <a:gd name="connsiteY23" fmla="*/ 795337 h 979345"/>
                <a:gd name="connsiteX24" fmla="*/ 195262 w 376237"/>
                <a:gd name="connsiteY24" fmla="*/ 766762 h 979345"/>
                <a:gd name="connsiteX25" fmla="*/ 161925 w 376237"/>
                <a:gd name="connsiteY25" fmla="*/ 719137 h 979345"/>
                <a:gd name="connsiteX26" fmla="*/ 147637 w 376237"/>
                <a:gd name="connsiteY26" fmla="*/ 690562 h 979345"/>
                <a:gd name="connsiteX27" fmla="*/ 142875 w 376237"/>
                <a:gd name="connsiteY27" fmla="*/ 676275 h 979345"/>
                <a:gd name="connsiteX28" fmla="*/ 128587 w 376237"/>
                <a:gd name="connsiteY28" fmla="*/ 666750 h 979345"/>
                <a:gd name="connsiteX29" fmla="*/ 119062 w 376237"/>
                <a:gd name="connsiteY29" fmla="*/ 638175 h 979345"/>
                <a:gd name="connsiteX30" fmla="*/ 133350 w 376237"/>
                <a:gd name="connsiteY30" fmla="*/ 609600 h 979345"/>
                <a:gd name="connsiteX31" fmla="*/ 161925 w 376237"/>
                <a:gd name="connsiteY31" fmla="*/ 566737 h 979345"/>
                <a:gd name="connsiteX32" fmla="*/ 171450 w 376237"/>
                <a:gd name="connsiteY32" fmla="*/ 552450 h 979345"/>
                <a:gd name="connsiteX33" fmla="*/ 214312 w 376237"/>
                <a:gd name="connsiteY33" fmla="*/ 514350 h 979345"/>
                <a:gd name="connsiteX34" fmla="*/ 223837 w 376237"/>
                <a:gd name="connsiteY34" fmla="*/ 500062 h 979345"/>
                <a:gd name="connsiteX35" fmla="*/ 233362 w 376237"/>
                <a:gd name="connsiteY35" fmla="*/ 471487 h 979345"/>
                <a:gd name="connsiteX36" fmla="*/ 219075 w 376237"/>
                <a:gd name="connsiteY36" fmla="*/ 404812 h 979345"/>
                <a:gd name="connsiteX37" fmla="*/ 209550 w 376237"/>
                <a:gd name="connsiteY37" fmla="*/ 371475 h 979345"/>
                <a:gd name="connsiteX38" fmla="*/ 204787 w 376237"/>
                <a:gd name="connsiteY38" fmla="*/ 347662 h 979345"/>
                <a:gd name="connsiteX39" fmla="*/ 195262 w 376237"/>
                <a:gd name="connsiteY39" fmla="*/ 295275 h 979345"/>
                <a:gd name="connsiteX40" fmla="*/ 190500 w 376237"/>
                <a:gd name="connsiteY40" fmla="*/ 280987 h 979345"/>
                <a:gd name="connsiteX41" fmla="*/ 200025 w 376237"/>
                <a:gd name="connsiteY41" fmla="*/ 247650 h 979345"/>
                <a:gd name="connsiteX42" fmla="*/ 209550 w 376237"/>
                <a:gd name="connsiteY42" fmla="*/ 233362 h 979345"/>
                <a:gd name="connsiteX43" fmla="*/ 219075 w 376237"/>
                <a:gd name="connsiteY43" fmla="*/ 214312 h 979345"/>
                <a:gd name="connsiteX44" fmla="*/ 252412 w 376237"/>
                <a:gd name="connsiteY44" fmla="*/ 166687 h 979345"/>
                <a:gd name="connsiteX45" fmla="*/ 266700 w 376237"/>
                <a:gd name="connsiteY45" fmla="*/ 152400 h 979345"/>
                <a:gd name="connsiteX46" fmla="*/ 285750 w 376237"/>
                <a:gd name="connsiteY46" fmla="*/ 123825 h 979345"/>
                <a:gd name="connsiteX47" fmla="*/ 290512 w 376237"/>
                <a:gd name="connsiteY47" fmla="*/ 109537 h 979345"/>
                <a:gd name="connsiteX48" fmla="*/ 309562 w 376237"/>
                <a:gd name="connsiteY48" fmla="*/ 80962 h 979345"/>
                <a:gd name="connsiteX49" fmla="*/ 333375 w 376237"/>
                <a:gd name="connsiteY49" fmla="*/ 52387 h 979345"/>
                <a:gd name="connsiteX50" fmla="*/ 347662 w 376237"/>
                <a:gd name="connsiteY50" fmla="*/ 42862 h 979345"/>
                <a:gd name="connsiteX51" fmla="*/ 366712 w 376237"/>
                <a:gd name="connsiteY51" fmla="*/ 14287 h 979345"/>
                <a:gd name="connsiteX52" fmla="*/ 376237 w 376237"/>
                <a:gd name="connsiteY52" fmla="*/ 0 h 979345"/>
                <a:gd name="connsiteX53" fmla="*/ 366712 w 376237"/>
                <a:gd name="connsiteY53" fmla="*/ 109537 h 979345"/>
                <a:gd name="connsiteX54" fmla="*/ 361950 w 376237"/>
                <a:gd name="connsiteY54" fmla="*/ 195262 h 979345"/>
                <a:gd name="connsiteX55" fmla="*/ 357187 w 376237"/>
                <a:gd name="connsiteY55" fmla="*/ 304800 h 979345"/>
                <a:gd name="connsiteX56" fmla="*/ 342900 w 376237"/>
                <a:gd name="connsiteY56" fmla="*/ 461962 h 979345"/>
                <a:gd name="connsiteX57" fmla="*/ 338137 w 376237"/>
                <a:gd name="connsiteY57" fmla="*/ 571500 h 979345"/>
                <a:gd name="connsiteX58" fmla="*/ 342900 w 376237"/>
                <a:gd name="connsiteY58" fmla="*/ 762000 h 979345"/>
                <a:gd name="connsiteX59" fmla="*/ 352425 w 376237"/>
                <a:gd name="connsiteY59" fmla="*/ 890587 h 979345"/>
                <a:gd name="connsiteX60" fmla="*/ 352425 w 376237"/>
                <a:gd name="connsiteY60" fmla="*/ 942975 h 979345"/>
                <a:gd name="connsiteX0" fmla="*/ 352425 w 376237"/>
                <a:gd name="connsiteY0" fmla="*/ 890587 h 979345"/>
                <a:gd name="connsiteX1" fmla="*/ 352425 w 376237"/>
                <a:gd name="connsiteY1" fmla="*/ 942975 h 979345"/>
                <a:gd name="connsiteX2" fmla="*/ 328612 w 376237"/>
                <a:gd name="connsiteY2" fmla="*/ 976312 h 979345"/>
                <a:gd name="connsiteX3" fmla="*/ 314325 w 376237"/>
                <a:gd name="connsiteY3" fmla="*/ 966787 h 979345"/>
                <a:gd name="connsiteX4" fmla="*/ 304800 w 376237"/>
                <a:gd name="connsiteY4" fmla="*/ 938212 h 979345"/>
                <a:gd name="connsiteX5" fmla="*/ 295275 w 376237"/>
                <a:gd name="connsiteY5" fmla="*/ 923925 h 979345"/>
                <a:gd name="connsiteX6" fmla="*/ 285750 w 376237"/>
                <a:gd name="connsiteY6" fmla="*/ 904875 h 979345"/>
                <a:gd name="connsiteX7" fmla="*/ 257175 w 376237"/>
                <a:gd name="connsiteY7" fmla="*/ 885825 h 979345"/>
                <a:gd name="connsiteX8" fmla="*/ 228600 w 376237"/>
                <a:gd name="connsiteY8" fmla="*/ 890587 h 979345"/>
                <a:gd name="connsiteX9" fmla="*/ 209550 w 376237"/>
                <a:gd name="connsiteY9" fmla="*/ 904875 h 979345"/>
                <a:gd name="connsiteX10" fmla="*/ 180975 w 376237"/>
                <a:gd name="connsiteY10" fmla="*/ 928687 h 979345"/>
                <a:gd name="connsiteX11" fmla="*/ 147637 w 376237"/>
                <a:gd name="connsiteY11" fmla="*/ 938212 h 979345"/>
                <a:gd name="connsiteX12" fmla="*/ 119062 w 376237"/>
                <a:gd name="connsiteY12" fmla="*/ 942975 h 979345"/>
                <a:gd name="connsiteX13" fmla="*/ 95250 w 376237"/>
                <a:gd name="connsiteY13" fmla="*/ 947737 h 979345"/>
                <a:gd name="connsiteX14" fmla="*/ 80962 w 376237"/>
                <a:gd name="connsiteY14" fmla="*/ 957262 h 979345"/>
                <a:gd name="connsiteX15" fmla="*/ 28575 w 376237"/>
                <a:gd name="connsiteY15" fmla="*/ 957262 h 979345"/>
                <a:gd name="connsiteX16" fmla="*/ 0 w 376237"/>
                <a:gd name="connsiteY16" fmla="*/ 933450 h 979345"/>
                <a:gd name="connsiteX17" fmla="*/ 33337 w 376237"/>
                <a:gd name="connsiteY17" fmla="*/ 909637 h 979345"/>
                <a:gd name="connsiteX18" fmla="*/ 61912 w 376237"/>
                <a:gd name="connsiteY18" fmla="*/ 890587 h 979345"/>
                <a:gd name="connsiteX19" fmla="*/ 80962 w 376237"/>
                <a:gd name="connsiteY19" fmla="*/ 881062 h 979345"/>
                <a:gd name="connsiteX20" fmla="*/ 95250 w 376237"/>
                <a:gd name="connsiteY20" fmla="*/ 866775 h 979345"/>
                <a:gd name="connsiteX21" fmla="*/ 123825 w 376237"/>
                <a:gd name="connsiteY21" fmla="*/ 847725 h 979345"/>
                <a:gd name="connsiteX22" fmla="*/ 152400 w 376237"/>
                <a:gd name="connsiteY22" fmla="*/ 819150 h 979345"/>
                <a:gd name="connsiteX23" fmla="*/ 176212 w 376237"/>
                <a:gd name="connsiteY23" fmla="*/ 795337 h 979345"/>
                <a:gd name="connsiteX24" fmla="*/ 195262 w 376237"/>
                <a:gd name="connsiteY24" fmla="*/ 766762 h 979345"/>
                <a:gd name="connsiteX25" fmla="*/ 161925 w 376237"/>
                <a:gd name="connsiteY25" fmla="*/ 719137 h 979345"/>
                <a:gd name="connsiteX26" fmla="*/ 147637 w 376237"/>
                <a:gd name="connsiteY26" fmla="*/ 690562 h 979345"/>
                <a:gd name="connsiteX27" fmla="*/ 142875 w 376237"/>
                <a:gd name="connsiteY27" fmla="*/ 676275 h 979345"/>
                <a:gd name="connsiteX28" fmla="*/ 128587 w 376237"/>
                <a:gd name="connsiteY28" fmla="*/ 666750 h 979345"/>
                <a:gd name="connsiteX29" fmla="*/ 119062 w 376237"/>
                <a:gd name="connsiteY29" fmla="*/ 638175 h 979345"/>
                <a:gd name="connsiteX30" fmla="*/ 133350 w 376237"/>
                <a:gd name="connsiteY30" fmla="*/ 609600 h 979345"/>
                <a:gd name="connsiteX31" fmla="*/ 161925 w 376237"/>
                <a:gd name="connsiteY31" fmla="*/ 566737 h 979345"/>
                <a:gd name="connsiteX32" fmla="*/ 171450 w 376237"/>
                <a:gd name="connsiteY32" fmla="*/ 552450 h 979345"/>
                <a:gd name="connsiteX33" fmla="*/ 214312 w 376237"/>
                <a:gd name="connsiteY33" fmla="*/ 514350 h 979345"/>
                <a:gd name="connsiteX34" fmla="*/ 223837 w 376237"/>
                <a:gd name="connsiteY34" fmla="*/ 500062 h 979345"/>
                <a:gd name="connsiteX35" fmla="*/ 233362 w 376237"/>
                <a:gd name="connsiteY35" fmla="*/ 471487 h 979345"/>
                <a:gd name="connsiteX36" fmla="*/ 219075 w 376237"/>
                <a:gd name="connsiteY36" fmla="*/ 404812 h 979345"/>
                <a:gd name="connsiteX37" fmla="*/ 209550 w 376237"/>
                <a:gd name="connsiteY37" fmla="*/ 371475 h 979345"/>
                <a:gd name="connsiteX38" fmla="*/ 204787 w 376237"/>
                <a:gd name="connsiteY38" fmla="*/ 347662 h 979345"/>
                <a:gd name="connsiteX39" fmla="*/ 195262 w 376237"/>
                <a:gd name="connsiteY39" fmla="*/ 295275 h 979345"/>
                <a:gd name="connsiteX40" fmla="*/ 190500 w 376237"/>
                <a:gd name="connsiteY40" fmla="*/ 280987 h 979345"/>
                <a:gd name="connsiteX41" fmla="*/ 200025 w 376237"/>
                <a:gd name="connsiteY41" fmla="*/ 247650 h 979345"/>
                <a:gd name="connsiteX42" fmla="*/ 209550 w 376237"/>
                <a:gd name="connsiteY42" fmla="*/ 233362 h 979345"/>
                <a:gd name="connsiteX43" fmla="*/ 219075 w 376237"/>
                <a:gd name="connsiteY43" fmla="*/ 214312 h 979345"/>
                <a:gd name="connsiteX44" fmla="*/ 252412 w 376237"/>
                <a:gd name="connsiteY44" fmla="*/ 166687 h 979345"/>
                <a:gd name="connsiteX45" fmla="*/ 266700 w 376237"/>
                <a:gd name="connsiteY45" fmla="*/ 152400 h 979345"/>
                <a:gd name="connsiteX46" fmla="*/ 285750 w 376237"/>
                <a:gd name="connsiteY46" fmla="*/ 123825 h 979345"/>
                <a:gd name="connsiteX47" fmla="*/ 290512 w 376237"/>
                <a:gd name="connsiteY47" fmla="*/ 109537 h 979345"/>
                <a:gd name="connsiteX48" fmla="*/ 309562 w 376237"/>
                <a:gd name="connsiteY48" fmla="*/ 80962 h 979345"/>
                <a:gd name="connsiteX49" fmla="*/ 333375 w 376237"/>
                <a:gd name="connsiteY49" fmla="*/ 52387 h 979345"/>
                <a:gd name="connsiteX50" fmla="*/ 347662 w 376237"/>
                <a:gd name="connsiteY50" fmla="*/ 42862 h 979345"/>
                <a:gd name="connsiteX51" fmla="*/ 366712 w 376237"/>
                <a:gd name="connsiteY51" fmla="*/ 14287 h 979345"/>
                <a:gd name="connsiteX52" fmla="*/ 376237 w 376237"/>
                <a:gd name="connsiteY52" fmla="*/ 0 h 979345"/>
                <a:gd name="connsiteX53" fmla="*/ 366712 w 376237"/>
                <a:gd name="connsiteY53" fmla="*/ 109537 h 979345"/>
                <a:gd name="connsiteX54" fmla="*/ 361950 w 376237"/>
                <a:gd name="connsiteY54" fmla="*/ 195262 h 979345"/>
                <a:gd name="connsiteX55" fmla="*/ 357187 w 376237"/>
                <a:gd name="connsiteY55" fmla="*/ 304800 h 979345"/>
                <a:gd name="connsiteX56" fmla="*/ 342900 w 376237"/>
                <a:gd name="connsiteY56" fmla="*/ 461962 h 979345"/>
                <a:gd name="connsiteX57" fmla="*/ 338137 w 376237"/>
                <a:gd name="connsiteY57" fmla="*/ 571500 h 979345"/>
                <a:gd name="connsiteX58" fmla="*/ 342900 w 376237"/>
                <a:gd name="connsiteY58" fmla="*/ 762000 h 979345"/>
                <a:gd name="connsiteX59" fmla="*/ 352425 w 376237"/>
                <a:gd name="connsiteY59" fmla="*/ 890587 h 979345"/>
                <a:gd name="connsiteX0" fmla="*/ 352425 w 376237"/>
                <a:gd name="connsiteY0" fmla="*/ 890587 h 979345"/>
                <a:gd name="connsiteX1" fmla="*/ 352425 w 376237"/>
                <a:gd name="connsiteY1" fmla="*/ 942975 h 979345"/>
                <a:gd name="connsiteX2" fmla="*/ 328612 w 376237"/>
                <a:gd name="connsiteY2" fmla="*/ 976312 h 979345"/>
                <a:gd name="connsiteX3" fmla="*/ 314325 w 376237"/>
                <a:gd name="connsiteY3" fmla="*/ 966787 h 979345"/>
                <a:gd name="connsiteX4" fmla="*/ 304800 w 376237"/>
                <a:gd name="connsiteY4" fmla="*/ 938212 h 979345"/>
                <a:gd name="connsiteX5" fmla="*/ 295275 w 376237"/>
                <a:gd name="connsiteY5" fmla="*/ 923925 h 979345"/>
                <a:gd name="connsiteX6" fmla="*/ 285750 w 376237"/>
                <a:gd name="connsiteY6" fmla="*/ 904875 h 979345"/>
                <a:gd name="connsiteX7" fmla="*/ 257175 w 376237"/>
                <a:gd name="connsiteY7" fmla="*/ 885825 h 979345"/>
                <a:gd name="connsiteX8" fmla="*/ 228600 w 376237"/>
                <a:gd name="connsiteY8" fmla="*/ 890587 h 979345"/>
                <a:gd name="connsiteX9" fmla="*/ 209550 w 376237"/>
                <a:gd name="connsiteY9" fmla="*/ 904875 h 979345"/>
                <a:gd name="connsiteX10" fmla="*/ 180975 w 376237"/>
                <a:gd name="connsiteY10" fmla="*/ 928687 h 979345"/>
                <a:gd name="connsiteX11" fmla="*/ 147637 w 376237"/>
                <a:gd name="connsiteY11" fmla="*/ 938212 h 979345"/>
                <a:gd name="connsiteX12" fmla="*/ 119062 w 376237"/>
                <a:gd name="connsiteY12" fmla="*/ 942975 h 979345"/>
                <a:gd name="connsiteX13" fmla="*/ 95250 w 376237"/>
                <a:gd name="connsiteY13" fmla="*/ 947737 h 979345"/>
                <a:gd name="connsiteX14" fmla="*/ 80962 w 376237"/>
                <a:gd name="connsiteY14" fmla="*/ 957262 h 979345"/>
                <a:gd name="connsiteX15" fmla="*/ 28575 w 376237"/>
                <a:gd name="connsiteY15" fmla="*/ 957262 h 979345"/>
                <a:gd name="connsiteX16" fmla="*/ 0 w 376237"/>
                <a:gd name="connsiteY16" fmla="*/ 933450 h 979345"/>
                <a:gd name="connsiteX17" fmla="*/ 33337 w 376237"/>
                <a:gd name="connsiteY17" fmla="*/ 909637 h 979345"/>
                <a:gd name="connsiteX18" fmla="*/ 61912 w 376237"/>
                <a:gd name="connsiteY18" fmla="*/ 890587 h 979345"/>
                <a:gd name="connsiteX19" fmla="*/ 80962 w 376237"/>
                <a:gd name="connsiteY19" fmla="*/ 881062 h 979345"/>
                <a:gd name="connsiteX20" fmla="*/ 95250 w 376237"/>
                <a:gd name="connsiteY20" fmla="*/ 866775 h 979345"/>
                <a:gd name="connsiteX21" fmla="*/ 123825 w 376237"/>
                <a:gd name="connsiteY21" fmla="*/ 847725 h 979345"/>
                <a:gd name="connsiteX22" fmla="*/ 152400 w 376237"/>
                <a:gd name="connsiteY22" fmla="*/ 819150 h 979345"/>
                <a:gd name="connsiteX23" fmla="*/ 176212 w 376237"/>
                <a:gd name="connsiteY23" fmla="*/ 795337 h 979345"/>
                <a:gd name="connsiteX24" fmla="*/ 195262 w 376237"/>
                <a:gd name="connsiteY24" fmla="*/ 766762 h 979345"/>
                <a:gd name="connsiteX25" fmla="*/ 161925 w 376237"/>
                <a:gd name="connsiteY25" fmla="*/ 719137 h 979345"/>
                <a:gd name="connsiteX26" fmla="*/ 147637 w 376237"/>
                <a:gd name="connsiteY26" fmla="*/ 690562 h 979345"/>
                <a:gd name="connsiteX27" fmla="*/ 142875 w 376237"/>
                <a:gd name="connsiteY27" fmla="*/ 676275 h 979345"/>
                <a:gd name="connsiteX28" fmla="*/ 128587 w 376237"/>
                <a:gd name="connsiteY28" fmla="*/ 666750 h 979345"/>
                <a:gd name="connsiteX29" fmla="*/ 119062 w 376237"/>
                <a:gd name="connsiteY29" fmla="*/ 638175 h 979345"/>
                <a:gd name="connsiteX30" fmla="*/ 133350 w 376237"/>
                <a:gd name="connsiteY30" fmla="*/ 609600 h 979345"/>
                <a:gd name="connsiteX31" fmla="*/ 161925 w 376237"/>
                <a:gd name="connsiteY31" fmla="*/ 566737 h 979345"/>
                <a:gd name="connsiteX32" fmla="*/ 171450 w 376237"/>
                <a:gd name="connsiteY32" fmla="*/ 552450 h 979345"/>
                <a:gd name="connsiteX33" fmla="*/ 214312 w 376237"/>
                <a:gd name="connsiteY33" fmla="*/ 514350 h 979345"/>
                <a:gd name="connsiteX34" fmla="*/ 223837 w 376237"/>
                <a:gd name="connsiteY34" fmla="*/ 500062 h 979345"/>
                <a:gd name="connsiteX35" fmla="*/ 233362 w 376237"/>
                <a:gd name="connsiteY35" fmla="*/ 471487 h 979345"/>
                <a:gd name="connsiteX36" fmla="*/ 219075 w 376237"/>
                <a:gd name="connsiteY36" fmla="*/ 404812 h 979345"/>
                <a:gd name="connsiteX37" fmla="*/ 209550 w 376237"/>
                <a:gd name="connsiteY37" fmla="*/ 371475 h 979345"/>
                <a:gd name="connsiteX38" fmla="*/ 204787 w 376237"/>
                <a:gd name="connsiteY38" fmla="*/ 347662 h 979345"/>
                <a:gd name="connsiteX39" fmla="*/ 195262 w 376237"/>
                <a:gd name="connsiteY39" fmla="*/ 295275 h 979345"/>
                <a:gd name="connsiteX40" fmla="*/ 190500 w 376237"/>
                <a:gd name="connsiteY40" fmla="*/ 280987 h 979345"/>
                <a:gd name="connsiteX41" fmla="*/ 200025 w 376237"/>
                <a:gd name="connsiteY41" fmla="*/ 247650 h 979345"/>
                <a:gd name="connsiteX42" fmla="*/ 209550 w 376237"/>
                <a:gd name="connsiteY42" fmla="*/ 233362 h 979345"/>
                <a:gd name="connsiteX43" fmla="*/ 219075 w 376237"/>
                <a:gd name="connsiteY43" fmla="*/ 214312 h 979345"/>
                <a:gd name="connsiteX44" fmla="*/ 252412 w 376237"/>
                <a:gd name="connsiteY44" fmla="*/ 166687 h 979345"/>
                <a:gd name="connsiteX45" fmla="*/ 266700 w 376237"/>
                <a:gd name="connsiteY45" fmla="*/ 152400 h 979345"/>
                <a:gd name="connsiteX46" fmla="*/ 285750 w 376237"/>
                <a:gd name="connsiteY46" fmla="*/ 123825 h 979345"/>
                <a:gd name="connsiteX47" fmla="*/ 290512 w 376237"/>
                <a:gd name="connsiteY47" fmla="*/ 109537 h 979345"/>
                <a:gd name="connsiteX48" fmla="*/ 309562 w 376237"/>
                <a:gd name="connsiteY48" fmla="*/ 80962 h 979345"/>
                <a:gd name="connsiteX49" fmla="*/ 333375 w 376237"/>
                <a:gd name="connsiteY49" fmla="*/ 52387 h 979345"/>
                <a:gd name="connsiteX50" fmla="*/ 347662 w 376237"/>
                <a:gd name="connsiteY50" fmla="*/ 42862 h 979345"/>
                <a:gd name="connsiteX51" fmla="*/ 366712 w 376237"/>
                <a:gd name="connsiteY51" fmla="*/ 14287 h 979345"/>
                <a:gd name="connsiteX52" fmla="*/ 376237 w 376237"/>
                <a:gd name="connsiteY52" fmla="*/ 0 h 979345"/>
                <a:gd name="connsiteX53" fmla="*/ 366712 w 376237"/>
                <a:gd name="connsiteY53" fmla="*/ 109537 h 979345"/>
                <a:gd name="connsiteX54" fmla="*/ 361950 w 376237"/>
                <a:gd name="connsiteY54" fmla="*/ 195262 h 979345"/>
                <a:gd name="connsiteX55" fmla="*/ 357187 w 376237"/>
                <a:gd name="connsiteY55" fmla="*/ 304800 h 979345"/>
                <a:gd name="connsiteX56" fmla="*/ 342900 w 376237"/>
                <a:gd name="connsiteY56" fmla="*/ 461962 h 979345"/>
                <a:gd name="connsiteX57" fmla="*/ 338137 w 376237"/>
                <a:gd name="connsiteY57" fmla="*/ 571500 h 979345"/>
                <a:gd name="connsiteX58" fmla="*/ 342900 w 376237"/>
                <a:gd name="connsiteY58" fmla="*/ 762000 h 979345"/>
                <a:gd name="connsiteX59" fmla="*/ 352425 w 376237"/>
                <a:gd name="connsiteY59" fmla="*/ 890587 h 979345"/>
                <a:gd name="connsiteX60" fmla="*/ 361950 w 376237"/>
                <a:gd name="connsiteY60" fmla="*/ 881062 h 979345"/>
                <a:gd name="connsiteX0" fmla="*/ 361950 w 376237"/>
                <a:gd name="connsiteY0" fmla="*/ 881062 h 979345"/>
                <a:gd name="connsiteX1" fmla="*/ 352425 w 376237"/>
                <a:gd name="connsiteY1" fmla="*/ 942975 h 979345"/>
                <a:gd name="connsiteX2" fmla="*/ 328612 w 376237"/>
                <a:gd name="connsiteY2" fmla="*/ 976312 h 979345"/>
                <a:gd name="connsiteX3" fmla="*/ 314325 w 376237"/>
                <a:gd name="connsiteY3" fmla="*/ 966787 h 979345"/>
                <a:gd name="connsiteX4" fmla="*/ 304800 w 376237"/>
                <a:gd name="connsiteY4" fmla="*/ 938212 h 979345"/>
                <a:gd name="connsiteX5" fmla="*/ 295275 w 376237"/>
                <a:gd name="connsiteY5" fmla="*/ 923925 h 979345"/>
                <a:gd name="connsiteX6" fmla="*/ 285750 w 376237"/>
                <a:gd name="connsiteY6" fmla="*/ 904875 h 979345"/>
                <a:gd name="connsiteX7" fmla="*/ 257175 w 376237"/>
                <a:gd name="connsiteY7" fmla="*/ 885825 h 979345"/>
                <a:gd name="connsiteX8" fmla="*/ 228600 w 376237"/>
                <a:gd name="connsiteY8" fmla="*/ 890587 h 979345"/>
                <a:gd name="connsiteX9" fmla="*/ 209550 w 376237"/>
                <a:gd name="connsiteY9" fmla="*/ 904875 h 979345"/>
                <a:gd name="connsiteX10" fmla="*/ 180975 w 376237"/>
                <a:gd name="connsiteY10" fmla="*/ 928687 h 979345"/>
                <a:gd name="connsiteX11" fmla="*/ 147637 w 376237"/>
                <a:gd name="connsiteY11" fmla="*/ 938212 h 979345"/>
                <a:gd name="connsiteX12" fmla="*/ 119062 w 376237"/>
                <a:gd name="connsiteY12" fmla="*/ 942975 h 979345"/>
                <a:gd name="connsiteX13" fmla="*/ 95250 w 376237"/>
                <a:gd name="connsiteY13" fmla="*/ 947737 h 979345"/>
                <a:gd name="connsiteX14" fmla="*/ 80962 w 376237"/>
                <a:gd name="connsiteY14" fmla="*/ 957262 h 979345"/>
                <a:gd name="connsiteX15" fmla="*/ 28575 w 376237"/>
                <a:gd name="connsiteY15" fmla="*/ 957262 h 979345"/>
                <a:gd name="connsiteX16" fmla="*/ 0 w 376237"/>
                <a:gd name="connsiteY16" fmla="*/ 933450 h 979345"/>
                <a:gd name="connsiteX17" fmla="*/ 33337 w 376237"/>
                <a:gd name="connsiteY17" fmla="*/ 909637 h 979345"/>
                <a:gd name="connsiteX18" fmla="*/ 61912 w 376237"/>
                <a:gd name="connsiteY18" fmla="*/ 890587 h 979345"/>
                <a:gd name="connsiteX19" fmla="*/ 80962 w 376237"/>
                <a:gd name="connsiteY19" fmla="*/ 881062 h 979345"/>
                <a:gd name="connsiteX20" fmla="*/ 95250 w 376237"/>
                <a:gd name="connsiteY20" fmla="*/ 866775 h 979345"/>
                <a:gd name="connsiteX21" fmla="*/ 123825 w 376237"/>
                <a:gd name="connsiteY21" fmla="*/ 847725 h 979345"/>
                <a:gd name="connsiteX22" fmla="*/ 152400 w 376237"/>
                <a:gd name="connsiteY22" fmla="*/ 819150 h 979345"/>
                <a:gd name="connsiteX23" fmla="*/ 176212 w 376237"/>
                <a:gd name="connsiteY23" fmla="*/ 795337 h 979345"/>
                <a:gd name="connsiteX24" fmla="*/ 195262 w 376237"/>
                <a:gd name="connsiteY24" fmla="*/ 766762 h 979345"/>
                <a:gd name="connsiteX25" fmla="*/ 161925 w 376237"/>
                <a:gd name="connsiteY25" fmla="*/ 719137 h 979345"/>
                <a:gd name="connsiteX26" fmla="*/ 147637 w 376237"/>
                <a:gd name="connsiteY26" fmla="*/ 690562 h 979345"/>
                <a:gd name="connsiteX27" fmla="*/ 142875 w 376237"/>
                <a:gd name="connsiteY27" fmla="*/ 676275 h 979345"/>
                <a:gd name="connsiteX28" fmla="*/ 128587 w 376237"/>
                <a:gd name="connsiteY28" fmla="*/ 666750 h 979345"/>
                <a:gd name="connsiteX29" fmla="*/ 119062 w 376237"/>
                <a:gd name="connsiteY29" fmla="*/ 638175 h 979345"/>
                <a:gd name="connsiteX30" fmla="*/ 133350 w 376237"/>
                <a:gd name="connsiteY30" fmla="*/ 609600 h 979345"/>
                <a:gd name="connsiteX31" fmla="*/ 161925 w 376237"/>
                <a:gd name="connsiteY31" fmla="*/ 566737 h 979345"/>
                <a:gd name="connsiteX32" fmla="*/ 171450 w 376237"/>
                <a:gd name="connsiteY32" fmla="*/ 552450 h 979345"/>
                <a:gd name="connsiteX33" fmla="*/ 214312 w 376237"/>
                <a:gd name="connsiteY33" fmla="*/ 514350 h 979345"/>
                <a:gd name="connsiteX34" fmla="*/ 223837 w 376237"/>
                <a:gd name="connsiteY34" fmla="*/ 500062 h 979345"/>
                <a:gd name="connsiteX35" fmla="*/ 233362 w 376237"/>
                <a:gd name="connsiteY35" fmla="*/ 471487 h 979345"/>
                <a:gd name="connsiteX36" fmla="*/ 219075 w 376237"/>
                <a:gd name="connsiteY36" fmla="*/ 404812 h 979345"/>
                <a:gd name="connsiteX37" fmla="*/ 209550 w 376237"/>
                <a:gd name="connsiteY37" fmla="*/ 371475 h 979345"/>
                <a:gd name="connsiteX38" fmla="*/ 204787 w 376237"/>
                <a:gd name="connsiteY38" fmla="*/ 347662 h 979345"/>
                <a:gd name="connsiteX39" fmla="*/ 195262 w 376237"/>
                <a:gd name="connsiteY39" fmla="*/ 295275 h 979345"/>
                <a:gd name="connsiteX40" fmla="*/ 190500 w 376237"/>
                <a:gd name="connsiteY40" fmla="*/ 280987 h 979345"/>
                <a:gd name="connsiteX41" fmla="*/ 200025 w 376237"/>
                <a:gd name="connsiteY41" fmla="*/ 247650 h 979345"/>
                <a:gd name="connsiteX42" fmla="*/ 209550 w 376237"/>
                <a:gd name="connsiteY42" fmla="*/ 233362 h 979345"/>
                <a:gd name="connsiteX43" fmla="*/ 219075 w 376237"/>
                <a:gd name="connsiteY43" fmla="*/ 214312 h 979345"/>
                <a:gd name="connsiteX44" fmla="*/ 252412 w 376237"/>
                <a:gd name="connsiteY44" fmla="*/ 166687 h 979345"/>
                <a:gd name="connsiteX45" fmla="*/ 266700 w 376237"/>
                <a:gd name="connsiteY45" fmla="*/ 152400 h 979345"/>
                <a:gd name="connsiteX46" fmla="*/ 285750 w 376237"/>
                <a:gd name="connsiteY46" fmla="*/ 123825 h 979345"/>
                <a:gd name="connsiteX47" fmla="*/ 290512 w 376237"/>
                <a:gd name="connsiteY47" fmla="*/ 109537 h 979345"/>
                <a:gd name="connsiteX48" fmla="*/ 309562 w 376237"/>
                <a:gd name="connsiteY48" fmla="*/ 80962 h 979345"/>
                <a:gd name="connsiteX49" fmla="*/ 333375 w 376237"/>
                <a:gd name="connsiteY49" fmla="*/ 52387 h 979345"/>
                <a:gd name="connsiteX50" fmla="*/ 347662 w 376237"/>
                <a:gd name="connsiteY50" fmla="*/ 42862 h 979345"/>
                <a:gd name="connsiteX51" fmla="*/ 366712 w 376237"/>
                <a:gd name="connsiteY51" fmla="*/ 14287 h 979345"/>
                <a:gd name="connsiteX52" fmla="*/ 376237 w 376237"/>
                <a:gd name="connsiteY52" fmla="*/ 0 h 979345"/>
                <a:gd name="connsiteX53" fmla="*/ 366712 w 376237"/>
                <a:gd name="connsiteY53" fmla="*/ 109537 h 979345"/>
                <a:gd name="connsiteX54" fmla="*/ 361950 w 376237"/>
                <a:gd name="connsiteY54" fmla="*/ 195262 h 979345"/>
                <a:gd name="connsiteX55" fmla="*/ 357187 w 376237"/>
                <a:gd name="connsiteY55" fmla="*/ 304800 h 979345"/>
                <a:gd name="connsiteX56" fmla="*/ 342900 w 376237"/>
                <a:gd name="connsiteY56" fmla="*/ 461962 h 979345"/>
                <a:gd name="connsiteX57" fmla="*/ 338137 w 376237"/>
                <a:gd name="connsiteY57" fmla="*/ 571500 h 979345"/>
                <a:gd name="connsiteX58" fmla="*/ 342900 w 376237"/>
                <a:gd name="connsiteY58" fmla="*/ 762000 h 979345"/>
                <a:gd name="connsiteX59" fmla="*/ 352425 w 376237"/>
                <a:gd name="connsiteY59" fmla="*/ 890587 h 979345"/>
                <a:gd name="connsiteX60" fmla="*/ 361950 w 376237"/>
                <a:gd name="connsiteY60" fmla="*/ 881062 h 979345"/>
                <a:gd name="connsiteX0" fmla="*/ 361950 w 376237"/>
                <a:gd name="connsiteY0" fmla="*/ 881062 h 979345"/>
                <a:gd name="connsiteX1" fmla="*/ 352425 w 376237"/>
                <a:gd name="connsiteY1" fmla="*/ 942975 h 979345"/>
                <a:gd name="connsiteX2" fmla="*/ 328612 w 376237"/>
                <a:gd name="connsiteY2" fmla="*/ 976312 h 979345"/>
                <a:gd name="connsiteX3" fmla="*/ 314325 w 376237"/>
                <a:gd name="connsiteY3" fmla="*/ 966787 h 979345"/>
                <a:gd name="connsiteX4" fmla="*/ 304800 w 376237"/>
                <a:gd name="connsiteY4" fmla="*/ 938212 h 979345"/>
                <a:gd name="connsiteX5" fmla="*/ 295275 w 376237"/>
                <a:gd name="connsiteY5" fmla="*/ 923925 h 979345"/>
                <a:gd name="connsiteX6" fmla="*/ 285750 w 376237"/>
                <a:gd name="connsiteY6" fmla="*/ 904875 h 979345"/>
                <a:gd name="connsiteX7" fmla="*/ 257175 w 376237"/>
                <a:gd name="connsiteY7" fmla="*/ 885825 h 979345"/>
                <a:gd name="connsiteX8" fmla="*/ 228600 w 376237"/>
                <a:gd name="connsiteY8" fmla="*/ 890587 h 979345"/>
                <a:gd name="connsiteX9" fmla="*/ 209550 w 376237"/>
                <a:gd name="connsiteY9" fmla="*/ 904875 h 979345"/>
                <a:gd name="connsiteX10" fmla="*/ 180975 w 376237"/>
                <a:gd name="connsiteY10" fmla="*/ 928687 h 979345"/>
                <a:gd name="connsiteX11" fmla="*/ 147637 w 376237"/>
                <a:gd name="connsiteY11" fmla="*/ 938212 h 979345"/>
                <a:gd name="connsiteX12" fmla="*/ 119062 w 376237"/>
                <a:gd name="connsiteY12" fmla="*/ 942975 h 979345"/>
                <a:gd name="connsiteX13" fmla="*/ 95250 w 376237"/>
                <a:gd name="connsiteY13" fmla="*/ 947737 h 979345"/>
                <a:gd name="connsiteX14" fmla="*/ 80962 w 376237"/>
                <a:gd name="connsiteY14" fmla="*/ 957262 h 979345"/>
                <a:gd name="connsiteX15" fmla="*/ 28575 w 376237"/>
                <a:gd name="connsiteY15" fmla="*/ 957262 h 979345"/>
                <a:gd name="connsiteX16" fmla="*/ 0 w 376237"/>
                <a:gd name="connsiteY16" fmla="*/ 933450 h 979345"/>
                <a:gd name="connsiteX17" fmla="*/ 33337 w 376237"/>
                <a:gd name="connsiteY17" fmla="*/ 909637 h 979345"/>
                <a:gd name="connsiteX18" fmla="*/ 61912 w 376237"/>
                <a:gd name="connsiteY18" fmla="*/ 890587 h 979345"/>
                <a:gd name="connsiteX19" fmla="*/ 80962 w 376237"/>
                <a:gd name="connsiteY19" fmla="*/ 881062 h 979345"/>
                <a:gd name="connsiteX20" fmla="*/ 95250 w 376237"/>
                <a:gd name="connsiteY20" fmla="*/ 866775 h 979345"/>
                <a:gd name="connsiteX21" fmla="*/ 123825 w 376237"/>
                <a:gd name="connsiteY21" fmla="*/ 847725 h 979345"/>
                <a:gd name="connsiteX22" fmla="*/ 152400 w 376237"/>
                <a:gd name="connsiteY22" fmla="*/ 819150 h 979345"/>
                <a:gd name="connsiteX23" fmla="*/ 176212 w 376237"/>
                <a:gd name="connsiteY23" fmla="*/ 795337 h 979345"/>
                <a:gd name="connsiteX24" fmla="*/ 195262 w 376237"/>
                <a:gd name="connsiteY24" fmla="*/ 766762 h 979345"/>
                <a:gd name="connsiteX25" fmla="*/ 161925 w 376237"/>
                <a:gd name="connsiteY25" fmla="*/ 719137 h 979345"/>
                <a:gd name="connsiteX26" fmla="*/ 147637 w 376237"/>
                <a:gd name="connsiteY26" fmla="*/ 690562 h 979345"/>
                <a:gd name="connsiteX27" fmla="*/ 142875 w 376237"/>
                <a:gd name="connsiteY27" fmla="*/ 676275 h 979345"/>
                <a:gd name="connsiteX28" fmla="*/ 128587 w 376237"/>
                <a:gd name="connsiteY28" fmla="*/ 666750 h 979345"/>
                <a:gd name="connsiteX29" fmla="*/ 119062 w 376237"/>
                <a:gd name="connsiteY29" fmla="*/ 638175 h 979345"/>
                <a:gd name="connsiteX30" fmla="*/ 133350 w 376237"/>
                <a:gd name="connsiteY30" fmla="*/ 609600 h 979345"/>
                <a:gd name="connsiteX31" fmla="*/ 161925 w 376237"/>
                <a:gd name="connsiteY31" fmla="*/ 566737 h 979345"/>
                <a:gd name="connsiteX32" fmla="*/ 171450 w 376237"/>
                <a:gd name="connsiteY32" fmla="*/ 552450 h 979345"/>
                <a:gd name="connsiteX33" fmla="*/ 214312 w 376237"/>
                <a:gd name="connsiteY33" fmla="*/ 514350 h 979345"/>
                <a:gd name="connsiteX34" fmla="*/ 223837 w 376237"/>
                <a:gd name="connsiteY34" fmla="*/ 500062 h 979345"/>
                <a:gd name="connsiteX35" fmla="*/ 233362 w 376237"/>
                <a:gd name="connsiteY35" fmla="*/ 471487 h 979345"/>
                <a:gd name="connsiteX36" fmla="*/ 219075 w 376237"/>
                <a:gd name="connsiteY36" fmla="*/ 404812 h 979345"/>
                <a:gd name="connsiteX37" fmla="*/ 209550 w 376237"/>
                <a:gd name="connsiteY37" fmla="*/ 371475 h 979345"/>
                <a:gd name="connsiteX38" fmla="*/ 204787 w 376237"/>
                <a:gd name="connsiteY38" fmla="*/ 347662 h 979345"/>
                <a:gd name="connsiteX39" fmla="*/ 195262 w 376237"/>
                <a:gd name="connsiteY39" fmla="*/ 295275 h 979345"/>
                <a:gd name="connsiteX40" fmla="*/ 190500 w 376237"/>
                <a:gd name="connsiteY40" fmla="*/ 280987 h 979345"/>
                <a:gd name="connsiteX41" fmla="*/ 200025 w 376237"/>
                <a:gd name="connsiteY41" fmla="*/ 247650 h 979345"/>
                <a:gd name="connsiteX42" fmla="*/ 209550 w 376237"/>
                <a:gd name="connsiteY42" fmla="*/ 233362 h 979345"/>
                <a:gd name="connsiteX43" fmla="*/ 219075 w 376237"/>
                <a:gd name="connsiteY43" fmla="*/ 214312 h 979345"/>
                <a:gd name="connsiteX44" fmla="*/ 252412 w 376237"/>
                <a:gd name="connsiteY44" fmla="*/ 166687 h 979345"/>
                <a:gd name="connsiteX45" fmla="*/ 266700 w 376237"/>
                <a:gd name="connsiteY45" fmla="*/ 152400 h 979345"/>
                <a:gd name="connsiteX46" fmla="*/ 285750 w 376237"/>
                <a:gd name="connsiteY46" fmla="*/ 123825 h 979345"/>
                <a:gd name="connsiteX47" fmla="*/ 290512 w 376237"/>
                <a:gd name="connsiteY47" fmla="*/ 109537 h 979345"/>
                <a:gd name="connsiteX48" fmla="*/ 309562 w 376237"/>
                <a:gd name="connsiteY48" fmla="*/ 80962 h 979345"/>
                <a:gd name="connsiteX49" fmla="*/ 333375 w 376237"/>
                <a:gd name="connsiteY49" fmla="*/ 52387 h 979345"/>
                <a:gd name="connsiteX50" fmla="*/ 347662 w 376237"/>
                <a:gd name="connsiteY50" fmla="*/ 42862 h 979345"/>
                <a:gd name="connsiteX51" fmla="*/ 366712 w 376237"/>
                <a:gd name="connsiteY51" fmla="*/ 14287 h 979345"/>
                <a:gd name="connsiteX52" fmla="*/ 376237 w 376237"/>
                <a:gd name="connsiteY52" fmla="*/ 0 h 979345"/>
                <a:gd name="connsiteX53" fmla="*/ 366712 w 376237"/>
                <a:gd name="connsiteY53" fmla="*/ 109537 h 979345"/>
                <a:gd name="connsiteX54" fmla="*/ 361950 w 376237"/>
                <a:gd name="connsiteY54" fmla="*/ 195262 h 979345"/>
                <a:gd name="connsiteX55" fmla="*/ 357187 w 376237"/>
                <a:gd name="connsiteY55" fmla="*/ 304800 h 979345"/>
                <a:gd name="connsiteX56" fmla="*/ 342900 w 376237"/>
                <a:gd name="connsiteY56" fmla="*/ 461962 h 979345"/>
                <a:gd name="connsiteX57" fmla="*/ 338137 w 376237"/>
                <a:gd name="connsiteY57" fmla="*/ 571500 h 979345"/>
                <a:gd name="connsiteX58" fmla="*/ 352425 w 376237"/>
                <a:gd name="connsiteY58" fmla="*/ 890587 h 979345"/>
                <a:gd name="connsiteX59" fmla="*/ 361950 w 376237"/>
                <a:gd name="connsiteY59" fmla="*/ 881062 h 979345"/>
                <a:gd name="connsiteX0" fmla="*/ 361950 w 376237"/>
                <a:gd name="connsiteY0" fmla="*/ 881062 h 979345"/>
                <a:gd name="connsiteX1" fmla="*/ 352425 w 376237"/>
                <a:gd name="connsiteY1" fmla="*/ 942975 h 979345"/>
                <a:gd name="connsiteX2" fmla="*/ 328612 w 376237"/>
                <a:gd name="connsiteY2" fmla="*/ 976312 h 979345"/>
                <a:gd name="connsiteX3" fmla="*/ 314325 w 376237"/>
                <a:gd name="connsiteY3" fmla="*/ 966787 h 979345"/>
                <a:gd name="connsiteX4" fmla="*/ 304800 w 376237"/>
                <a:gd name="connsiteY4" fmla="*/ 938212 h 979345"/>
                <a:gd name="connsiteX5" fmla="*/ 295275 w 376237"/>
                <a:gd name="connsiteY5" fmla="*/ 923925 h 979345"/>
                <a:gd name="connsiteX6" fmla="*/ 285750 w 376237"/>
                <a:gd name="connsiteY6" fmla="*/ 904875 h 979345"/>
                <a:gd name="connsiteX7" fmla="*/ 257175 w 376237"/>
                <a:gd name="connsiteY7" fmla="*/ 885825 h 979345"/>
                <a:gd name="connsiteX8" fmla="*/ 228600 w 376237"/>
                <a:gd name="connsiteY8" fmla="*/ 890587 h 979345"/>
                <a:gd name="connsiteX9" fmla="*/ 209550 w 376237"/>
                <a:gd name="connsiteY9" fmla="*/ 904875 h 979345"/>
                <a:gd name="connsiteX10" fmla="*/ 180975 w 376237"/>
                <a:gd name="connsiteY10" fmla="*/ 928687 h 979345"/>
                <a:gd name="connsiteX11" fmla="*/ 147637 w 376237"/>
                <a:gd name="connsiteY11" fmla="*/ 938212 h 979345"/>
                <a:gd name="connsiteX12" fmla="*/ 119062 w 376237"/>
                <a:gd name="connsiteY12" fmla="*/ 942975 h 979345"/>
                <a:gd name="connsiteX13" fmla="*/ 95250 w 376237"/>
                <a:gd name="connsiteY13" fmla="*/ 947737 h 979345"/>
                <a:gd name="connsiteX14" fmla="*/ 80962 w 376237"/>
                <a:gd name="connsiteY14" fmla="*/ 957262 h 979345"/>
                <a:gd name="connsiteX15" fmla="*/ 28575 w 376237"/>
                <a:gd name="connsiteY15" fmla="*/ 957262 h 979345"/>
                <a:gd name="connsiteX16" fmla="*/ 0 w 376237"/>
                <a:gd name="connsiteY16" fmla="*/ 933450 h 979345"/>
                <a:gd name="connsiteX17" fmla="*/ 33337 w 376237"/>
                <a:gd name="connsiteY17" fmla="*/ 909637 h 979345"/>
                <a:gd name="connsiteX18" fmla="*/ 61912 w 376237"/>
                <a:gd name="connsiteY18" fmla="*/ 890587 h 979345"/>
                <a:gd name="connsiteX19" fmla="*/ 80962 w 376237"/>
                <a:gd name="connsiteY19" fmla="*/ 881062 h 979345"/>
                <a:gd name="connsiteX20" fmla="*/ 95250 w 376237"/>
                <a:gd name="connsiteY20" fmla="*/ 866775 h 979345"/>
                <a:gd name="connsiteX21" fmla="*/ 123825 w 376237"/>
                <a:gd name="connsiteY21" fmla="*/ 847725 h 979345"/>
                <a:gd name="connsiteX22" fmla="*/ 152400 w 376237"/>
                <a:gd name="connsiteY22" fmla="*/ 819150 h 979345"/>
                <a:gd name="connsiteX23" fmla="*/ 176212 w 376237"/>
                <a:gd name="connsiteY23" fmla="*/ 795337 h 979345"/>
                <a:gd name="connsiteX24" fmla="*/ 195262 w 376237"/>
                <a:gd name="connsiteY24" fmla="*/ 766762 h 979345"/>
                <a:gd name="connsiteX25" fmla="*/ 161925 w 376237"/>
                <a:gd name="connsiteY25" fmla="*/ 719137 h 979345"/>
                <a:gd name="connsiteX26" fmla="*/ 147637 w 376237"/>
                <a:gd name="connsiteY26" fmla="*/ 690562 h 979345"/>
                <a:gd name="connsiteX27" fmla="*/ 142875 w 376237"/>
                <a:gd name="connsiteY27" fmla="*/ 676275 h 979345"/>
                <a:gd name="connsiteX28" fmla="*/ 128587 w 376237"/>
                <a:gd name="connsiteY28" fmla="*/ 666750 h 979345"/>
                <a:gd name="connsiteX29" fmla="*/ 119062 w 376237"/>
                <a:gd name="connsiteY29" fmla="*/ 638175 h 979345"/>
                <a:gd name="connsiteX30" fmla="*/ 133350 w 376237"/>
                <a:gd name="connsiteY30" fmla="*/ 609600 h 979345"/>
                <a:gd name="connsiteX31" fmla="*/ 161925 w 376237"/>
                <a:gd name="connsiteY31" fmla="*/ 566737 h 979345"/>
                <a:gd name="connsiteX32" fmla="*/ 171450 w 376237"/>
                <a:gd name="connsiteY32" fmla="*/ 552450 h 979345"/>
                <a:gd name="connsiteX33" fmla="*/ 214312 w 376237"/>
                <a:gd name="connsiteY33" fmla="*/ 514350 h 979345"/>
                <a:gd name="connsiteX34" fmla="*/ 223837 w 376237"/>
                <a:gd name="connsiteY34" fmla="*/ 500062 h 979345"/>
                <a:gd name="connsiteX35" fmla="*/ 233362 w 376237"/>
                <a:gd name="connsiteY35" fmla="*/ 471487 h 979345"/>
                <a:gd name="connsiteX36" fmla="*/ 219075 w 376237"/>
                <a:gd name="connsiteY36" fmla="*/ 404812 h 979345"/>
                <a:gd name="connsiteX37" fmla="*/ 209550 w 376237"/>
                <a:gd name="connsiteY37" fmla="*/ 371475 h 979345"/>
                <a:gd name="connsiteX38" fmla="*/ 204787 w 376237"/>
                <a:gd name="connsiteY38" fmla="*/ 347662 h 979345"/>
                <a:gd name="connsiteX39" fmla="*/ 195262 w 376237"/>
                <a:gd name="connsiteY39" fmla="*/ 295275 h 979345"/>
                <a:gd name="connsiteX40" fmla="*/ 190500 w 376237"/>
                <a:gd name="connsiteY40" fmla="*/ 280987 h 979345"/>
                <a:gd name="connsiteX41" fmla="*/ 200025 w 376237"/>
                <a:gd name="connsiteY41" fmla="*/ 247650 h 979345"/>
                <a:gd name="connsiteX42" fmla="*/ 209550 w 376237"/>
                <a:gd name="connsiteY42" fmla="*/ 233362 h 979345"/>
                <a:gd name="connsiteX43" fmla="*/ 219075 w 376237"/>
                <a:gd name="connsiteY43" fmla="*/ 214312 h 979345"/>
                <a:gd name="connsiteX44" fmla="*/ 252412 w 376237"/>
                <a:gd name="connsiteY44" fmla="*/ 166687 h 979345"/>
                <a:gd name="connsiteX45" fmla="*/ 266700 w 376237"/>
                <a:gd name="connsiteY45" fmla="*/ 152400 h 979345"/>
                <a:gd name="connsiteX46" fmla="*/ 285750 w 376237"/>
                <a:gd name="connsiteY46" fmla="*/ 123825 h 979345"/>
                <a:gd name="connsiteX47" fmla="*/ 290512 w 376237"/>
                <a:gd name="connsiteY47" fmla="*/ 109537 h 979345"/>
                <a:gd name="connsiteX48" fmla="*/ 309562 w 376237"/>
                <a:gd name="connsiteY48" fmla="*/ 80962 h 979345"/>
                <a:gd name="connsiteX49" fmla="*/ 333375 w 376237"/>
                <a:gd name="connsiteY49" fmla="*/ 52387 h 979345"/>
                <a:gd name="connsiteX50" fmla="*/ 347662 w 376237"/>
                <a:gd name="connsiteY50" fmla="*/ 42862 h 979345"/>
                <a:gd name="connsiteX51" fmla="*/ 366712 w 376237"/>
                <a:gd name="connsiteY51" fmla="*/ 14287 h 979345"/>
                <a:gd name="connsiteX52" fmla="*/ 376237 w 376237"/>
                <a:gd name="connsiteY52" fmla="*/ 0 h 979345"/>
                <a:gd name="connsiteX53" fmla="*/ 366712 w 376237"/>
                <a:gd name="connsiteY53" fmla="*/ 109537 h 979345"/>
                <a:gd name="connsiteX54" fmla="*/ 361950 w 376237"/>
                <a:gd name="connsiteY54" fmla="*/ 195262 h 979345"/>
                <a:gd name="connsiteX55" fmla="*/ 357187 w 376237"/>
                <a:gd name="connsiteY55" fmla="*/ 304800 h 979345"/>
                <a:gd name="connsiteX56" fmla="*/ 342900 w 376237"/>
                <a:gd name="connsiteY56" fmla="*/ 461962 h 979345"/>
                <a:gd name="connsiteX57" fmla="*/ 352425 w 376237"/>
                <a:gd name="connsiteY57" fmla="*/ 890587 h 979345"/>
                <a:gd name="connsiteX58" fmla="*/ 361950 w 376237"/>
                <a:gd name="connsiteY58" fmla="*/ 881062 h 979345"/>
                <a:gd name="connsiteX0" fmla="*/ 361950 w 376237"/>
                <a:gd name="connsiteY0" fmla="*/ 881062 h 979345"/>
                <a:gd name="connsiteX1" fmla="*/ 352425 w 376237"/>
                <a:gd name="connsiteY1" fmla="*/ 942975 h 979345"/>
                <a:gd name="connsiteX2" fmla="*/ 328612 w 376237"/>
                <a:gd name="connsiteY2" fmla="*/ 976312 h 979345"/>
                <a:gd name="connsiteX3" fmla="*/ 314325 w 376237"/>
                <a:gd name="connsiteY3" fmla="*/ 966787 h 979345"/>
                <a:gd name="connsiteX4" fmla="*/ 304800 w 376237"/>
                <a:gd name="connsiteY4" fmla="*/ 938212 h 979345"/>
                <a:gd name="connsiteX5" fmla="*/ 295275 w 376237"/>
                <a:gd name="connsiteY5" fmla="*/ 923925 h 979345"/>
                <a:gd name="connsiteX6" fmla="*/ 285750 w 376237"/>
                <a:gd name="connsiteY6" fmla="*/ 904875 h 979345"/>
                <a:gd name="connsiteX7" fmla="*/ 257175 w 376237"/>
                <a:gd name="connsiteY7" fmla="*/ 885825 h 979345"/>
                <a:gd name="connsiteX8" fmla="*/ 228600 w 376237"/>
                <a:gd name="connsiteY8" fmla="*/ 890587 h 979345"/>
                <a:gd name="connsiteX9" fmla="*/ 209550 w 376237"/>
                <a:gd name="connsiteY9" fmla="*/ 904875 h 979345"/>
                <a:gd name="connsiteX10" fmla="*/ 180975 w 376237"/>
                <a:gd name="connsiteY10" fmla="*/ 928687 h 979345"/>
                <a:gd name="connsiteX11" fmla="*/ 147637 w 376237"/>
                <a:gd name="connsiteY11" fmla="*/ 938212 h 979345"/>
                <a:gd name="connsiteX12" fmla="*/ 119062 w 376237"/>
                <a:gd name="connsiteY12" fmla="*/ 942975 h 979345"/>
                <a:gd name="connsiteX13" fmla="*/ 95250 w 376237"/>
                <a:gd name="connsiteY13" fmla="*/ 947737 h 979345"/>
                <a:gd name="connsiteX14" fmla="*/ 80962 w 376237"/>
                <a:gd name="connsiteY14" fmla="*/ 957262 h 979345"/>
                <a:gd name="connsiteX15" fmla="*/ 28575 w 376237"/>
                <a:gd name="connsiteY15" fmla="*/ 957262 h 979345"/>
                <a:gd name="connsiteX16" fmla="*/ 0 w 376237"/>
                <a:gd name="connsiteY16" fmla="*/ 933450 h 979345"/>
                <a:gd name="connsiteX17" fmla="*/ 33337 w 376237"/>
                <a:gd name="connsiteY17" fmla="*/ 909637 h 979345"/>
                <a:gd name="connsiteX18" fmla="*/ 61912 w 376237"/>
                <a:gd name="connsiteY18" fmla="*/ 890587 h 979345"/>
                <a:gd name="connsiteX19" fmla="*/ 80962 w 376237"/>
                <a:gd name="connsiteY19" fmla="*/ 881062 h 979345"/>
                <a:gd name="connsiteX20" fmla="*/ 95250 w 376237"/>
                <a:gd name="connsiteY20" fmla="*/ 866775 h 979345"/>
                <a:gd name="connsiteX21" fmla="*/ 123825 w 376237"/>
                <a:gd name="connsiteY21" fmla="*/ 847725 h 979345"/>
                <a:gd name="connsiteX22" fmla="*/ 152400 w 376237"/>
                <a:gd name="connsiteY22" fmla="*/ 819150 h 979345"/>
                <a:gd name="connsiteX23" fmla="*/ 176212 w 376237"/>
                <a:gd name="connsiteY23" fmla="*/ 795337 h 979345"/>
                <a:gd name="connsiteX24" fmla="*/ 195262 w 376237"/>
                <a:gd name="connsiteY24" fmla="*/ 766762 h 979345"/>
                <a:gd name="connsiteX25" fmla="*/ 161925 w 376237"/>
                <a:gd name="connsiteY25" fmla="*/ 719137 h 979345"/>
                <a:gd name="connsiteX26" fmla="*/ 147637 w 376237"/>
                <a:gd name="connsiteY26" fmla="*/ 690562 h 979345"/>
                <a:gd name="connsiteX27" fmla="*/ 142875 w 376237"/>
                <a:gd name="connsiteY27" fmla="*/ 676275 h 979345"/>
                <a:gd name="connsiteX28" fmla="*/ 128587 w 376237"/>
                <a:gd name="connsiteY28" fmla="*/ 666750 h 979345"/>
                <a:gd name="connsiteX29" fmla="*/ 119062 w 376237"/>
                <a:gd name="connsiteY29" fmla="*/ 638175 h 979345"/>
                <a:gd name="connsiteX30" fmla="*/ 133350 w 376237"/>
                <a:gd name="connsiteY30" fmla="*/ 609600 h 979345"/>
                <a:gd name="connsiteX31" fmla="*/ 161925 w 376237"/>
                <a:gd name="connsiteY31" fmla="*/ 566737 h 979345"/>
                <a:gd name="connsiteX32" fmla="*/ 171450 w 376237"/>
                <a:gd name="connsiteY32" fmla="*/ 552450 h 979345"/>
                <a:gd name="connsiteX33" fmla="*/ 214312 w 376237"/>
                <a:gd name="connsiteY33" fmla="*/ 514350 h 979345"/>
                <a:gd name="connsiteX34" fmla="*/ 223837 w 376237"/>
                <a:gd name="connsiteY34" fmla="*/ 500062 h 979345"/>
                <a:gd name="connsiteX35" fmla="*/ 233362 w 376237"/>
                <a:gd name="connsiteY35" fmla="*/ 471487 h 979345"/>
                <a:gd name="connsiteX36" fmla="*/ 219075 w 376237"/>
                <a:gd name="connsiteY36" fmla="*/ 404812 h 979345"/>
                <a:gd name="connsiteX37" fmla="*/ 209550 w 376237"/>
                <a:gd name="connsiteY37" fmla="*/ 371475 h 979345"/>
                <a:gd name="connsiteX38" fmla="*/ 204787 w 376237"/>
                <a:gd name="connsiteY38" fmla="*/ 347662 h 979345"/>
                <a:gd name="connsiteX39" fmla="*/ 195262 w 376237"/>
                <a:gd name="connsiteY39" fmla="*/ 295275 h 979345"/>
                <a:gd name="connsiteX40" fmla="*/ 190500 w 376237"/>
                <a:gd name="connsiteY40" fmla="*/ 280987 h 979345"/>
                <a:gd name="connsiteX41" fmla="*/ 200025 w 376237"/>
                <a:gd name="connsiteY41" fmla="*/ 247650 h 979345"/>
                <a:gd name="connsiteX42" fmla="*/ 209550 w 376237"/>
                <a:gd name="connsiteY42" fmla="*/ 233362 h 979345"/>
                <a:gd name="connsiteX43" fmla="*/ 219075 w 376237"/>
                <a:gd name="connsiteY43" fmla="*/ 214312 h 979345"/>
                <a:gd name="connsiteX44" fmla="*/ 252412 w 376237"/>
                <a:gd name="connsiteY44" fmla="*/ 166687 h 979345"/>
                <a:gd name="connsiteX45" fmla="*/ 266700 w 376237"/>
                <a:gd name="connsiteY45" fmla="*/ 152400 h 979345"/>
                <a:gd name="connsiteX46" fmla="*/ 285750 w 376237"/>
                <a:gd name="connsiteY46" fmla="*/ 123825 h 979345"/>
                <a:gd name="connsiteX47" fmla="*/ 290512 w 376237"/>
                <a:gd name="connsiteY47" fmla="*/ 109537 h 979345"/>
                <a:gd name="connsiteX48" fmla="*/ 309562 w 376237"/>
                <a:gd name="connsiteY48" fmla="*/ 80962 h 979345"/>
                <a:gd name="connsiteX49" fmla="*/ 333375 w 376237"/>
                <a:gd name="connsiteY49" fmla="*/ 52387 h 979345"/>
                <a:gd name="connsiteX50" fmla="*/ 347662 w 376237"/>
                <a:gd name="connsiteY50" fmla="*/ 42862 h 979345"/>
                <a:gd name="connsiteX51" fmla="*/ 366712 w 376237"/>
                <a:gd name="connsiteY51" fmla="*/ 14287 h 979345"/>
                <a:gd name="connsiteX52" fmla="*/ 376237 w 376237"/>
                <a:gd name="connsiteY52" fmla="*/ 0 h 979345"/>
                <a:gd name="connsiteX53" fmla="*/ 366712 w 376237"/>
                <a:gd name="connsiteY53" fmla="*/ 109537 h 979345"/>
                <a:gd name="connsiteX54" fmla="*/ 361950 w 376237"/>
                <a:gd name="connsiteY54" fmla="*/ 195262 h 979345"/>
                <a:gd name="connsiteX55" fmla="*/ 357187 w 376237"/>
                <a:gd name="connsiteY55" fmla="*/ 304800 h 979345"/>
                <a:gd name="connsiteX56" fmla="*/ 352425 w 376237"/>
                <a:gd name="connsiteY56" fmla="*/ 890587 h 979345"/>
                <a:gd name="connsiteX57" fmla="*/ 361950 w 376237"/>
                <a:gd name="connsiteY57" fmla="*/ 881062 h 979345"/>
                <a:gd name="connsiteX0" fmla="*/ 361950 w 376237"/>
                <a:gd name="connsiteY0" fmla="*/ 881062 h 979345"/>
                <a:gd name="connsiteX1" fmla="*/ 352425 w 376237"/>
                <a:gd name="connsiteY1" fmla="*/ 942975 h 979345"/>
                <a:gd name="connsiteX2" fmla="*/ 328612 w 376237"/>
                <a:gd name="connsiteY2" fmla="*/ 976312 h 979345"/>
                <a:gd name="connsiteX3" fmla="*/ 314325 w 376237"/>
                <a:gd name="connsiteY3" fmla="*/ 966787 h 979345"/>
                <a:gd name="connsiteX4" fmla="*/ 304800 w 376237"/>
                <a:gd name="connsiteY4" fmla="*/ 938212 h 979345"/>
                <a:gd name="connsiteX5" fmla="*/ 295275 w 376237"/>
                <a:gd name="connsiteY5" fmla="*/ 923925 h 979345"/>
                <a:gd name="connsiteX6" fmla="*/ 285750 w 376237"/>
                <a:gd name="connsiteY6" fmla="*/ 904875 h 979345"/>
                <a:gd name="connsiteX7" fmla="*/ 257175 w 376237"/>
                <a:gd name="connsiteY7" fmla="*/ 885825 h 979345"/>
                <a:gd name="connsiteX8" fmla="*/ 228600 w 376237"/>
                <a:gd name="connsiteY8" fmla="*/ 890587 h 979345"/>
                <a:gd name="connsiteX9" fmla="*/ 209550 w 376237"/>
                <a:gd name="connsiteY9" fmla="*/ 904875 h 979345"/>
                <a:gd name="connsiteX10" fmla="*/ 180975 w 376237"/>
                <a:gd name="connsiteY10" fmla="*/ 928687 h 979345"/>
                <a:gd name="connsiteX11" fmla="*/ 147637 w 376237"/>
                <a:gd name="connsiteY11" fmla="*/ 938212 h 979345"/>
                <a:gd name="connsiteX12" fmla="*/ 119062 w 376237"/>
                <a:gd name="connsiteY12" fmla="*/ 942975 h 979345"/>
                <a:gd name="connsiteX13" fmla="*/ 95250 w 376237"/>
                <a:gd name="connsiteY13" fmla="*/ 947737 h 979345"/>
                <a:gd name="connsiteX14" fmla="*/ 80962 w 376237"/>
                <a:gd name="connsiteY14" fmla="*/ 957262 h 979345"/>
                <a:gd name="connsiteX15" fmla="*/ 28575 w 376237"/>
                <a:gd name="connsiteY15" fmla="*/ 957262 h 979345"/>
                <a:gd name="connsiteX16" fmla="*/ 0 w 376237"/>
                <a:gd name="connsiteY16" fmla="*/ 933450 h 979345"/>
                <a:gd name="connsiteX17" fmla="*/ 33337 w 376237"/>
                <a:gd name="connsiteY17" fmla="*/ 909637 h 979345"/>
                <a:gd name="connsiteX18" fmla="*/ 61912 w 376237"/>
                <a:gd name="connsiteY18" fmla="*/ 890587 h 979345"/>
                <a:gd name="connsiteX19" fmla="*/ 80962 w 376237"/>
                <a:gd name="connsiteY19" fmla="*/ 881062 h 979345"/>
                <a:gd name="connsiteX20" fmla="*/ 95250 w 376237"/>
                <a:gd name="connsiteY20" fmla="*/ 866775 h 979345"/>
                <a:gd name="connsiteX21" fmla="*/ 123825 w 376237"/>
                <a:gd name="connsiteY21" fmla="*/ 847725 h 979345"/>
                <a:gd name="connsiteX22" fmla="*/ 152400 w 376237"/>
                <a:gd name="connsiteY22" fmla="*/ 819150 h 979345"/>
                <a:gd name="connsiteX23" fmla="*/ 176212 w 376237"/>
                <a:gd name="connsiteY23" fmla="*/ 795337 h 979345"/>
                <a:gd name="connsiteX24" fmla="*/ 195262 w 376237"/>
                <a:gd name="connsiteY24" fmla="*/ 766762 h 979345"/>
                <a:gd name="connsiteX25" fmla="*/ 161925 w 376237"/>
                <a:gd name="connsiteY25" fmla="*/ 719137 h 979345"/>
                <a:gd name="connsiteX26" fmla="*/ 147637 w 376237"/>
                <a:gd name="connsiteY26" fmla="*/ 690562 h 979345"/>
                <a:gd name="connsiteX27" fmla="*/ 142875 w 376237"/>
                <a:gd name="connsiteY27" fmla="*/ 676275 h 979345"/>
                <a:gd name="connsiteX28" fmla="*/ 128587 w 376237"/>
                <a:gd name="connsiteY28" fmla="*/ 666750 h 979345"/>
                <a:gd name="connsiteX29" fmla="*/ 119062 w 376237"/>
                <a:gd name="connsiteY29" fmla="*/ 638175 h 979345"/>
                <a:gd name="connsiteX30" fmla="*/ 133350 w 376237"/>
                <a:gd name="connsiteY30" fmla="*/ 609600 h 979345"/>
                <a:gd name="connsiteX31" fmla="*/ 161925 w 376237"/>
                <a:gd name="connsiteY31" fmla="*/ 566737 h 979345"/>
                <a:gd name="connsiteX32" fmla="*/ 171450 w 376237"/>
                <a:gd name="connsiteY32" fmla="*/ 552450 h 979345"/>
                <a:gd name="connsiteX33" fmla="*/ 214312 w 376237"/>
                <a:gd name="connsiteY33" fmla="*/ 514350 h 979345"/>
                <a:gd name="connsiteX34" fmla="*/ 223837 w 376237"/>
                <a:gd name="connsiteY34" fmla="*/ 500062 h 979345"/>
                <a:gd name="connsiteX35" fmla="*/ 233362 w 376237"/>
                <a:gd name="connsiteY35" fmla="*/ 471487 h 979345"/>
                <a:gd name="connsiteX36" fmla="*/ 219075 w 376237"/>
                <a:gd name="connsiteY36" fmla="*/ 404812 h 979345"/>
                <a:gd name="connsiteX37" fmla="*/ 209550 w 376237"/>
                <a:gd name="connsiteY37" fmla="*/ 371475 h 979345"/>
                <a:gd name="connsiteX38" fmla="*/ 204787 w 376237"/>
                <a:gd name="connsiteY38" fmla="*/ 347662 h 979345"/>
                <a:gd name="connsiteX39" fmla="*/ 195262 w 376237"/>
                <a:gd name="connsiteY39" fmla="*/ 295275 h 979345"/>
                <a:gd name="connsiteX40" fmla="*/ 190500 w 376237"/>
                <a:gd name="connsiteY40" fmla="*/ 280987 h 979345"/>
                <a:gd name="connsiteX41" fmla="*/ 200025 w 376237"/>
                <a:gd name="connsiteY41" fmla="*/ 247650 h 979345"/>
                <a:gd name="connsiteX42" fmla="*/ 209550 w 376237"/>
                <a:gd name="connsiteY42" fmla="*/ 233362 h 979345"/>
                <a:gd name="connsiteX43" fmla="*/ 219075 w 376237"/>
                <a:gd name="connsiteY43" fmla="*/ 214312 h 979345"/>
                <a:gd name="connsiteX44" fmla="*/ 252412 w 376237"/>
                <a:gd name="connsiteY44" fmla="*/ 166687 h 979345"/>
                <a:gd name="connsiteX45" fmla="*/ 266700 w 376237"/>
                <a:gd name="connsiteY45" fmla="*/ 152400 h 979345"/>
                <a:gd name="connsiteX46" fmla="*/ 285750 w 376237"/>
                <a:gd name="connsiteY46" fmla="*/ 123825 h 979345"/>
                <a:gd name="connsiteX47" fmla="*/ 290512 w 376237"/>
                <a:gd name="connsiteY47" fmla="*/ 109537 h 979345"/>
                <a:gd name="connsiteX48" fmla="*/ 309562 w 376237"/>
                <a:gd name="connsiteY48" fmla="*/ 80962 h 979345"/>
                <a:gd name="connsiteX49" fmla="*/ 333375 w 376237"/>
                <a:gd name="connsiteY49" fmla="*/ 52387 h 979345"/>
                <a:gd name="connsiteX50" fmla="*/ 347662 w 376237"/>
                <a:gd name="connsiteY50" fmla="*/ 42862 h 979345"/>
                <a:gd name="connsiteX51" fmla="*/ 366712 w 376237"/>
                <a:gd name="connsiteY51" fmla="*/ 14287 h 979345"/>
                <a:gd name="connsiteX52" fmla="*/ 376237 w 376237"/>
                <a:gd name="connsiteY52" fmla="*/ 0 h 979345"/>
                <a:gd name="connsiteX53" fmla="*/ 366712 w 376237"/>
                <a:gd name="connsiteY53" fmla="*/ 109537 h 979345"/>
                <a:gd name="connsiteX54" fmla="*/ 361950 w 376237"/>
                <a:gd name="connsiteY54" fmla="*/ 195262 h 979345"/>
                <a:gd name="connsiteX55" fmla="*/ 357187 w 376237"/>
                <a:gd name="connsiteY55" fmla="*/ 304800 h 979345"/>
                <a:gd name="connsiteX56" fmla="*/ 342900 w 376237"/>
                <a:gd name="connsiteY56" fmla="*/ 304800 h 979345"/>
                <a:gd name="connsiteX57" fmla="*/ 352425 w 376237"/>
                <a:gd name="connsiteY57" fmla="*/ 890587 h 979345"/>
                <a:gd name="connsiteX58" fmla="*/ 361950 w 376237"/>
                <a:gd name="connsiteY58" fmla="*/ 881062 h 979345"/>
                <a:gd name="connsiteX0" fmla="*/ 361950 w 376237"/>
                <a:gd name="connsiteY0" fmla="*/ 881062 h 979345"/>
                <a:gd name="connsiteX1" fmla="*/ 352425 w 376237"/>
                <a:gd name="connsiteY1" fmla="*/ 942975 h 979345"/>
                <a:gd name="connsiteX2" fmla="*/ 328612 w 376237"/>
                <a:gd name="connsiteY2" fmla="*/ 976312 h 979345"/>
                <a:gd name="connsiteX3" fmla="*/ 314325 w 376237"/>
                <a:gd name="connsiteY3" fmla="*/ 966787 h 979345"/>
                <a:gd name="connsiteX4" fmla="*/ 304800 w 376237"/>
                <a:gd name="connsiteY4" fmla="*/ 938212 h 979345"/>
                <a:gd name="connsiteX5" fmla="*/ 295275 w 376237"/>
                <a:gd name="connsiteY5" fmla="*/ 923925 h 979345"/>
                <a:gd name="connsiteX6" fmla="*/ 285750 w 376237"/>
                <a:gd name="connsiteY6" fmla="*/ 904875 h 979345"/>
                <a:gd name="connsiteX7" fmla="*/ 257175 w 376237"/>
                <a:gd name="connsiteY7" fmla="*/ 885825 h 979345"/>
                <a:gd name="connsiteX8" fmla="*/ 228600 w 376237"/>
                <a:gd name="connsiteY8" fmla="*/ 890587 h 979345"/>
                <a:gd name="connsiteX9" fmla="*/ 209550 w 376237"/>
                <a:gd name="connsiteY9" fmla="*/ 904875 h 979345"/>
                <a:gd name="connsiteX10" fmla="*/ 180975 w 376237"/>
                <a:gd name="connsiteY10" fmla="*/ 928687 h 979345"/>
                <a:gd name="connsiteX11" fmla="*/ 147637 w 376237"/>
                <a:gd name="connsiteY11" fmla="*/ 938212 h 979345"/>
                <a:gd name="connsiteX12" fmla="*/ 119062 w 376237"/>
                <a:gd name="connsiteY12" fmla="*/ 942975 h 979345"/>
                <a:gd name="connsiteX13" fmla="*/ 95250 w 376237"/>
                <a:gd name="connsiteY13" fmla="*/ 947737 h 979345"/>
                <a:gd name="connsiteX14" fmla="*/ 80962 w 376237"/>
                <a:gd name="connsiteY14" fmla="*/ 957262 h 979345"/>
                <a:gd name="connsiteX15" fmla="*/ 28575 w 376237"/>
                <a:gd name="connsiteY15" fmla="*/ 957262 h 979345"/>
                <a:gd name="connsiteX16" fmla="*/ 0 w 376237"/>
                <a:gd name="connsiteY16" fmla="*/ 933450 h 979345"/>
                <a:gd name="connsiteX17" fmla="*/ 33337 w 376237"/>
                <a:gd name="connsiteY17" fmla="*/ 909637 h 979345"/>
                <a:gd name="connsiteX18" fmla="*/ 61912 w 376237"/>
                <a:gd name="connsiteY18" fmla="*/ 890587 h 979345"/>
                <a:gd name="connsiteX19" fmla="*/ 80962 w 376237"/>
                <a:gd name="connsiteY19" fmla="*/ 881062 h 979345"/>
                <a:gd name="connsiteX20" fmla="*/ 95250 w 376237"/>
                <a:gd name="connsiteY20" fmla="*/ 866775 h 979345"/>
                <a:gd name="connsiteX21" fmla="*/ 123825 w 376237"/>
                <a:gd name="connsiteY21" fmla="*/ 847725 h 979345"/>
                <a:gd name="connsiteX22" fmla="*/ 152400 w 376237"/>
                <a:gd name="connsiteY22" fmla="*/ 819150 h 979345"/>
                <a:gd name="connsiteX23" fmla="*/ 176212 w 376237"/>
                <a:gd name="connsiteY23" fmla="*/ 795337 h 979345"/>
                <a:gd name="connsiteX24" fmla="*/ 195262 w 376237"/>
                <a:gd name="connsiteY24" fmla="*/ 766762 h 979345"/>
                <a:gd name="connsiteX25" fmla="*/ 161925 w 376237"/>
                <a:gd name="connsiteY25" fmla="*/ 719137 h 979345"/>
                <a:gd name="connsiteX26" fmla="*/ 147637 w 376237"/>
                <a:gd name="connsiteY26" fmla="*/ 690562 h 979345"/>
                <a:gd name="connsiteX27" fmla="*/ 142875 w 376237"/>
                <a:gd name="connsiteY27" fmla="*/ 676275 h 979345"/>
                <a:gd name="connsiteX28" fmla="*/ 128587 w 376237"/>
                <a:gd name="connsiteY28" fmla="*/ 666750 h 979345"/>
                <a:gd name="connsiteX29" fmla="*/ 119062 w 376237"/>
                <a:gd name="connsiteY29" fmla="*/ 638175 h 979345"/>
                <a:gd name="connsiteX30" fmla="*/ 133350 w 376237"/>
                <a:gd name="connsiteY30" fmla="*/ 609600 h 979345"/>
                <a:gd name="connsiteX31" fmla="*/ 161925 w 376237"/>
                <a:gd name="connsiteY31" fmla="*/ 566737 h 979345"/>
                <a:gd name="connsiteX32" fmla="*/ 171450 w 376237"/>
                <a:gd name="connsiteY32" fmla="*/ 552450 h 979345"/>
                <a:gd name="connsiteX33" fmla="*/ 214312 w 376237"/>
                <a:gd name="connsiteY33" fmla="*/ 514350 h 979345"/>
                <a:gd name="connsiteX34" fmla="*/ 223837 w 376237"/>
                <a:gd name="connsiteY34" fmla="*/ 500062 h 979345"/>
                <a:gd name="connsiteX35" fmla="*/ 233362 w 376237"/>
                <a:gd name="connsiteY35" fmla="*/ 471487 h 979345"/>
                <a:gd name="connsiteX36" fmla="*/ 219075 w 376237"/>
                <a:gd name="connsiteY36" fmla="*/ 404812 h 979345"/>
                <a:gd name="connsiteX37" fmla="*/ 209550 w 376237"/>
                <a:gd name="connsiteY37" fmla="*/ 371475 h 979345"/>
                <a:gd name="connsiteX38" fmla="*/ 204787 w 376237"/>
                <a:gd name="connsiteY38" fmla="*/ 347662 h 979345"/>
                <a:gd name="connsiteX39" fmla="*/ 195262 w 376237"/>
                <a:gd name="connsiteY39" fmla="*/ 295275 h 979345"/>
                <a:gd name="connsiteX40" fmla="*/ 190500 w 376237"/>
                <a:gd name="connsiteY40" fmla="*/ 280987 h 979345"/>
                <a:gd name="connsiteX41" fmla="*/ 200025 w 376237"/>
                <a:gd name="connsiteY41" fmla="*/ 247650 h 979345"/>
                <a:gd name="connsiteX42" fmla="*/ 209550 w 376237"/>
                <a:gd name="connsiteY42" fmla="*/ 233362 h 979345"/>
                <a:gd name="connsiteX43" fmla="*/ 219075 w 376237"/>
                <a:gd name="connsiteY43" fmla="*/ 214312 h 979345"/>
                <a:gd name="connsiteX44" fmla="*/ 252412 w 376237"/>
                <a:gd name="connsiteY44" fmla="*/ 166687 h 979345"/>
                <a:gd name="connsiteX45" fmla="*/ 266700 w 376237"/>
                <a:gd name="connsiteY45" fmla="*/ 152400 h 979345"/>
                <a:gd name="connsiteX46" fmla="*/ 285750 w 376237"/>
                <a:gd name="connsiteY46" fmla="*/ 123825 h 979345"/>
                <a:gd name="connsiteX47" fmla="*/ 290512 w 376237"/>
                <a:gd name="connsiteY47" fmla="*/ 109537 h 979345"/>
                <a:gd name="connsiteX48" fmla="*/ 309562 w 376237"/>
                <a:gd name="connsiteY48" fmla="*/ 80962 h 979345"/>
                <a:gd name="connsiteX49" fmla="*/ 333375 w 376237"/>
                <a:gd name="connsiteY49" fmla="*/ 52387 h 979345"/>
                <a:gd name="connsiteX50" fmla="*/ 347662 w 376237"/>
                <a:gd name="connsiteY50" fmla="*/ 42862 h 979345"/>
                <a:gd name="connsiteX51" fmla="*/ 366712 w 376237"/>
                <a:gd name="connsiteY51" fmla="*/ 14287 h 979345"/>
                <a:gd name="connsiteX52" fmla="*/ 376237 w 376237"/>
                <a:gd name="connsiteY52" fmla="*/ 0 h 979345"/>
                <a:gd name="connsiteX53" fmla="*/ 366712 w 376237"/>
                <a:gd name="connsiteY53" fmla="*/ 109537 h 979345"/>
                <a:gd name="connsiteX54" fmla="*/ 361950 w 376237"/>
                <a:gd name="connsiteY54" fmla="*/ 195262 h 979345"/>
                <a:gd name="connsiteX55" fmla="*/ 357187 w 376237"/>
                <a:gd name="connsiteY55" fmla="*/ 304800 h 979345"/>
                <a:gd name="connsiteX56" fmla="*/ 352425 w 376237"/>
                <a:gd name="connsiteY56" fmla="*/ 890587 h 979345"/>
                <a:gd name="connsiteX57" fmla="*/ 361950 w 376237"/>
                <a:gd name="connsiteY57" fmla="*/ 881062 h 979345"/>
                <a:gd name="connsiteX0" fmla="*/ 361950 w 376237"/>
                <a:gd name="connsiteY0" fmla="*/ 881062 h 979345"/>
                <a:gd name="connsiteX1" fmla="*/ 352425 w 376237"/>
                <a:gd name="connsiteY1" fmla="*/ 942975 h 979345"/>
                <a:gd name="connsiteX2" fmla="*/ 328612 w 376237"/>
                <a:gd name="connsiteY2" fmla="*/ 976312 h 979345"/>
                <a:gd name="connsiteX3" fmla="*/ 314325 w 376237"/>
                <a:gd name="connsiteY3" fmla="*/ 966787 h 979345"/>
                <a:gd name="connsiteX4" fmla="*/ 304800 w 376237"/>
                <a:gd name="connsiteY4" fmla="*/ 938212 h 979345"/>
                <a:gd name="connsiteX5" fmla="*/ 295275 w 376237"/>
                <a:gd name="connsiteY5" fmla="*/ 923925 h 979345"/>
                <a:gd name="connsiteX6" fmla="*/ 285750 w 376237"/>
                <a:gd name="connsiteY6" fmla="*/ 904875 h 979345"/>
                <a:gd name="connsiteX7" fmla="*/ 257175 w 376237"/>
                <a:gd name="connsiteY7" fmla="*/ 885825 h 979345"/>
                <a:gd name="connsiteX8" fmla="*/ 228600 w 376237"/>
                <a:gd name="connsiteY8" fmla="*/ 890587 h 979345"/>
                <a:gd name="connsiteX9" fmla="*/ 209550 w 376237"/>
                <a:gd name="connsiteY9" fmla="*/ 904875 h 979345"/>
                <a:gd name="connsiteX10" fmla="*/ 180975 w 376237"/>
                <a:gd name="connsiteY10" fmla="*/ 928687 h 979345"/>
                <a:gd name="connsiteX11" fmla="*/ 147637 w 376237"/>
                <a:gd name="connsiteY11" fmla="*/ 938212 h 979345"/>
                <a:gd name="connsiteX12" fmla="*/ 119062 w 376237"/>
                <a:gd name="connsiteY12" fmla="*/ 942975 h 979345"/>
                <a:gd name="connsiteX13" fmla="*/ 95250 w 376237"/>
                <a:gd name="connsiteY13" fmla="*/ 947737 h 979345"/>
                <a:gd name="connsiteX14" fmla="*/ 80962 w 376237"/>
                <a:gd name="connsiteY14" fmla="*/ 957262 h 979345"/>
                <a:gd name="connsiteX15" fmla="*/ 28575 w 376237"/>
                <a:gd name="connsiteY15" fmla="*/ 957262 h 979345"/>
                <a:gd name="connsiteX16" fmla="*/ 0 w 376237"/>
                <a:gd name="connsiteY16" fmla="*/ 933450 h 979345"/>
                <a:gd name="connsiteX17" fmla="*/ 33337 w 376237"/>
                <a:gd name="connsiteY17" fmla="*/ 909637 h 979345"/>
                <a:gd name="connsiteX18" fmla="*/ 61912 w 376237"/>
                <a:gd name="connsiteY18" fmla="*/ 890587 h 979345"/>
                <a:gd name="connsiteX19" fmla="*/ 80962 w 376237"/>
                <a:gd name="connsiteY19" fmla="*/ 881062 h 979345"/>
                <a:gd name="connsiteX20" fmla="*/ 95250 w 376237"/>
                <a:gd name="connsiteY20" fmla="*/ 866775 h 979345"/>
                <a:gd name="connsiteX21" fmla="*/ 123825 w 376237"/>
                <a:gd name="connsiteY21" fmla="*/ 847725 h 979345"/>
                <a:gd name="connsiteX22" fmla="*/ 152400 w 376237"/>
                <a:gd name="connsiteY22" fmla="*/ 819150 h 979345"/>
                <a:gd name="connsiteX23" fmla="*/ 176212 w 376237"/>
                <a:gd name="connsiteY23" fmla="*/ 795337 h 979345"/>
                <a:gd name="connsiteX24" fmla="*/ 195262 w 376237"/>
                <a:gd name="connsiteY24" fmla="*/ 766762 h 979345"/>
                <a:gd name="connsiteX25" fmla="*/ 161925 w 376237"/>
                <a:gd name="connsiteY25" fmla="*/ 719137 h 979345"/>
                <a:gd name="connsiteX26" fmla="*/ 147637 w 376237"/>
                <a:gd name="connsiteY26" fmla="*/ 690562 h 979345"/>
                <a:gd name="connsiteX27" fmla="*/ 142875 w 376237"/>
                <a:gd name="connsiteY27" fmla="*/ 676275 h 979345"/>
                <a:gd name="connsiteX28" fmla="*/ 128587 w 376237"/>
                <a:gd name="connsiteY28" fmla="*/ 666750 h 979345"/>
                <a:gd name="connsiteX29" fmla="*/ 119062 w 376237"/>
                <a:gd name="connsiteY29" fmla="*/ 638175 h 979345"/>
                <a:gd name="connsiteX30" fmla="*/ 133350 w 376237"/>
                <a:gd name="connsiteY30" fmla="*/ 609600 h 979345"/>
                <a:gd name="connsiteX31" fmla="*/ 161925 w 376237"/>
                <a:gd name="connsiteY31" fmla="*/ 566737 h 979345"/>
                <a:gd name="connsiteX32" fmla="*/ 171450 w 376237"/>
                <a:gd name="connsiteY32" fmla="*/ 552450 h 979345"/>
                <a:gd name="connsiteX33" fmla="*/ 214312 w 376237"/>
                <a:gd name="connsiteY33" fmla="*/ 514350 h 979345"/>
                <a:gd name="connsiteX34" fmla="*/ 223837 w 376237"/>
                <a:gd name="connsiteY34" fmla="*/ 500062 h 979345"/>
                <a:gd name="connsiteX35" fmla="*/ 233362 w 376237"/>
                <a:gd name="connsiteY35" fmla="*/ 471487 h 979345"/>
                <a:gd name="connsiteX36" fmla="*/ 219075 w 376237"/>
                <a:gd name="connsiteY36" fmla="*/ 404812 h 979345"/>
                <a:gd name="connsiteX37" fmla="*/ 209550 w 376237"/>
                <a:gd name="connsiteY37" fmla="*/ 371475 h 979345"/>
                <a:gd name="connsiteX38" fmla="*/ 204787 w 376237"/>
                <a:gd name="connsiteY38" fmla="*/ 347662 h 979345"/>
                <a:gd name="connsiteX39" fmla="*/ 195262 w 376237"/>
                <a:gd name="connsiteY39" fmla="*/ 295275 h 979345"/>
                <a:gd name="connsiteX40" fmla="*/ 190500 w 376237"/>
                <a:gd name="connsiteY40" fmla="*/ 280987 h 979345"/>
                <a:gd name="connsiteX41" fmla="*/ 200025 w 376237"/>
                <a:gd name="connsiteY41" fmla="*/ 247650 h 979345"/>
                <a:gd name="connsiteX42" fmla="*/ 209550 w 376237"/>
                <a:gd name="connsiteY42" fmla="*/ 233362 h 979345"/>
                <a:gd name="connsiteX43" fmla="*/ 219075 w 376237"/>
                <a:gd name="connsiteY43" fmla="*/ 214312 h 979345"/>
                <a:gd name="connsiteX44" fmla="*/ 252412 w 376237"/>
                <a:gd name="connsiteY44" fmla="*/ 166687 h 979345"/>
                <a:gd name="connsiteX45" fmla="*/ 266700 w 376237"/>
                <a:gd name="connsiteY45" fmla="*/ 152400 h 979345"/>
                <a:gd name="connsiteX46" fmla="*/ 285750 w 376237"/>
                <a:gd name="connsiteY46" fmla="*/ 123825 h 979345"/>
                <a:gd name="connsiteX47" fmla="*/ 290512 w 376237"/>
                <a:gd name="connsiteY47" fmla="*/ 109537 h 979345"/>
                <a:gd name="connsiteX48" fmla="*/ 309562 w 376237"/>
                <a:gd name="connsiteY48" fmla="*/ 80962 h 979345"/>
                <a:gd name="connsiteX49" fmla="*/ 333375 w 376237"/>
                <a:gd name="connsiteY49" fmla="*/ 52387 h 979345"/>
                <a:gd name="connsiteX50" fmla="*/ 347662 w 376237"/>
                <a:gd name="connsiteY50" fmla="*/ 42862 h 979345"/>
                <a:gd name="connsiteX51" fmla="*/ 366712 w 376237"/>
                <a:gd name="connsiteY51" fmla="*/ 14287 h 979345"/>
                <a:gd name="connsiteX52" fmla="*/ 376237 w 376237"/>
                <a:gd name="connsiteY52" fmla="*/ 0 h 979345"/>
                <a:gd name="connsiteX53" fmla="*/ 366712 w 376237"/>
                <a:gd name="connsiteY53" fmla="*/ 109537 h 979345"/>
                <a:gd name="connsiteX54" fmla="*/ 361950 w 376237"/>
                <a:gd name="connsiteY54" fmla="*/ 195262 h 979345"/>
                <a:gd name="connsiteX55" fmla="*/ 352425 w 376237"/>
                <a:gd name="connsiteY55" fmla="*/ 890587 h 979345"/>
                <a:gd name="connsiteX56" fmla="*/ 361950 w 376237"/>
                <a:gd name="connsiteY56" fmla="*/ 881062 h 979345"/>
                <a:gd name="connsiteX0" fmla="*/ 361950 w 376237"/>
                <a:gd name="connsiteY0" fmla="*/ 881062 h 979345"/>
                <a:gd name="connsiteX1" fmla="*/ 352425 w 376237"/>
                <a:gd name="connsiteY1" fmla="*/ 942975 h 979345"/>
                <a:gd name="connsiteX2" fmla="*/ 328612 w 376237"/>
                <a:gd name="connsiteY2" fmla="*/ 976312 h 979345"/>
                <a:gd name="connsiteX3" fmla="*/ 314325 w 376237"/>
                <a:gd name="connsiteY3" fmla="*/ 966787 h 979345"/>
                <a:gd name="connsiteX4" fmla="*/ 304800 w 376237"/>
                <a:gd name="connsiteY4" fmla="*/ 938212 h 979345"/>
                <a:gd name="connsiteX5" fmla="*/ 295275 w 376237"/>
                <a:gd name="connsiteY5" fmla="*/ 923925 h 979345"/>
                <a:gd name="connsiteX6" fmla="*/ 285750 w 376237"/>
                <a:gd name="connsiteY6" fmla="*/ 904875 h 979345"/>
                <a:gd name="connsiteX7" fmla="*/ 257175 w 376237"/>
                <a:gd name="connsiteY7" fmla="*/ 885825 h 979345"/>
                <a:gd name="connsiteX8" fmla="*/ 228600 w 376237"/>
                <a:gd name="connsiteY8" fmla="*/ 890587 h 979345"/>
                <a:gd name="connsiteX9" fmla="*/ 209550 w 376237"/>
                <a:gd name="connsiteY9" fmla="*/ 904875 h 979345"/>
                <a:gd name="connsiteX10" fmla="*/ 180975 w 376237"/>
                <a:gd name="connsiteY10" fmla="*/ 928687 h 979345"/>
                <a:gd name="connsiteX11" fmla="*/ 147637 w 376237"/>
                <a:gd name="connsiteY11" fmla="*/ 938212 h 979345"/>
                <a:gd name="connsiteX12" fmla="*/ 119062 w 376237"/>
                <a:gd name="connsiteY12" fmla="*/ 942975 h 979345"/>
                <a:gd name="connsiteX13" fmla="*/ 95250 w 376237"/>
                <a:gd name="connsiteY13" fmla="*/ 947737 h 979345"/>
                <a:gd name="connsiteX14" fmla="*/ 80962 w 376237"/>
                <a:gd name="connsiteY14" fmla="*/ 957262 h 979345"/>
                <a:gd name="connsiteX15" fmla="*/ 28575 w 376237"/>
                <a:gd name="connsiteY15" fmla="*/ 957262 h 979345"/>
                <a:gd name="connsiteX16" fmla="*/ 0 w 376237"/>
                <a:gd name="connsiteY16" fmla="*/ 933450 h 979345"/>
                <a:gd name="connsiteX17" fmla="*/ 33337 w 376237"/>
                <a:gd name="connsiteY17" fmla="*/ 909637 h 979345"/>
                <a:gd name="connsiteX18" fmla="*/ 61912 w 376237"/>
                <a:gd name="connsiteY18" fmla="*/ 890587 h 979345"/>
                <a:gd name="connsiteX19" fmla="*/ 80962 w 376237"/>
                <a:gd name="connsiteY19" fmla="*/ 881062 h 979345"/>
                <a:gd name="connsiteX20" fmla="*/ 95250 w 376237"/>
                <a:gd name="connsiteY20" fmla="*/ 866775 h 979345"/>
                <a:gd name="connsiteX21" fmla="*/ 123825 w 376237"/>
                <a:gd name="connsiteY21" fmla="*/ 847725 h 979345"/>
                <a:gd name="connsiteX22" fmla="*/ 152400 w 376237"/>
                <a:gd name="connsiteY22" fmla="*/ 819150 h 979345"/>
                <a:gd name="connsiteX23" fmla="*/ 176212 w 376237"/>
                <a:gd name="connsiteY23" fmla="*/ 795337 h 979345"/>
                <a:gd name="connsiteX24" fmla="*/ 195262 w 376237"/>
                <a:gd name="connsiteY24" fmla="*/ 766762 h 979345"/>
                <a:gd name="connsiteX25" fmla="*/ 161925 w 376237"/>
                <a:gd name="connsiteY25" fmla="*/ 719137 h 979345"/>
                <a:gd name="connsiteX26" fmla="*/ 147637 w 376237"/>
                <a:gd name="connsiteY26" fmla="*/ 690562 h 979345"/>
                <a:gd name="connsiteX27" fmla="*/ 142875 w 376237"/>
                <a:gd name="connsiteY27" fmla="*/ 676275 h 979345"/>
                <a:gd name="connsiteX28" fmla="*/ 128587 w 376237"/>
                <a:gd name="connsiteY28" fmla="*/ 666750 h 979345"/>
                <a:gd name="connsiteX29" fmla="*/ 119062 w 376237"/>
                <a:gd name="connsiteY29" fmla="*/ 638175 h 979345"/>
                <a:gd name="connsiteX30" fmla="*/ 133350 w 376237"/>
                <a:gd name="connsiteY30" fmla="*/ 609600 h 979345"/>
                <a:gd name="connsiteX31" fmla="*/ 161925 w 376237"/>
                <a:gd name="connsiteY31" fmla="*/ 566737 h 979345"/>
                <a:gd name="connsiteX32" fmla="*/ 171450 w 376237"/>
                <a:gd name="connsiteY32" fmla="*/ 552450 h 979345"/>
                <a:gd name="connsiteX33" fmla="*/ 214312 w 376237"/>
                <a:gd name="connsiteY33" fmla="*/ 514350 h 979345"/>
                <a:gd name="connsiteX34" fmla="*/ 223837 w 376237"/>
                <a:gd name="connsiteY34" fmla="*/ 500062 h 979345"/>
                <a:gd name="connsiteX35" fmla="*/ 233362 w 376237"/>
                <a:gd name="connsiteY35" fmla="*/ 471487 h 979345"/>
                <a:gd name="connsiteX36" fmla="*/ 219075 w 376237"/>
                <a:gd name="connsiteY36" fmla="*/ 404812 h 979345"/>
                <a:gd name="connsiteX37" fmla="*/ 209550 w 376237"/>
                <a:gd name="connsiteY37" fmla="*/ 371475 h 979345"/>
                <a:gd name="connsiteX38" fmla="*/ 204787 w 376237"/>
                <a:gd name="connsiteY38" fmla="*/ 347662 h 979345"/>
                <a:gd name="connsiteX39" fmla="*/ 195262 w 376237"/>
                <a:gd name="connsiteY39" fmla="*/ 295275 h 979345"/>
                <a:gd name="connsiteX40" fmla="*/ 190500 w 376237"/>
                <a:gd name="connsiteY40" fmla="*/ 280987 h 979345"/>
                <a:gd name="connsiteX41" fmla="*/ 200025 w 376237"/>
                <a:gd name="connsiteY41" fmla="*/ 247650 h 979345"/>
                <a:gd name="connsiteX42" fmla="*/ 209550 w 376237"/>
                <a:gd name="connsiteY42" fmla="*/ 233362 h 979345"/>
                <a:gd name="connsiteX43" fmla="*/ 219075 w 376237"/>
                <a:gd name="connsiteY43" fmla="*/ 214312 h 979345"/>
                <a:gd name="connsiteX44" fmla="*/ 252412 w 376237"/>
                <a:gd name="connsiteY44" fmla="*/ 166687 h 979345"/>
                <a:gd name="connsiteX45" fmla="*/ 266700 w 376237"/>
                <a:gd name="connsiteY45" fmla="*/ 152400 h 979345"/>
                <a:gd name="connsiteX46" fmla="*/ 285750 w 376237"/>
                <a:gd name="connsiteY46" fmla="*/ 123825 h 979345"/>
                <a:gd name="connsiteX47" fmla="*/ 290512 w 376237"/>
                <a:gd name="connsiteY47" fmla="*/ 109537 h 979345"/>
                <a:gd name="connsiteX48" fmla="*/ 309562 w 376237"/>
                <a:gd name="connsiteY48" fmla="*/ 80962 h 979345"/>
                <a:gd name="connsiteX49" fmla="*/ 333375 w 376237"/>
                <a:gd name="connsiteY49" fmla="*/ 52387 h 979345"/>
                <a:gd name="connsiteX50" fmla="*/ 347662 w 376237"/>
                <a:gd name="connsiteY50" fmla="*/ 42862 h 979345"/>
                <a:gd name="connsiteX51" fmla="*/ 366712 w 376237"/>
                <a:gd name="connsiteY51" fmla="*/ 14287 h 979345"/>
                <a:gd name="connsiteX52" fmla="*/ 376237 w 376237"/>
                <a:gd name="connsiteY52" fmla="*/ 0 h 979345"/>
                <a:gd name="connsiteX53" fmla="*/ 366712 w 376237"/>
                <a:gd name="connsiteY53" fmla="*/ 109537 h 979345"/>
                <a:gd name="connsiteX54" fmla="*/ 352425 w 376237"/>
                <a:gd name="connsiteY54" fmla="*/ 890587 h 979345"/>
                <a:gd name="connsiteX55" fmla="*/ 361950 w 376237"/>
                <a:gd name="connsiteY55" fmla="*/ 881062 h 979345"/>
                <a:gd name="connsiteX0" fmla="*/ 352425 w 376237"/>
                <a:gd name="connsiteY0" fmla="*/ 890587 h 1029493"/>
                <a:gd name="connsiteX1" fmla="*/ 352425 w 376237"/>
                <a:gd name="connsiteY1" fmla="*/ 942975 h 1029493"/>
                <a:gd name="connsiteX2" fmla="*/ 328612 w 376237"/>
                <a:gd name="connsiteY2" fmla="*/ 976312 h 1029493"/>
                <a:gd name="connsiteX3" fmla="*/ 314325 w 376237"/>
                <a:gd name="connsiteY3" fmla="*/ 966787 h 1029493"/>
                <a:gd name="connsiteX4" fmla="*/ 304800 w 376237"/>
                <a:gd name="connsiteY4" fmla="*/ 938212 h 1029493"/>
                <a:gd name="connsiteX5" fmla="*/ 295275 w 376237"/>
                <a:gd name="connsiteY5" fmla="*/ 923925 h 1029493"/>
                <a:gd name="connsiteX6" fmla="*/ 285750 w 376237"/>
                <a:gd name="connsiteY6" fmla="*/ 904875 h 1029493"/>
                <a:gd name="connsiteX7" fmla="*/ 257175 w 376237"/>
                <a:gd name="connsiteY7" fmla="*/ 885825 h 1029493"/>
                <a:gd name="connsiteX8" fmla="*/ 228600 w 376237"/>
                <a:gd name="connsiteY8" fmla="*/ 890587 h 1029493"/>
                <a:gd name="connsiteX9" fmla="*/ 209550 w 376237"/>
                <a:gd name="connsiteY9" fmla="*/ 904875 h 1029493"/>
                <a:gd name="connsiteX10" fmla="*/ 180975 w 376237"/>
                <a:gd name="connsiteY10" fmla="*/ 928687 h 1029493"/>
                <a:gd name="connsiteX11" fmla="*/ 147637 w 376237"/>
                <a:gd name="connsiteY11" fmla="*/ 938212 h 1029493"/>
                <a:gd name="connsiteX12" fmla="*/ 119062 w 376237"/>
                <a:gd name="connsiteY12" fmla="*/ 942975 h 1029493"/>
                <a:gd name="connsiteX13" fmla="*/ 95250 w 376237"/>
                <a:gd name="connsiteY13" fmla="*/ 947737 h 1029493"/>
                <a:gd name="connsiteX14" fmla="*/ 80962 w 376237"/>
                <a:gd name="connsiteY14" fmla="*/ 957262 h 1029493"/>
                <a:gd name="connsiteX15" fmla="*/ 28575 w 376237"/>
                <a:gd name="connsiteY15" fmla="*/ 957262 h 1029493"/>
                <a:gd name="connsiteX16" fmla="*/ 0 w 376237"/>
                <a:gd name="connsiteY16" fmla="*/ 933450 h 1029493"/>
                <a:gd name="connsiteX17" fmla="*/ 33337 w 376237"/>
                <a:gd name="connsiteY17" fmla="*/ 909637 h 1029493"/>
                <a:gd name="connsiteX18" fmla="*/ 61912 w 376237"/>
                <a:gd name="connsiteY18" fmla="*/ 890587 h 1029493"/>
                <a:gd name="connsiteX19" fmla="*/ 80962 w 376237"/>
                <a:gd name="connsiteY19" fmla="*/ 881062 h 1029493"/>
                <a:gd name="connsiteX20" fmla="*/ 95250 w 376237"/>
                <a:gd name="connsiteY20" fmla="*/ 866775 h 1029493"/>
                <a:gd name="connsiteX21" fmla="*/ 123825 w 376237"/>
                <a:gd name="connsiteY21" fmla="*/ 847725 h 1029493"/>
                <a:gd name="connsiteX22" fmla="*/ 152400 w 376237"/>
                <a:gd name="connsiteY22" fmla="*/ 819150 h 1029493"/>
                <a:gd name="connsiteX23" fmla="*/ 176212 w 376237"/>
                <a:gd name="connsiteY23" fmla="*/ 795337 h 1029493"/>
                <a:gd name="connsiteX24" fmla="*/ 195262 w 376237"/>
                <a:gd name="connsiteY24" fmla="*/ 766762 h 1029493"/>
                <a:gd name="connsiteX25" fmla="*/ 161925 w 376237"/>
                <a:gd name="connsiteY25" fmla="*/ 719137 h 1029493"/>
                <a:gd name="connsiteX26" fmla="*/ 147637 w 376237"/>
                <a:gd name="connsiteY26" fmla="*/ 690562 h 1029493"/>
                <a:gd name="connsiteX27" fmla="*/ 142875 w 376237"/>
                <a:gd name="connsiteY27" fmla="*/ 676275 h 1029493"/>
                <a:gd name="connsiteX28" fmla="*/ 128587 w 376237"/>
                <a:gd name="connsiteY28" fmla="*/ 666750 h 1029493"/>
                <a:gd name="connsiteX29" fmla="*/ 119062 w 376237"/>
                <a:gd name="connsiteY29" fmla="*/ 638175 h 1029493"/>
                <a:gd name="connsiteX30" fmla="*/ 133350 w 376237"/>
                <a:gd name="connsiteY30" fmla="*/ 609600 h 1029493"/>
                <a:gd name="connsiteX31" fmla="*/ 161925 w 376237"/>
                <a:gd name="connsiteY31" fmla="*/ 566737 h 1029493"/>
                <a:gd name="connsiteX32" fmla="*/ 171450 w 376237"/>
                <a:gd name="connsiteY32" fmla="*/ 552450 h 1029493"/>
                <a:gd name="connsiteX33" fmla="*/ 214312 w 376237"/>
                <a:gd name="connsiteY33" fmla="*/ 514350 h 1029493"/>
                <a:gd name="connsiteX34" fmla="*/ 223837 w 376237"/>
                <a:gd name="connsiteY34" fmla="*/ 500062 h 1029493"/>
                <a:gd name="connsiteX35" fmla="*/ 233362 w 376237"/>
                <a:gd name="connsiteY35" fmla="*/ 471487 h 1029493"/>
                <a:gd name="connsiteX36" fmla="*/ 219075 w 376237"/>
                <a:gd name="connsiteY36" fmla="*/ 404812 h 1029493"/>
                <a:gd name="connsiteX37" fmla="*/ 209550 w 376237"/>
                <a:gd name="connsiteY37" fmla="*/ 371475 h 1029493"/>
                <a:gd name="connsiteX38" fmla="*/ 204787 w 376237"/>
                <a:gd name="connsiteY38" fmla="*/ 347662 h 1029493"/>
                <a:gd name="connsiteX39" fmla="*/ 195262 w 376237"/>
                <a:gd name="connsiteY39" fmla="*/ 295275 h 1029493"/>
                <a:gd name="connsiteX40" fmla="*/ 190500 w 376237"/>
                <a:gd name="connsiteY40" fmla="*/ 280987 h 1029493"/>
                <a:gd name="connsiteX41" fmla="*/ 200025 w 376237"/>
                <a:gd name="connsiteY41" fmla="*/ 247650 h 1029493"/>
                <a:gd name="connsiteX42" fmla="*/ 209550 w 376237"/>
                <a:gd name="connsiteY42" fmla="*/ 233362 h 1029493"/>
                <a:gd name="connsiteX43" fmla="*/ 219075 w 376237"/>
                <a:gd name="connsiteY43" fmla="*/ 214312 h 1029493"/>
                <a:gd name="connsiteX44" fmla="*/ 252412 w 376237"/>
                <a:gd name="connsiteY44" fmla="*/ 166687 h 1029493"/>
                <a:gd name="connsiteX45" fmla="*/ 266700 w 376237"/>
                <a:gd name="connsiteY45" fmla="*/ 152400 h 1029493"/>
                <a:gd name="connsiteX46" fmla="*/ 285750 w 376237"/>
                <a:gd name="connsiteY46" fmla="*/ 123825 h 1029493"/>
                <a:gd name="connsiteX47" fmla="*/ 290512 w 376237"/>
                <a:gd name="connsiteY47" fmla="*/ 109537 h 1029493"/>
                <a:gd name="connsiteX48" fmla="*/ 309562 w 376237"/>
                <a:gd name="connsiteY48" fmla="*/ 80962 h 1029493"/>
                <a:gd name="connsiteX49" fmla="*/ 333375 w 376237"/>
                <a:gd name="connsiteY49" fmla="*/ 52387 h 1029493"/>
                <a:gd name="connsiteX50" fmla="*/ 347662 w 376237"/>
                <a:gd name="connsiteY50" fmla="*/ 42862 h 1029493"/>
                <a:gd name="connsiteX51" fmla="*/ 366712 w 376237"/>
                <a:gd name="connsiteY51" fmla="*/ 14287 h 1029493"/>
                <a:gd name="connsiteX52" fmla="*/ 376237 w 376237"/>
                <a:gd name="connsiteY52" fmla="*/ 0 h 1029493"/>
                <a:gd name="connsiteX53" fmla="*/ 366712 w 376237"/>
                <a:gd name="connsiteY53" fmla="*/ 109537 h 1029493"/>
                <a:gd name="connsiteX54" fmla="*/ 352425 w 376237"/>
                <a:gd name="connsiteY54" fmla="*/ 890587 h 1029493"/>
                <a:gd name="connsiteX0" fmla="*/ 383430 w 384224"/>
                <a:gd name="connsiteY0" fmla="*/ 876870 h 1015776"/>
                <a:gd name="connsiteX1" fmla="*/ 352425 w 384224"/>
                <a:gd name="connsiteY1" fmla="*/ 942975 h 1015776"/>
                <a:gd name="connsiteX2" fmla="*/ 328612 w 384224"/>
                <a:gd name="connsiteY2" fmla="*/ 976312 h 1015776"/>
                <a:gd name="connsiteX3" fmla="*/ 314325 w 384224"/>
                <a:gd name="connsiteY3" fmla="*/ 966787 h 1015776"/>
                <a:gd name="connsiteX4" fmla="*/ 304800 w 384224"/>
                <a:gd name="connsiteY4" fmla="*/ 938212 h 1015776"/>
                <a:gd name="connsiteX5" fmla="*/ 295275 w 384224"/>
                <a:gd name="connsiteY5" fmla="*/ 923925 h 1015776"/>
                <a:gd name="connsiteX6" fmla="*/ 285750 w 384224"/>
                <a:gd name="connsiteY6" fmla="*/ 904875 h 1015776"/>
                <a:gd name="connsiteX7" fmla="*/ 257175 w 384224"/>
                <a:gd name="connsiteY7" fmla="*/ 885825 h 1015776"/>
                <a:gd name="connsiteX8" fmla="*/ 228600 w 384224"/>
                <a:gd name="connsiteY8" fmla="*/ 890587 h 1015776"/>
                <a:gd name="connsiteX9" fmla="*/ 209550 w 384224"/>
                <a:gd name="connsiteY9" fmla="*/ 904875 h 1015776"/>
                <a:gd name="connsiteX10" fmla="*/ 180975 w 384224"/>
                <a:gd name="connsiteY10" fmla="*/ 928687 h 1015776"/>
                <a:gd name="connsiteX11" fmla="*/ 147637 w 384224"/>
                <a:gd name="connsiteY11" fmla="*/ 938212 h 1015776"/>
                <a:gd name="connsiteX12" fmla="*/ 119062 w 384224"/>
                <a:gd name="connsiteY12" fmla="*/ 942975 h 1015776"/>
                <a:gd name="connsiteX13" fmla="*/ 95250 w 384224"/>
                <a:gd name="connsiteY13" fmla="*/ 947737 h 1015776"/>
                <a:gd name="connsiteX14" fmla="*/ 80962 w 384224"/>
                <a:gd name="connsiteY14" fmla="*/ 957262 h 1015776"/>
                <a:gd name="connsiteX15" fmla="*/ 28575 w 384224"/>
                <a:gd name="connsiteY15" fmla="*/ 957262 h 1015776"/>
                <a:gd name="connsiteX16" fmla="*/ 0 w 384224"/>
                <a:gd name="connsiteY16" fmla="*/ 933450 h 1015776"/>
                <a:gd name="connsiteX17" fmla="*/ 33337 w 384224"/>
                <a:gd name="connsiteY17" fmla="*/ 909637 h 1015776"/>
                <a:gd name="connsiteX18" fmla="*/ 61912 w 384224"/>
                <a:gd name="connsiteY18" fmla="*/ 890587 h 1015776"/>
                <a:gd name="connsiteX19" fmla="*/ 80962 w 384224"/>
                <a:gd name="connsiteY19" fmla="*/ 881062 h 1015776"/>
                <a:gd name="connsiteX20" fmla="*/ 95250 w 384224"/>
                <a:gd name="connsiteY20" fmla="*/ 866775 h 1015776"/>
                <a:gd name="connsiteX21" fmla="*/ 123825 w 384224"/>
                <a:gd name="connsiteY21" fmla="*/ 847725 h 1015776"/>
                <a:gd name="connsiteX22" fmla="*/ 152400 w 384224"/>
                <a:gd name="connsiteY22" fmla="*/ 819150 h 1015776"/>
                <a:gd name="connsiteX23" fmla="*/ 176212 w 384224"/>
                <a:gd name="connsiteY23" fmla="*/ 795337 h 1015776"/>
                <a:gd name="connsiteX24" fmla="*/ 195262 w 384224"/>
                <a:gd name="connsiteY24" fmla="*/ 766762 h 1015776"/>
                <a:gd name="connsiteX25" fmla="*/ 161925 w 384224"/>
                <a:gd name="connsiteY25" fmla="*/ 719137 h 1015776"/>
                <a:gd name="connsiteX26" fmla="*/ 147637 w 384224"/>
                <a:gd name="connsiteY26" fmla="*/ 690562 h 1015776"/>
                <a:gd name="connsiteX27" fmla="*/ 142875 w 384224"/>
                <a:gd name="connsiteY27" fmla="*/ 676275 h 1015776"/>
                <a:gd name="connsiteX28" fmla="*/ 128587 w 384224"/>
                <a:gd name="connsiteY28" fmla="*/ 666750 h 1015776"/>
                <a:gd name="connsiteX29" fmla="*/ 119062 w 384224"/>
                <a:gd name="connsiteY29" fmla="*/ 638175 h 1015776"/>
                <a:gd name="connsiteX30" fmla="*/ 133350 w 384224"/>
                <a:gd name="connsiteY30" fmla="*/ 609600 h 1015776"/>
                <a:gd name="connsiteX31" fmla="*/ 161925 w 384224"/>
                <a:gd name="connsiteY31" fmla="*/ 566737 h 1015776"/>
                <a:gd name="connsiteX32" fmla="*/ 171450 w 384224"/>
                <a:gd name="connsiteY32" fmla="*/ 552450 h 1015776"/>
                <a:gd name="connsiteX33" fmla="*/ 214312 w 384224"/>
                <a:gd name="connsiteY33" fmla="*/ 514350 h 1015776"/>
                <a:gd name="connsiteX34" fmla="*/ 223837 w 384224"/>
                <a:gd name="connsiteY34" fmla="*/ 500062 h 1015776"/>
                <a:gd name="connsiteX35" fmla="*/ 233362 w 384224"/>
                <a:gd name="connsiteY35" fmla="*/ 471487 h 1015776"/>
                <a:gd name="connsiteX36" fmla="*/ 219075 w 384224"/>
                <a:gd name="connsiteY36" fmla="*/ 404812 h 1015776"/>
                <a:gd name="connsiteX37" fmla="*/ 209550 w 384224"/>
                <a:gd name="connsiteY37" fmla="*/ 371475 h 1015776"/>
                <a:gd name="connsiteX38" fmla="*/ 204787 w 384224"/>
                <a:gd name="connsiteY38" fmla="*/ 347662 h 1015776"/>
                <a:gd name="connsiteX39" fmla="*/ 195262 w 384224"/>
                <a:gd name="connsiteY39" fmla="*/ 295275 h 1015776"/>
                <a:gd name="connsiteX40" fmla="*/ 190500 w 384224"/>
                <a:gd name="connsiteY40" fmla="*/ 280987 h 1015776"/>
                <a:gd name="connsiteX41" fmla="*/ 200025 w 384224"/>
                <a:gd name="connsiteY41" fmla="*/ 247650 h 1015776"/>
                <a:gd name="connsiteX42" fmla="*/ 209550 w 384224"/>
                <a:gd name="connsiteY42" fmla="*/ 233362 h 1015776"/>
                <a:gd name="connsiteX43" fmla="*/ 219075 w 384224"/>
                <a:gd name="connsiteY43" fmla="*/ 214312 h 1015776"/>
                <a:gd name="connsiteX44" fmla="*/ 252412 w 384224"/>
                <a:gd name="connsiteY44" fmla="*/ 166687 h 1015776"/>
                <a:gd name="connsiteX45" fmla="*/ 266700 w 384224"/>
                <a:gd name="connsiteY45" fmla="*/ 152400 h 1015776"/>
                <a:gd name="connsiteX46" fmla="*/ 285750 w 384224"/>
                <a:gd name="connsiteY46" fmla="*/ 123825 h 1015776"/>
                <a:gd name="connsiteX47" fmla="*/ 290512 w 384224"/>
                <a:gd name="connsiteY47" fmla="*/ 109537 h 1015776"/>
                <a:gd name="connsiteX48" fmla="*/ 309562 w 384224"/>
                <a:gd name="connsiteY48" fmla="*/ 80962 h 1015776"/>
                <a:gd name="connsiteX49" fmla="*/ 333375 w 384224"/>
                <a:gd name="connsiteY49" fmla="*/ 52387 h 1015776"/>
                <a:gd name="connsiteX50" fmla="*/ 347662 w 384224"/>
                <a:gd name="connsiteY50" fmla="*/ 42862 h 1015776"/>
                <a:gd name="connsiteX51" fmla="*/ 366712 w 384224"/>
                <a:gd name="connsiteY51" fmla="*/ 14287 h 1015776"/>
                <a:gd name="connsiteX52" fmla="*/ 376237 w 384224"/>
                <a:gd name="connsiteY52" fmla="*/ 0 h 1015776"/>
                <a:gd name="connsiteX53" fmla="*/ 366712 w 384224"/>
                <a:gd name="connsiteY53" fmla="*/ 109537 h 1015776"/>
                <a:gd name="connsiteX54" fmla="*/ 383430 w 384224"/>
                <a:gd name="connsiteY54" fmla="*/ 876870 h 1015776"/>
                <a:gd name="connsiteX0" fmla="*/ 366712 w 376237"/>
                <a:gd name="connsiteY0" fmla="*/ 109537 h 979345"/>
                <a:gd name="connsiteX1" fmla="*/ 352425 w 376237"/>
                <a:gd name="connsiteY1" fmla="*/ 942975 h 979345"/>
                <a:gd name="connsiteX2" fmla="*/ 328612 w 376237"/>
                <a:gd name="connsiteY2" fmla="*/ 976312 h 979345"/>
                <a:gd name="connsiteX3" fmla="*/ 314325 w 376237"/>
                <a:gd name="connsiteY3" fmla="*/ 966787 h 979345"/>
                <a:gd name="connsiteX4" fmla="*/ 304800 w 376237"/>
                <a:gd name="connsiteY4" fmla="*/ 938212 h 979345"/>
                <a:gd name="connsiteX5" fmla="*/ 295275 w 376237"/>
                <a:gd name="connsiteY5" fmla="*/ 923925 h 979345"/>
                <a:gd name="connsiteX6" fmla="*/ 285750 w 376237"/>
                <a:gd name="connsiteY6" fmla="*/ 904875 h 979345"/>
                <a:gd name="connsiteX7" fmla="*/ 257175 w 376237"/>
                <a:gd name="connsiteY7" fmla="*/ 885825 h 979345"/>
                <a:gd name="connsiteX8" fmla="*/ 228600 w 376237"/>
                <a:gd name="connsiteY8" fmla="*/ 890587 h 979345"/>
                <a:gd name="connsiteX9" fmla="*/ 209550 w 376237"/>
                <a:gd name="connsiteY9" fmla="*/ 904875 h 979345"/>
                <a:gd name="connsiteX10" fmla="*/ 180975 w 376237"/>
                <a:gd name="connsiteY10" fmla="*/ 928687 h 979345"/>
                <a:gd name="connsiteX11" fmla="*/ 147637 w 376237"/>
                <a:gd name="connsiteY11" fmla="*/ 938212 h 979345"/>
                <a:gd name="connsiteX12" fmla="*/ 119062 w 376237"/>
                <a:gd name="connsiteY12" fmla="*/ 942975 h 979345"/>
                <a:gd name="connsiteX13" fmla="*/ 95250 w 376237"/>
                <a:gd name="connsiteY13" fmla="*/ 947737 h 979345"/>
                <a:gd name="connsiteX14" fmla="*/ 80962 w 376237"/>
                <a:gd name="connsiteY14" fmla="*/ 957262 h 979345"/>
                <a:gd name="connsiteX15" fmla="*/ 28575 w 376237"/>
                <a:gd name="connsiteY15" fmla="*/ 957262 h 979345"/>
                <a:gd name="connsiteX16" fmla="*/ 0 w 376237"/>
                <a:gd name="connsiteY16" fmla="*/ 933450 h 979345"/>
                <a:gd name="connsiteX17" fmla="*/ 33337 w 376237"/>
                <a:gd name="connsiteY17" fmla="*/ 909637 h 979345"/>
                <a:gd name="connsiteX18" fmla="*/ 61912 w 376237"/>
                <a:gd name="connsiteY18" fmla="*/ 890587 h 979345"/>
                <a:gd name="connsiteX19" fmla="*/ 80962 w 376237"/>
                <a:gd name="connsiteY19" fmla="*/ 881062 h 979345"/>
                <a:gd name="connsiteX20" fmla="*/ 95250 w 376237"/>
                <a:gd name="connsiteY20" fmla="*/ 866775 h 979345"/>
                <a:gd name="connsiteX21" fmla="*/ 123825 w 376237"/>
                <a:gd name="connsiteY21" fmla="*/ 847725 h 979345"/>
                <a:gd name="connsiteX22" fmla="*/ 152400 w 376237"/>
                <a:gd name="connsiteY22" fmla="*/ 819150 h 979345"/>
                <a:gd name="connsiteX23" fmla="*/ 176212 w 376237"/>
                <a:gd name="connsiteY23" fmla="*/ 795337 h 979345"/>
                <a:gd name="connsiteX24" fmla="*/ 195262 w 376237"/>
                <a:gd name="connsiteY24" fmla="*/ 766762 h 979345"/>
                <a:gd name="connsiteX25" fmla="*/ 161925 w 376237"/>
                <a:gd name="connsiteY25" fmla="*/ 719137 h 979345"/>
                <a:gd name="connsiteX26" fmla="*/ 147637 w 376237"/>
                <a:gd name="connsiteY26" fmla="*/ 690562 h 979345"/>
                <a:gd name="connsiteX27" fmla="*/ 142875 w 376237"/>
                <a:gd name="connsiteY27" fmla="*/ 676275 h 979345"/>
                <a:gd name="connsiteX28" fmla="*/ 128587 w 376237"/>
                <a:gd name="connsiteY28" fmla="*/ 666750 h 979345"/>
                <a:gd name="connsiteX29" fmla="*/ 119062 w 376237"/>
                <a:gd name="connsiteY29" fmla="*/ 638175 h 979345"/>
                <a:gd name="connsiteX30" fmla="*/ 133350 w 376237"/>
                <a:gd name="connsiteY30" fmla="*/ 609600 h 979345"/>
                <a:gd name="connsiteX31" fmla="*/ 161925 w 376237"/>
                <a:gd name="connsiteY31" fmla="*/ 566737 h 979345"/>
                <a:gd name="connsiteX32" fmla="*/ 171450 w 376237"/>
                <a:gd name="connsiteY32" fmla="*/ 552450 h 979345"/>
                <a:gd name="connsiteX33" fmla="*/ 214312 w 376237"/>
                <a:gd name="connsiteY33" fmla="*/ 514350 h 979345"/>
                <a:gd name="connsiteX34" fmla="*/ 223837 w 376237"/>
                <a:gd name="connsiteY34" fmla="*/ 500062 h 979345"/>
                <a:gd name="connsiteX35" fmla="*/ 233362 w 376237"/>
                <a:gd name="connsiteY35" fmla="*/ 471487 h 979345"/>
                <a:gd name="connsiteX36" fmla="*/ 219075 w 376237"/>
                <a:gd name="connsiteY36" fmla="*/ 404812 h 979345"/>
                <a:gd name="connsiteX37" fmla="*/ 209550 w 376237"/>
                <a:gd name="connsiteY37" fmla="*/ 371475 h 979345"/>
                <a:gd name="connsiteX38" fmla="*/ 204787 w 376237"/>
                <a:gd name="connsiteY38" fmla="*/ 347662 h 979345"/>
                <a:gd name="connsiteX39" fmla="*/ 195262 w 376237"/>
                <a:gd name="connsiteY39" fmla="*/ 295275 h 979345"/>
                <a:gd name="connsiteX40" fmla="*/ 190500 w 376237"/>
                <a:gd name="connsiteY40" fmla="*/ 280987 h 979345"/>
                <a:gd name="connsiteX41" fmla="*/ 200025 w 376237"/>
                <a:gd name="connsiteY41" fmla="*/ 247650 h 979345"/>
                <a:gd name="connsiteX42" fmla="*/ 209550 w 376237"/>
                <a:gd name="connsiteY42" fmla="*/ 233362 h 979345"/>
                <a:gd name="connsiteX43" fmla="*/ 219075 w 376237"/>
                <a:gd name="connsiteY43" fmla="*/ 214312 h 979345"/>
                <a:gd name="connsiteX44" fmla="*/ 252412 w 376237"/>
                <a:gd name="connsiteY44" fmla="*/ 166687 h 979345"/>
                <a:gd name="connsiteX45" fmla="*/ 266700 w 376237"/>
                <a:gd name="connsiteY45" fmla="*/ 152400 h 979345"/>
                <a:gd name="connsiteX46" fmla="*/ 285750 w 376237"/>
                <a:gd name="connsiteY46" fmla="*/ 123825 h 979345"/>
                <a:gd name="connsiteX47" fmla="*/ 290512 w 376237"/>
                <a:gd name="connsiteY47" fmla="*/ 109537 h 979345"/>
                <a:gd name="connsiteX48" fmla="*/ 309562 w 376237"/>
                <a:gd name="connsiteY48" fmla="*/ 80962 h 979345"/>
                <a:gd name="connsiteX49" fmla="*/ 333375 w 376237"/>
                <a:gd name="connsiteY49" fmla="*/ 52387 h 979345"/>
                <a:gd name="connsiteX50" fmla="*/ 347662 w 376237"/>
                <a:gd name="connsiteY50" fmla="*/ 42862 h 979345"/>
                <a:gd name="connsiteX51" fmla="*/ 366712 w 376237"/>
                <a:gd name="connsiteY51" fmla="*/ 14287 h 979345"/>
                <a:gd name="connsiteX52" fmla="*/ 376237 w 376237"/>
                <a:gd name="connsiteY52" fmla="*/ 0 h 979345"/>
                <a:gd name="connsiteX53" fmla="*/ 366712 w 376237"/>
                <a:gd name="connsiteY53" fmla="*/ 109537 h 979345"/>
                <a:gd name="connsiteX0" fmla="*/ 366712 w 389780"/>
                <a:gd name="connsiteY0" fmla="*/ 109537 h 979345"/>
                <a:gd name="connsiteX1" fmla="*/ 383430 w 389780"/>
                <a:gd name="connsiteY1" fmla="*/ 948879 h 979345"/>
                <a:gd name="connsiteX2" fmla="*/ 328612 w 389780"/>
                <a:gd name="connsiteY2" fmla="*/ 976312 h 979345"/>
                <a:gd name="connsiteX3" fmla="*/ 314325 w 389780"/>
                <a:gd name="connsiteY3" fmla="*/ 966787 h 979345"/>
                <a:gd name="connsiteX4" fmla="*/ 304800 w 389780"/>
                <a:gd name="connsiteY4" fmla="*/ 938212 h 979345"/>
                <a:gd name="connsiteX5" fmla="*/ 295275 w 389780"/>
                <a:gd name="connsiteY5" fmla="*/ 923925 h 979345"/>
                <a:gd name="connsiteX6" fmla="*/ 285750 w 389780"/>
                <a:gd name="connsiteY6" fmla="*/ 904875 h 979345"/>
                <a:gd name="connsiteX7" fmla="*/ 257175 w 389780"/>
                <a:gd name="connsiteY7" fmla="*/ 885825 h 979345"/>
                <a:gd name="connsiteX8" fmla="*/ 228600 w 389780"/>
                <a:gd name="connsiteY8" fmla="*/ 890587 h 979345"/>
                <a:gd name="connsiteX9" fmla="*/ 209550 w 389780"/>
                <a:gd name="connsiteY9" fmla="*/ 904875 h 979345"/>
                <a:gd name="connsiteX10" fmla="*/ 180975 w 389780"/>
                <a:gd name="connsiteY10" fmla="*/ 928687 h 979345"/>
                <a:gd name="connsiteX11" fmla="*/ 147637 w 389780"/>
                <a:gd name="connsiteY11" fmla="*/ 938212 h 979345"/>
                <a:gd name="connsiteX12" fmla="*/ 119062 w 389780"/>
                <a:gd name="connsiteY12" fmla="*/ 942975 h 979345"/>
                <a:gd name="connsiteX13" fmla="*/ 95250 w 389780"/>
                <a:gd name="connsiteY13" fmla="*/ 947737 h 979345"/>
                <a:gd name="connsiteX14" fmla="*/ 80962 w 389780"/>
                <a:gd name="connsiteY14" fmla="*/ 957262 h 979345"/>
                <a:gd name="connsiteX15" fmla="*/ 28575 w 389780"/>
                <a:gd name="connsiteY15" fmla="*/ 957262 h 979345"/>
                <a:gd name="connsiteX16" fmla="*/ 0 w 389780"/>
                <a:gd name="connsiteY16" fmla="*/ 933450 h 979345"/>
                <a:gd name="connsiteX17" fmla="*/ 33337 w 389780"/>
                <a:gd name="connsiteY17" fmla="*/ 909637 h 979345"/>
                <a:gd name="connsiteX18" fmla="*/ 61912 w 389780"/>
                <a:gd name="connsiteY18" fmla="*/ 890587 h 979345"/>
                <a:gd name="connsiteX19" fmla="*/ 80962 w 389780"/>
                <a:gd name="connsiteY19" fmla="*/ 881062 h 979345"/>
                <a:gd name="connsiteX20" fmla="*/ 95250 w 389780"/>
                <a:gd name="connsiteY20" fmla="*/ 866775 h 979345"/>
                <a:gd name="connsiteX21" fmla="*/ 123825 w 389780"/>
                <a:gd name="connsiteY21" fmla="*/ 847725 h 979345"/>
                <a:gd name="connsiteX22" fmla="*/ 152400 w 389780"/>
                <a:gd name="connsiteY22" fmla="*/ 819150 h 979345"/>
                <a:gd name="connsiteX23" fmla="*/ 176212 w 389780"/>
                <a:gd name="connsiteY23" fmla="*/ 795337 h 979345"/>
                <a:gd name="connsiteX24" fmla="*/ 195262 w 389780"/>
                <a:gd name="connsiteY24" fmla="*/ 766762 h 979345"/>
                <a:gd name="connsiteX25" fmla="*/ 161925 w 389780"/>
                <a:gd name="connsiteY25" fmla="*/ 719137 h 979345"/>
                <a:gd name="connsiteX26" fmla="*/ 147637 w 389780"/>
                <a:gd name="connsiteY26" fmla="*/ 690562 h 979345"/>
                <a:gd name="connsiteX27" fmla="*/ 142875 w 389780"/>
                <a:gd name="connsiteY27" fmla="*/ 676275 h 979345"/>
                <a:gd name="connsiteX28" fmla="*/ 128587 w 389780"/>
                <a:gd name="connsiteY28" fmla="*/ 666750 h 979345"/>
                <a:gd name="connsiteX29" fmla="*/ 119062 w 389780"/>
                <a:gd name="connsiteY29" fmla="*/ 638175 h 979345"/>
                <a:gd name="connsiteX30" fmla="*/ 133350 w 389780"/>
                <a:gd name="connsiteY30" fmla="*/ 609600 h 979345"/>
                <a:gd name="connsiteX31" fmla="*/ 161925 w 389780"/>
                <a:gd name="connsiteY31" fmla="*/ 566737 h 979345"/>
                <a:gd name="connsiteX32" fmla="*/ 171450 w 389780"/>
                <a:gd name="connsiteY32" fmla="*/ 552450 h 979345"/>
                <a:gd name="connsiteX33" fmla="*/ 214312 w 389780"/>
                <a:gd name="connsiteY33" fmla="*/ 514350 h 979345"/>
                <a:gd name="connsiteX34" fmla="*/ 223837 w 389780"/>
                <a:gd name="connsiteY34" fmla="*/ 500062 h 979345"/>
                <a:gd name="connsiteX35" fmla="*/ 233362 w 389780"/>
                <a:gd name="connsiteY35" fmla="*/ 471487 h 979345"/>
                <a:gd name="connsiteX36" fmla="*/ 219075 w 389780"/>
                <a:gd name="connsiteY36" fmla="*/ 404812 h 979345"/>
                <a:gd name="connsiteX37" fmla="*/ 209550 w 389780"/>
                <a:gd name="connsiteY37" fmla="*/ 371475 h 979345"/>
                <a:gd name="connsiteX38" fmla="*/ 204787 w 389780"/>
                <a:gd name="connsiteY38" fmla="*/ 347662 h 979345"/>
                <a:gd name="connsiteX39" fmla="*/ 195262 w 389780"/>
                <a:gd name="connsiteY39" fmla="*/ 295275 h 979345"/>
                <a:gd name="connsiteX40" fmla="*/ 190500 w 389780"/>
                <a:gd name="connsiteY40" fmla="*/ 280987 h 979345"/>
                <a:gd name="connsiteX41" fmla="*/ 200025 w 389780"/>
                <a:gd name="connsiteY41" fmla="*/ 247650 h 979345"/>
                <a:gd name="connsiteX42" fmla="*/ 209550 w 389780"/>
                <a:gd name="connsiteY42" fmla="*/ 233362 h 979345"/>
                <a:gd name="connsiteX43" fmla="*/ 219075 w 389780"/>
                <a:gd name="connsiteY43" fmla="*/ 214312 h 979345"/>
                <a:gd name="connsiteX44" fmla="*/ 252412 w 389780"/>
                <a:gd name="connsiteY44" fmla="*/ 166687 h 979345"/>
                <a:gd name="connsiteX45" fmla="*/ 266700 w 389780"/>
                <a:gd name="connsiteY45" fmla="*/ 152400 h 979345"/>
                <a:gd name="connsiteX46" fmla="*/ 285750 w 389780"/>
                <a:gd name="connsiteY46" fmla="*/ 123825 h 979345"/>
                <a:gd name="connsiteX47" fmla="*/ 290512 w 389780"/>
                <a:gd name="connsiteY47" fmla="*/ 109537 h 979345"/>
                <a:gd name="connsiteX48" fmla="*/ 309562 w 389780"/>
                <a:gd name="connsiteY48" fmla="*/ 80962 h 979345"/>
                <a:gd name="connsiteX49" fmla="*/ 333375 w 389780"/>
                <a:gd name="connsiteY49" fmla="*/ 52387 h 979345"/>
                <a:gd name="connsiteX50" fmla="*/ 347662 w 389780"/>
                <a:gd name="connsiteY50" fmla="*/ 42862 h 979345"/>
                <a:gd name="connsiteX51" fmla="*/ 366712 w 389780"/>
                <a:gd name="connsiteY51" fmla="*/ 14287 h 979345"/>
                <a:gd name="connsiteX52" fmla="*/ 376237 w 389780"/>
                <a:gd name="connsiteY52" fmla="*/ 0 h 979345"/>
                <a:gd name="connsiteX53" fmla="*/ 366712 w 389780"/>
                <a:gd name="connsiteY53" fmla="*/ 109537 h 979345"/>
                <a:gd name="connsiteX0" fmla="*/ 376237 w 391367"/>
                <a:gd name="connsiteY0" fmla="*/ 0 h 979345"/>
                <a:gd name="connsiteX1" fmla="*/ 383430 w 391367"/>
                <a:gd name="connsiteY1" fmla="*/ 948879 h 979345"/>
                <a:gd name="connsiteX2" fmla="*/ 328612 w 391367"/>
                <a:gd name="connsiteY2" fmla="*/ 976312 h 979345"/>
                <a:gd name="connsiteX3" fmla="*/ 314325 w 391367"/>
                <a:gd name="connsiteY3" fmla="*/ 966787 h 979345"/>
                <a:gd name="connsiteX4" fmla="*/ 304800 w 391367"/>
                <a:gd name="connsiteY4" fmla="*/ 938212 h 979345"/>
                <a:gd name="connsiteX5" fmla="*/ 295275 w 391367"/>
                <a:gd name="connsiteY5" fmla="*/ 923925 h 979345"/>
                <a:gd name="connsiteX6" fmla="*/ 285750 w 391367"/>
                <a:gd name="connsiteY6" fmla="*/ 904875 h 979345"/>
                <a:gd name="connsiteX7" fmla="*/ 257175 w 391367"/>
                <a:gd name="connsiteY7" fmla="*/ 885825 h 979345"/>
                <a:gd name="connsiteX8" fmla="*/ 228600 w 391367"/>
                <a:gd name="connsiteY8" fmla="*/ 890587 h 979345"/>
                <a:gd name="connsiteX9" fmla="*/ 209550 w 391367"/>
                <a:gd name="connsiteY9" fmla="*/ 904875 h 979345"/>
                <a:gd name="connsiteX10" fmla="*/ 180975 w 391367"/>
                <a:gd name="connsiteY10" fmla="*/ 928687 h 979345"/>
                <a:gd name="connsiteX11" fmla="*/ 147637 w 391367"/>
                <a:gd name="connsiteY11" fmla="*/ 938212 h 979345"/>
                <a:gd name="connsiteX12" fmla="*/ 119062 w 391367"/>
                <a:gd name="connsiteY12" fmla="*/ 942975 h 979345"/>
                <a:gd name="connsiteX13" fmla="*/ 95250 w 391367"/>
                <a:gd name="connsiteY13" fmla="*/ 947737 h 979345"/>
                <a:gd name="connsiteX14" fmla="*/ 80962 w 391367"/>
                <a:gd name="connsiteY14" fmla="*/ 957262 h 979345"/>
                <a:gd name="connsiteX15" fmla="*/ 28575 w 391367"/>
                <a:gd name="connsiteY15" fmla="*/ 957262 h 979345"/>
                <a:gd name="connsiteX16" fmla="*/ 0 w 391367"/>
                <a:gd name="connsiteY16" fmla="*/ 933450 h 979345"/>
                <a:gd name="connsiteX17" fmla="*/ 33337 w 391367"/>
                <a:gd name="connsiteY17" fmla="*/ 909637 h 979345"/>
                <a:gd name="connsiteX18" fmla="*/ 61912 w 391367"/>
                <a:gd name="connsiteY18" fmla="*/ 890587 h 979345"/>
                <a:gd name="connsiteX19" fmla="*/ 80962 w 391367"/>
                <a:gd name="connsiteY19" fmla="*/ 881062 h 979345"/>
                <a:gd name="connsiteX20" fmla="*/ 95250 w 391367"/>
                <a:gd name="connsiteY20" fmla="*/ 866775 h 979345"/>
                <a:gd name="connsiteX21" fmla="*/ 123825 w 391367"/>
                <a:gd name="connsiteY21" fmla="*/ 847725 h 979345"/>
                <a:gd name="connsiteX22" fmla="*/ 152400 w 391367"/>
                <a:gd name="connsiteY22" fmla="*/ 819150 h 979345"/>
                <a:gd name="connsiteX23" fmla="*/ 176212 w 391367"/>
                <a:gd name="connsiteY23" fmla="*/ 795337 h 979345"/>
                <a:gd name="connsiteX24" fmla="*/ 195262 w 391367"/>
                <a:gd name="connsiteY24" fmla="*/ 766762 h 979345"/>
                <a:gd name="connsiteX25" fmla="*/ 161925 w 391367"/>
                <a:gd name="connsiteY25" fmla="*/ 719137 h 979345"/>
                <a:gd name="connsiteX26" fmla="*/ 147637 w 391367"/>
                <a:gd name="connsiteY26" fmla="*/ 690562 h 979345"/>
                <a:gd name="connsiteX27" fmla="*/ 142875 w 391367"/>
                <a:gd name="connsiteY27" fmla="*/ 676275 h 979345"/>
                <a:gd name="connsiteX28" fmla="*/ 128587 w 391367"/>
                <a:gd name="connsiteY28" fmla="*/ 666750 h 979345"/>
                <a:gd name="connsiteX29" fmla="*/ 119062 w 391367"/>
                <a:gd name="connsiteY29" fmla="*/ 638175 h 979345"/>
                <a:gd name="connsiteX30" fmla="*/ 133350 w 391367"/>
                <a:gd name="connsiteY30" fmla="*/ 609600 h 979345"/>
                <a:gd name="connsiteX31" fmla="*/ 161925 w 391367"/>
                <a:gd name="connsiteY31" fmla="*/ 566737 h 979345"/>
                <a:gd name="connsiteX32" fmla="*/ 171450 w 391367"/>
                <a:gd name="connsiteY32" fmla="*/ 552450 h 979345"/>
                <a:gd name="connsiteX33" fmla="*/ 214312 w 391367"/>
                <a:gd name="connsiteY33" fmla="*/ 514350 h 979345"/>
                <a:gd name="connsiteX34" fmla="*/ 223837 w 391367"/>
                <a:gd name="connsiteY34" fmla="*/ 500062 h 979345"/>
                <a:gd name="connsiteX35" fmla="*/ 233362 w 391367"/>
                <a:gd name="connsiteY35" fmla="*/ 471487 h 979345"/>
                <a:gd name="connsiteX36" fmla="*/ 219075 w 391367"/>
                <a:gd name="connsiteY36" fmla="*/ 404812 h 979345"/>
                <a:gd name="connsiteX37" fmla="*/ 209550 w 391367"/>
                <a:gd name="connsiteY37" fmla="*/ 371475 h 979345"/>
                <a:gd name="connsiteX38" fmla="*/ 204787 w 391367"/>
                <a:gd name="connsiteY38" fmla="*/ 347662 h 979345"/>
                <a:gd name="connsiteX39" fmla="*/ 195262 w 391367"/>
                <a:gd name="connsiteY39" fmla="*/ 295275 h 979345"/>
                <a:gd name="connsiteX40" fmla="*/ 190500 w 391367"/>
                <a:gd name="connsiteY40" fmla="*/ 280987 h 979345"/>
                <a:gd name="connsiteX41" fmla="*/ 200025 w 391367"/>
                <a:gd name="connsiteY41" fmla="*/ 247650 h 979345"/>
                <a:gd name="connsiteX42" fmla="*/ 209550 w 391367"/>
                <a:gd name="connsiteY42" fmla="*/ 233362 h 979345"/>
                <a:gd name="connsiteX43" fmla="*/ 219075 w 391367"/>
                <a:gd name="connsiteY43" fmla="*/ 214312 h 979345"/>
                <a:gd name="connsiteX44" fmla="*/ 252412 w 391367"/>
                <a:gd name="connsiteY44" fmla="*/ 166687 h 979345"/>
                <a:gd name="connsiteX45" fmla="*/ 266700 w 391367"/>
                <a:gd name="connsiteY45" fmla="*/ 152400 h 979345"/>
                <a:gd name="connsiteX46" fmla="*/ 285750 w 391367"/>
                <a:gd name="connsiteY46" fmla="*/ 123825 h 979345"/>
                <a:gd name="connsiteX47" fmla="*/ 290512 w 391367"/>
                <a:gd name="connsiteY47" fmla="*/ 109537 h 979345"/>
                <a:gd name="connsiteX48" fmla="*/ 309562 w 391367"/>
                <a:gd name="connsiteY48" fmla="*/ 80962 h 979345"/>
                <a:gd name="connsiteX49" fmla="*/ 333375 w 391367"/>
                <a:gd name="connsiteY49" fmla="*/ 52387 h 979345"/>
                <a:gd name="connsiteX50" fmla="*/ 347662 w 391367"/>
                <a:gd name="connsiteY50" fmla="*/ 42862 h 979345"/>
                <a:gd name="connsiteX51" fmla="*/ 366712 w 391367"/>
                <a:gd name="connsiteY51" fmla="*/ 14287 h 979345"/>
                <a:gd name="connsiteX52" fmla="*/ 376237 w 391367"/>
                <a:gd name="connsiteY52" fmla="*/ 0 h 97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1367" h="979345">
                  <a:moveTo>
                    <a:pt x="376237" y="0"/>
                  </a:moveTo>
                  <a:cubicBezTo>
                    <a:pt x="379023" y="155765"/>
                    <a:pt x="391367" y="786160"/>
                    <a:pt x="383430" y="948879"/>
                  </a:cubicBezTo>
                  <a:cubicBezTo>
                    <a:pt x="375492" y="959991"/>
                    <a:pt x="340192" y="969074"/>
                    <a:pt x="328612" y="976312"/>
                  </a:cubicBezTo>
                  <a:cubicBezTo>
                    <a:pt x="323758" y="979345"/>
                    <a:pt x="317358" y="971641"/>
                    <a:pt x="314325" y="966787"/>
                  </a:cubicBezTo>
                  <a:cubicBezTo>
                    <a:pt x="309004" y="958273"/>
                    <a:pt x="310369" y="946566"/>
                    <a:pt x="304800" y="938212"/>
                  </a:cubicBezTo>
                  <a:cubicBezTo>
                    <a:pt x="301625" y="933450"/>
                    <a:pt x="298115" y="928895"/>
                    <a:pt x="295275" y="923925"/>
                  </a:cubicBezTo>
                  <a:cubicBezTo>
                    <a:pt x="291753" y="917761"/>
                    <a:pt x="290770" y="909895"/>
                    <a:pt x="285750" y="904875"/>
                  </a:cubicBezTo>
                  <a:cubicBezTo>
                    <a:pt x="277655" y="896780"/>
                    <a:pt x="257175" y="885825"/>
                    <a:pt x="257175" y="885825"/>
                  </a:cubicBezTo>
                  <a:cubicBezTo>
                    <a:pt x="247650" y="887412"/>
                    <a:pt x="237566" y="887001"/>
                    <a:pt x="228600" y="890587"/>
                  </a:cubicBezTo>
                  <a:cubicBezTo>
                    <a:pt x="221230" y="893535"/>
                    <a:pt x="215577" y="899709"/>
                    <a:pt x="209550" y="904875"/>
                  </a:cubicBezTo>
                  <a:cubicBezTo>
                    <a:pt x="194807" y="917512"/>
                    <a:pt x="197813" y="920268"/>
                    <a:pt x="180975" y="928687"/>
                  </a:cubicBezTo>
                  <a:cubicBezTo>
                    <a:pt x="174920" y="931715"/>
                    <a:pt x="152728" y="937194"/>
                    <a:pt x="147637" y="938212"/>
                  </a:cubicBezTo>
                  <a:cubicBezTo>
                    <a:pt x="138168" y="940106"/>
                    <a:pt x="128563" y="941248"/>
                    <a:pt x="119062" y="942975"/>
                  </a:cubicBezTo>
                  <a:cubicBezTo>
                    <a:pt x="111098" y="944423"/>
                    <a:pt x="103187" y="946150"/>
                    <a:pt x="95250" y="947737"/>
                  </a:cubicBezTo>
                  <a:cubicBezTo>
                    <a:pt x="90487" y="950912"/>
                    <a:pt x="86082" y="954702"/>
                    <a:pt x="80962" y="957262"/>
                  </a:cubicBezTo>
                  <a:cubicBezTo>
                    <a:pt x="61579" y="966954"/>
                    <a:pt x="53692" y="960402"/>
                    <a:pt x="28575" y="957262"/>
                  </a:cubicBezTo>
                  <a:cubicBezTo>
                    <a:pt x="24265" y="954389"/>
                    <a:pt x="0" y="939562"/>
                    <a:pt x="0" y="933450"/>
                  </a:cubicBezTo>
                  <a:cubicBezTo>
                    <a:pt x="0" y="923347"/>
                    <a:pt x="28614" y="912471"/>
                    <a:pt x="33337" y="909637"/>
                  </a:cubicBezTo>
                  <a:cubicBezTo>
                    <a:pt x="43153" y="903747"/>
                    <a:pt x="51673" y="895707"/>
                    <a:pt x="61912" y="890587"/>
                  </a:cubicBezTo>
                  <a:cubicBezTo>
                    <a:pt x="68262" y="887412"/>
                    <a:pt x="75185" y="885188"/>
                    <a:pt x="80962" y="881062"/>
                  </a:cubicBezTo>
                  <a:cubicBezTo>
                    <a:pt x="86443" y="877147"/>
                    <a:pt x="89934" y="870910"/>
                    <a:pt x="95250" y="866775"/>
                  </a:cubicBezTo>
                  <a:cubicBezTo>
                    <a:pt x="104286" y="859747"/>
                    <a:pt x="115730" y="855820"/>
                    <a:pt x="123825" y="847725"/>
                  </a:cubicBezTo>
                  <a:cubicBezTo>
                    <a:pt x="133350" y="838200"/>
                    <a:pt x="144928" y="830358"/>
                    <a:pt x="152400" y="819150"/>
                  </a:cubicBezTo>
                  <a:cubicBezTo>
                    <a:pt x="165100" y="800100"/>
                    <a:pt x="157162" y="808037"/>
                    <a:pt x="176212" y="795337"/>
                  </a:cubicBezTo>
                  <a:cubicBezTo>
                    <a:pt x="182562" y="785812"/>
                    <a:pt x="201612" y="776287"/>
                    <a:pt x="195262" y="766762"/>
                  </a:cubicBezTo>
                  <a:cubicBezTo>
                    <a:pt x="171809" y="731583"/>
                    <a:pt x="183080" y="747345"/>
                    <a:pt x="161925" y="719137"/>
                  </a:cubicBezTo>
                  <a:cubicBezTo>
                    <a:pt x="149951" y="683220"/>
                    <a:pt x="166105" y="727498"/>
                    <a:pt x="147637" y="690562"/>
                  </a:cubicBezTo>
                  <a:cubicBezTo>
                    <a:pt x="145392" y="686072"/>
                    <a:pt x="146011" y="680195"/>
                    <a:pt x="142875" y="676275"/>
                  </a:cubicBezTo>
                  <a:cubicBezTo>
                    <a:pt x="139299" y="671805"/>
                    <a:pt x="133350" y="669925"/>
                    <a:pt x="128587" y="666750"/>
                  </a:cubicBezTo>
                  <a:cubicBezTo>
                    <a:pt x="125412" y="657225"/>
                    <a:pt x="113493" y="646529"/>
                    <a:pt x="119062" y="638175"/>
                  </a:cubicBezTo>
                  <a:cubicBezTo>
                    <a:pt x="146357" y="597231"/>
                    <a:pt x="113634" y="649032"/>
                    <a:pt x="133350" y="609600"/>
                  </a:cubicBezTo>
                  <a:cubicBezTo>
                    <a:pt x="144089" y="588122"/>
                    <a:pt x="148627" y="585354"/>
                    <a:pt x="161925" y="566737"/>
                  </a:cubicBezTo>
                  <a:cubicBezTo>
                    <a:pt x="165252" y="562080"/>
                    <a:pt x="167647" y="556728"/>
                    <a:pt x="171450" y="552450"/>
                  </a:cubicBezTo>
                  <a:cubicBezTo>
                    <a:pt x="195175" y="525759"/>
                    <a:pt x="192597" y="528827"/>
                    <a:pt x="214312" y="514350"/>
                  </a:cubicBezTo>
                  <a:cubicBezTo>
                    <a:pt x="217487" y="509587"/>
                    <a:pt x="221512" y="505293"/>
                    <a:pt x="223837" y="500062"/>
                  </a:cubicBezTo>
                  <a:cubicBezTo>
                    <a:pt x="227915" y="490887"/>
                    <a:pt x="233362" y="471487"/>
                    <a:pt x="233362" y="471487"/>
                  </a:cubicBezTo>
                  <a:cubicBezTo>
                    <a:pt x="229366" y="447509"/>
                    <a:pt x="226986" y="428542"/>
                    <a:pt x="219075" y="404812"/>
                  </a:cubicBezTo>
                  <a:cubicBezTo>
                    <a:pt x="213769" y="388896"/>
                    <a:pt x="213538" y="389423"/>
                    <a:pt x="209550" y="371475"/>
                  </a:cubicBezTo>
                  <a:cubicBezTo>
                    <a:pt x="207794" y="363573"/>
                    <a:pt x="206235" y="355626"/>
                    <a:pt x="204787" y="347662"/>
                  </a:cubicBezTo>
                  <a:cubicBezTo>
                    <a:pt x="201952" y="332069"/>
                    <a:pt x="199188" y="310980"/>
                    <a:pt x="195262" y="295275"/>
                  </a:cubicBezTo>
                  <a:cubicBezTo>
                    <a:pt x="194044" y="290405"/>
                    <a:pt x="192087" y="285750"/>
                    <a:pt x="190500" y="280987"/>
                  </a:cubicBezTo>
                  <a:cubicBezTo>
                    <a:pt x="192027" y="274877"/>
                    <a:pt x="196606" y="254487"/>
                    <a:pt x="200025" y="247650"/>
                  </a:cubicBezTo>
                  <a:cubicBezTo>
                    <a:pt x="202585" y="242530"/>
                    <a:pt x="206710" y="238332"/>
                    <a:pt x="209550" y="233362"/>
                  </a:cubicBezTo>
                  <a:cubicBezTo>
                    <a:pt x="213072" y="227198"/>
                    <a:pt x="215422" y="220400"/>
                    <a:pt x="219075" y="214312"/>
                  </a:cubicBezTo>
                  <a:cubicBezTo>
                    <a:pt x="224537" y="205209"/>
                    <a:pt x="243731" y="176815"/>
                    <a:pt x="252412" y="166687"/>
                  </a:cubicBezTo>
                  <a:cubicBezTo>
                    <a:pt x="256795" y="161573"/>
                    <a:pt x="261937" y="157162"/>
                    <a:pt x="266700" y="152400"/>
                  </a:cubicBezTo>
                  <a:cubicBezTo>
                    <a:pt x="278023" y="118426"/>
                    <a:pt x="261967" y="159500"/>
                    <a:pt x="285750" y="123825"/>
                  </a:cubicBezTo>
                  <a:cubicBezTo>
                    <a:pt x="288535" y="119648"/>
                    <a:pt x="288074" y="113925"/>
                    <a:pt x="290512" y="109537"/>
                  </a:cubicBezTo>
                  <a:cubicBezTo>
                    <a:pt x="296071" y="99530"/>
                    <a:pt x="303212" y="90487"/>
                    <a:pt x="309562" y="80962"/>
                  </a:cubicBezTo>
                  <a:cubicBezTo>
                    <a:pt x="318927" y="66914"/>
                    <a:pt x="319624" y="63846"/>
                    <a:pt x="333375" y="52387"/>
                  </a:cubicBezTo>
                  <a:cubicBezTo>
                    <a:pt x="337772" y="48723"/>
                    <a:pt x="342900" y="46037"/>
                    <a:pt x="347662" y="42862"/>
                  </a:cubicBezTo>
                  <a:lnTo>
                    <a:pt x="366712" y="14287"/>
                  </a:lnTo>
                  <a:lnTo>
                    <a:pt x="376237" y="0"/>
                  </a:ln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/>
            <p:cNvSpPr/>
            <p:nvPr/>
          </p:nvSpPr>
          <p:spPr>
            <a:xfrm>
              <a:off x="7378700" y="3771899"/>
              <a:ext cx="508000" cy="593205"/>
            </a:xfrm>
            <a:custGeom>
              <a:avLst/>
              <a:gdLst>
                <a:gd name="connsiteX0" fmla="*/ 508000 w 508000"/>
                <a:gd name="connsiteY0" fmla="*/ 133350 h 604252"/>
                <a:gd name="connsiteX1" fmla="*/ 508000 w 508000"/>
                <a:gd name="connsiteY1" fmla="*/ 133350 h 604252"/>
                <a:gd name="connsiteX2" fmla="*/ 498475 w 508000"/>
                <a:gd name="connsiteY2" fmla="*/ 180975 h 604252"/>
                <a:gd name="connsiteX3" fmla="*/ 493713 w 508000"/>
                <a:gd name="connsiteY3" fmla="*/ 195263 h 604252"/>
                <a:gd name="connsiteX4" fmla="*/ 488950 w 508000"/>
                <a:gd name="connsiteY4" fmla="*/ 233363 h 604252"/>
                <a:gd name="connsiteX5" fmla="*/ 479425 w 508000"/>
                <a:gd name="connsiteY5" fmla="*/ 290513 h 604252"/>
                <a:gd name="connsiteX6" fmla="*/ 474663 w 508000"/>
                <a:gd name="connsiteY6" fmla="*/ 304800 h 604252"/>
                <a:gd name="connsiteX7" fmla="*/ 465138 w 508000"/>
                <a:gd name="connsiteY7" fmla="*/ 361950 h 604252"/>
                <a:gd name="connsiteX8" fmla="*/ 469900 w 508000"/>
                <a:gd name="connsiteY8" fmla="*/ 538163 h 604252"/>
                <a:gd name="connsiteX9" fmla="*/ 484188 w 508000"/>
                <a:gd name="connsiteY9" fmla="*/ 585788 h 604252"/>
                <a:gd name="connsiteX10" fmla="*/ 488950 w 508000"/>
                <a:gd name="connsiteY10" fmla="*/ 600075 h 604252"/>
                <a:gd name="connsiteX11" fmla="*/ 479425 w 508000"/>
                <a:gd name="connsiteY11" fmla="*/ 585788 h 604252"/>
                <a:gd name="connsiteX12" fmla="*/ 450850 w 508000"/>
                <a:gd name="connsiteY12" fmla="*/ 576263 h 604252"/>
                <a:gd name="connsiteX13" fmla="*/ 436563 w 508000"/>
                <a:gd name="connsiteY13" fmla="*/ 571500 h 604252"/>
                <a:gd name="connsiteX14" fmla="*/ 422275 w 508000"/>
                <a:gd name="connsiteY14" fmla="*/ 561975 h 604252"/>
                <a:gd name="connsiteX15" fmla="*/ 365125 w 508000"/>
                <a:gd name="connsiteY15" fmla="*/ 552450 h 604252"/>
                <a:gd name="connsiteX16" fmla="*/ 293688 w 508000"/>
                <a:gd name="connsiteY16" fmla="*/ 542925 h 604252"/>
                <a:gd name="connsiteX17" fmla="*/ 160338 w 508000"/>
                <a:gd name="connsiteY17" fmla="*/ 547688 h 604252"/>
                <a:gd name="connsiteX18" fmla="*/ 146050 w 508000"/>
                <a:gd name="connsiteY18" fmla="*/ 542925 h 604252"/>
                <a:gd name="connsiteX19" fmla="*/ 141288 w 508000"/>
                <a:gd name="connsiteY19" fmla="*/ 528638 h 604252"/>
                <a:gd name="connsiteX20" fmla="*/ 146050 w 508000"/>
                <a:gd name="connsiteY20" fmla="*/ 485775 h 604252"/>
                <a:gd name="connsiteX21" fmla="*/ 155575 w 508000"/>
                <a:gd name="connsiteY21" fmla="*/ 457200 h 604252"/>
                <a:gd name="connsiteX22" fmla="*/ 160338 w 508000"/>
                <a:gd name="connsiteY22" fmla="*/ 442913 h 604252"/>
                <a:gd name="connsiteX23" fmla="*/ 155575 w 508000"/>
                <a:gd name="connsiteY23" fmla="*/ 414338 h 604252"/>
                <a:gd name="connsiteX24" fmla="*/ 117475 w 508000"/>
                <a:gd name="connsiteY24" fmla="*/ 381000 h 604252"/>
                <a:gd name="connsiteX25" fmla="*/ 98425 w 508000"/>
                <a:gd name="connsiteY25" fmla="*/ 366713 h 604252"/>
                <a:gd name="connsiteX26" fmla="*/ 84138 w 508000"/>
                <a:gd name="connsiteY26" fmla="*/ 357188 h 604252"/>
                <a:gd name="connsiteX27" fmla="*/ 69850 w 508000"/>
                <a:gd name="connsiteY27" fmla="*/ 342900 h 604252"/>
                <a:gd name="connsiteX28" fmla="*/ 41275 w 508000"/>
                <a:gd name="connsiteY28" fmla="*/ 323850 h 604252"/>
                <a:gd name="connsiteX29" fmla="*/ 12700 w 508000"/>
                <a:gd name="connsiteY29" fmla="*/ 300038 h 604252"/>
                <a:gd name="connsiteX30" fmla="*/ 3175 w 508000"/>
                <a:gd name="connsiteY30" fmla="*/ 271463 h 604252"/>
                <a:gd name="connsiteX31" fmla="*/ 17463 w 508000"/>
                <a:gd name="connsiteY31" fmla="*/ 233363 h 604252"/>
                <a:gd name="connsiteX32" fmla="*/ 22225 w 508000"/>
                <a:gd name="connsiteY32" fmla="*/ 219075 h 604252"/>
                <a:gd name="connsiteX33" fmla="*/ 31750 w 508000"/>
                <a:gd name="connsiteY33" fmla="*/ 204788 h 604252"/>
                <a:gd name="connsiteX34" fmla="*/ 41275 w 508000"/>
                <a:gd name="connsiteY34" fmla="*/ 185738 h 604252"/>
                <a:gd name="connsiteX35" fmla="*/ 55563 w 508000"/>
                <a:gd name="connsiteY35" fmla="*/ 171450 h 604252"/>
                <a:gd name="connsiteX36" fmla="*/ 69850 w 508000"/>
                <a:gd name="connsiteY36" fmla="*/ 152400 h 604252"/>
                <a:gd name="connsiteX37" fmla="*/ 84138 w 508000"/>
                <a:gd name="connsiteY37" fmla="*/ 138113 h 604252"/>
                <a:gd name="connsiteX38" fmla="*/ 93663 w 508000"/>
                <a:gd name="connsiteY38" fmla="*/ 123825 h 604252"/>
                <a:gd name="connsiteX39" fmla="*/ 136525 w 508000"/>
                <a:gd name="connsiteY39" fmla="*/ 85725 h 604252"/>
                <a:gd name="connsiteX40" fmla="*/ 160338 w 508000"/>
                <a:gd name="connsiteY40" fmla="*/ 61913 h 604252"/>
                <a:gd name="connsiteX41" fmla="*/ 169863 w 508000"/>
                <a:gd name="connsiteY41" fmla="*/ 47625 h 604252"/>
                <a:gd name="connsiteX42" fmla="*/ 207963 w 508000"/>
                <a:gd name="connsiteY42" fmla="*/ 28575 h 604252"/>
                <a:gd name="connsiteX43" fmla="*/ 227013 w 508000"/>
                <a:gd name="connsiteY43" fmla="*/ 19050 h 604252"/>
                <a:gd name="connsiteX44" fmla="*/ 255588 w 508000"/>
                <a:gd name="connsiteY44" fmla="*/ 9525 h 604252"/>
                <a:gd name="connsiteX45" fmla="*/ 269875 w 508000"/>
                <a:gd name="connsiteY45" fmla="*/ 4763 h 604252"/>
                <a:gd name="connsiteX46" fmla="*/ 298450 w 508000"/>
                <a:gd name="connsiteY46" fmla="*/ 0 h 604252"/>
                <a:gd name="connsiteX47" fmla="*/ 346075 w 508000"/>
                <a:gd name="connsiteY47" fmla="*/ 14288 h 604252"/>
                <a:gd name="connsiteX48" fmla="*/ 355600 w 508000"/>
                <a:gd name="connsiteY48" fmla="*/ 47625 h 604252"/>
                <a:gd name="connsiteX49" fmla="*/ 369888 w 508000"/>
                <a:gd name="connsiteY49" fmla="*/ 90488 h 604252"/>
                <a:gd name="connsiteX50" fmla="*/ 379413 w 508000"/>
                <a:gd name="connsiteY50" fmla="*/ 119063 h 604252"/>
                <a:gd name="connsiteX51" fmla="*/ 407988 w 508000"/>
                <a:gd name="connsiteY51" fmla="*/ 138113 h 604252"/>
                <a:gd name="connsiteX52" fmla="*/ 474663 w 508000"/>
                <a:gd name="connsiteY52" fmla="*/ 152400 h 604252"/>
                <a:gd name="connsiteX53" fmla="*/ 488950 w 508000"/>
                <a:gd name="connsiteY53" fmla="*/ 161925 h 604252"/>
                <a:gd name="connsiteX54" fmla="*/ 508000 w 508000"/>
                <a:gd name="connsiteY54" fmla="*/ 133350 h 604252"/>
                <a:gd name="connsiteX0" fmla="*/ 508000 w 508000"/>
                <a:gd name="connsiteY0" fmla="*/ 133350 h 604252"/>
                <a:gd name="connsiteX1" fmla="*/ 508000 w 508000"/>
                <a:gd name="connsiteY1" fmla="*/ 133350 h 604252"/>
                <a:gd name="connsiteX2" fmla="*/ 498475 w 508000"/>
                <a:gd name="connsiteY2" fmla="*/ 180975 h 604252"/>
                <a:gd name="connsiteX3" fmla="*/ 493713 w 508000"/>
                <a:gd name="connsiteY3" fmla="*/ 195263 h 604252"/>
                <a:gd name="connsiteX4" fmla="*/ 488950 w 508000"/>
                <a:gd name="connsiteY4" fmla="*/ 233363 h 604252"/>
                <a:gd name="connsiteX5" fmla="*/ 479425 w 508000"/>
                <a:gd name="connsiteY5" fmla="*/ 290513 h 604252"/>
                <a:gd name="connsiteX6" fmla="*/ 474663 w 508000"/>
                <a:gd name="connsiteY6" fmla="*/ 290512 h 604252"/>
                <a:gd name="connsiteX7" fmla="*/ 465138 w 508000"/>
                <a:gd name="connsiteY7" fmla="*/ 361950 h 604252"/>
                <a:gd name="connsiteX8" fmla="*/ 469900 w 508000"/>
                <a:gd name="connsiteY8" fmla="*/ 538163 h 604252"/>
                <a:gd name="connsiteX9" fmla="*/ 484188 w 508000"/>
                <a:gd name="connsiteY9" fmla="*/ 585788 h 604252"/>
                <a:gd name="connsiteX10" fmla="*/ 488950 w 508000"/>
                <a:gd name="connsiteY10" fmla="*/ 600075 h 604252"/>
                <a:gd name="connsiteX11" fmla="*/ 479425 w 508000"/>
                <a:gd name="connsiteY11" fmla="*/ 585788 h 604252"/>
                <a:gd name="connsiteX12" fmla="*/ 450850 w 508000"/>
                <a:gd name="connsiteY12" fmla="*/ 576263 h 604252"/>
                <a:gd name="connsiteX13" fmla="*/ 436563 w 508000"/>
                <a:gd name="connsiteY13" fmla="*/ 571500 h 604252"/>
                <a:gd name="connsiteX14" fmla="*/ 422275 w 508000"/>
                <a:gd name="connsiteY14" fmla="*/ 561975 h 604252"/>
                <a:gd name="connsiteX15" fmla="*/ 365125 w 508000"/>
                <a:gd name="connsiteY15" fmla="*/ 552450 h 604252"/>
                <a:gd name="connsiteX16" fmla="*/ 293688 w 508000"/>
                <a:gd name="connsiteY16" fmla="*/ 542925 h 604252"/>
                <a:gd name="connsiteX17" fmla="*/ 160338 w 508000"/>
                <a:gd name="connsiteY17" fmla="*/ 547688 h 604252"/>
                <a:gd name="connsiteX18" fmla="*/ 146050 w 508000"/>
                <a:gd name="connsiteY18" fmla="*/ 542925 h 604252"/>
                <a:gd name="connsiteX19" fmla="*/ 141288 w 508000"/>
                <a:gd name="connsiteY19" fmla="*/ 528638 h 604252"/>
                <a:gd name="connsiteX20" fmla="*/ 146050 w 508000"/>
                <a:gd name="connsiteY20" fmla="*/ 485775 h 604252"/>
                <a:gd name="connsiteX21" fmla="*/ 155575 w 508000"/>
                <a:gd name="connsiteY21" fmla="*/ 457200 h 604252"/>
                <a:gd name="connsiteX22" fmla="*/ 160338 w 508000"/>
                <a:gd name="connsiteY22" fmla="*/ 442913 h 604252"/>
                <a:gd name="connsiteX23" fmla="*/ 155575 w 508000"/>
                <a:gd name="connsiteY23" fmla="*/ 414338 h 604252"/>
                <a:gd name="connsiteX24" fmla="*/ 117475 w 508000"/>
                <a:gd name="connsiteY24" fmla="*/ 381000 h 604252"/>
                <a:gd name="connsiteX25" fmla="*/ 98425 w 508000"/>
                <a:gd name="connsiteY25" fmla="*/ 366713 h 604252"/>
                <a:gd name="connsiteX26" fmla="*/ 84138 w 508000"/>
                <a:gd name="connsiteY26" fmla="*/ 357188 h 604252"/>
                <a:gd name="connsiteX27" fmla="*/ 69850 w 508000"/>
                <a:gd name="connsiteY27" fmla="*/ 342900 h 604252"/>
                <a:gd name="connsiteX28" fmla="*/ 41275 w 508000"/>
                <a:gd name="connsiteY28" fmla="*/ 323850 h 604252"/>
                <a:gd name="connsiteX29" fmla="*/ 12700 w 508000"/>
                <a:gd name="connsiteY29" fmla="*/ 300038 h 604252"/>
                <a:gd name="connsiteX30" fmla="*/ 3175 w 508000"/>
                <a:gd name="connsiteY30" fmla="*/ 271463 h 604252"/>
                <a:gd name="connsiteX31" fmla="*/ 17463 w 508000"/>
                <a:gd name="connsiteY31" fmla="*/ 233363 h 604252"/>
                <a:gd name="connsiteX32" fmla="*/ 22225 w 508000"/>
                <a:gd name="connsiteY32" fmla="*/ 219075 h 604252"/>
                <a:gd name="connsiteX33" fmla="*/ 31750 w 508000"/>
                <a:gd name="connsiteY33" fmla="*/ 204788 h 604252"/>
                <a:gd name="connsiteX34" fmla="*/ 41275 w 508000"/>
                <a:gd name="connsiteY34" fmla="*/ 185738 h 604252"/>
                <a:gd name="connsiteX35" fmla="*/ 55563 w 508000"/>
                <a:gd name="connsiteY35" fmla="*/ 171450 h 604252"/>
                <a:gd name="connsiteX36" fmla="*/ 69850 w 508000"/>
                <a:gd name="connsiteY36" fmla="*/ 152400 h 604252"/>
                <a:gd name="connsiteX37" fmla="*/ 84138 w 508000"/>
                <a:gd name="connsiteY37" fmla="*/ 138113 h 604252"/>
                <a:gd name="connsiteX38" fmla="*/ 93663 w 508000"/>
                <a:gd name="connsiteY38" fmla="*/ 123825 h 604252"/>
                <a:gd name="connsiteX39" fmla="*/ 136525 w 508000"/>
                <a:gd name="connsiteY39" fmla="*/ 85725 h 604252"/>
                <a:gd name="connsiteX40" fmla="*/ 160338 w 508000"/>
                <a:gd name="connsiteY40" fmla="*/ 61913 h 604252"/>
                <a:gd name="connsiteX41" fmla="*/ 169863 w 508000"/>
                <a:gd name="connsiteY41" fmla="*/ 47625 h 604252"/>
                <a:gd name="connsiteX42" fmla="*/ 207963 w 508000"/>
                <a:gd name="connsiteY42" fmla="*/ 28575 h 604252"/>
                <a:gd name="connsiteX43" fmla="*/ 227013 w 508000"/>
                <a:gd name="connsiteY43" fmla="*/ 19050 h 604252"/>
                <a:gd name="connsiteX44" fmla="*/ 255588 w 508000"/>
                <a:gd name="connsiteY44" fmla="*/ 9525 h 604252"/>
                <a:gd name="connsiteX45" fmla="*/ 269875 w 508000"/>
                <a:gd name="connsiteY45" fmla="*/ 4763 h 604252"/>
                <a:gd name="connsiteX46" fmla="*/ 298450 w 508000"/>
                <a:gd name="connsiteY46" fmla="*/ 0 h 604252"/>
                <a:gd name="connsiteX47" fmla="*/ 346075 w 508000"/>
                <a:gd name="connsiteY47" fmla="*/ 14288 h 604252"/>
                <a:gd name="connsiteX48" fmla="*/ 355600 w 508000"/>
                <a:gd name="connsiteY48" fmla="*/ 47625 h 604252"/>
                <a:gd name="connsiteX49" fmla="*/ 369888 w 508000"/>
                <a:gd name="connsiteY49" fmla="*/ 90488 h 604252"/>
                <a:gd name="connsiteX50" fmla="*/ 379413 w 508000"/>
                <a:gd name="connsiteY50" fmla="*/ 119063 h 604252"/>
                <a:gd name="connsiteX51" fmla="*/ 407988 w 508000"/>
                <a:gd name="connsiteY51" fmla="*/ 138113 h 604252"/>
                <a:gd name="connsiteX52" fmla="*/ 474663 w 508000"/>
                <a:gd name="connsiteY52" fmla="*/ 152400 h 604252"/>
                <a:gd name="connsiteX53" fmla="*/ 488950 w 508000"/>
                <a:gd name="connsiteY53" fmla="*/ 161925 h 604252"/>
                <a:gd name="connsiteX54" fmla="*/ 508000 w 508000"/>
                <a:gd name="connsiteY54" fmla="*/ 133350 h 604252"/>
                <a:gd name="connsiteX0" fmla="*/ 508000 w 508000"/>
                <a:gd name="connsiteY0" fmla="*/ 133350 h 604252"/>
                <a:gd name="connsiteX1" fmla="*/ 508000 w 508000"/>
                <a:gd name="connsiteY1" fmla="*/ 133350 h 604252"/>
                <a:gd name="connsiteX2" fmla="*/ 498475 w 508000"/>
                <a:gd name="connsiteY2" fmla="*/ 180975 h 604252"/>
                <a:gd name="connsiteX3" fmla="*/ 493713 w 508000"/>
                <a:gd name="connsiteY3" fmla="*/ 195263 h 604252"/>
                <a:gd name="connsiteX4" fmla="*/ 488950 w 508000"/>
                <a:gd name="connsiteY4" fmla="*/ 233363 h 604252"/>
                <a:gd name="connsiteX5" fmla="*/ 479425 w 508000"/>
                <a:gd name="connsiteY5" fmla="*/ 290513 h 604252"/>
                <a:gd name="connsiteX6" fmla="*/ 465138 w 508000"/>
                <a:gd name="connsiteY6" fmla="*/ 361950 h 604252"/>
                <a:gd name="connsiteX7" fmla="*/ 469900 w 508000"/>
                <a:gd name="connsiteY7" fmla="*/ 538163 h 604252"/>
                <a:gd name="connsiteX8" fmla="*/ 484188 w 508000"/>
                <a:gd name="connsiteY8" fmla="*/ 585788 h 604252"/>
                <a:gd name="connsiteX9" fmla="*/ 488950 w 508000"/>
                <a:gd name="connsiteY9" fmla="*/ 600075 h 604252"/>
                <a:gd name="connsiteX10" fmla="*/ 479425 w 508000"/>
                <a:gd name="connsiteY10" fmla="*/ 585788 h 604252"/>
                <a:gd name="connsiteX11" fmla="*/ 450850 w 508000"/>
                <a:gd name="connsiteY11" fmla="*/ 576263 h 604252"/>
                <a:gd name="connsiteX12" fmla="*/ 436563 w 508000"/>
                <a:gd name="connsiteY12" fmla="*/ 571500 h 604252"/>
                <a:gd name="connsiteX13" fmla="*/ 422275 w 508000"/>
                <a:gd name="connsiteY13" fmla="*/ 561975 h 604252"/>
                <a:gd name="connsiteX14" fmla="*/ 365125 w 508000"/>
                <a:gd name="connsiteY14" fmla="*/ 552450 h 604252"/>
                <a:gd name="connsiteX15" fmla="*/ 293688 w 508000"/>
                <a:gd name="connsiteY15" fmla="*/ 542925 h 604252"/>
                <a:gd name="connsiteX16" fmla="*/ 160338 w 508000"/>
                <a:gd name="connsiteY16" fmla="*/ 547688 h 604252"/>
                <a:gd name="connsiteX17" fmla="*/ 146050 w 508000"/>
                <a:gd name="connsiteY17" fmla="*/ 542925 h 604252"/>
                <a:gd name="connsiteX18" fmla="*/ 141288 w 508000"/>
                <a:gd name="connsiteY18" fmla="*/ 528638 h 604252"/>
                <a:gd name="connsiteX19" fmla="*/ 146050 w 508000"/>
                <a:gd name="connsiteY19" fmla="*/ 485775 h 604252"/>
                <a:gd name="connsiteX20" fmla="*/ 155575 w 508000"/>
                <a:gd name="connsiteY20" fmla="*/ 457200 h 604252"/>
                <a:gd name="connsiteX21" fmla="*/ 160338 w 508000"/>
                <a:gd name="connsiteY21" fmla="*/ 442913 h 604252"/>
                <a:gd name="connsiteX22" fmla="*/ 155575 w 508000"/>
                <a:gd name="connsiteY22" fmla="*/ 414338 h 604252"/>
                <a:gd name="connsiteX23" fmla="*/ 117475 w 508000"/>
                <a:gd name="connsiteY23" fmla="*/ 381000 h 604252"/>
                <a:gd name="connsiteX24" fmla="*/ 98425 w 508000"/>
                <a:gd name="connsiteY24" fmla="*/ 366713 h 604252"/>
                <a:gd name="connsiteX25" fmla="*/ 84138 w 508000"/>
                <a:gd name="connsiteY25" fmla="*/ 357188 h 604252"/>
                <a:gd name="connsiteX26" fmla="*/ 69850 w 508000"/>
                <a:gd name="connsiteY26" fmla="*/ 342900 h 604252"/>
                <a:gd name="connsiteX27" fmla="*/ 41275 w 508000"/>
                <a:gd name="connsiteY27" fmla="*/ 323850 h 604252"/>
                <a:gd name="connsiteX28" fmla="*/ 12700 w 508000"/>
                <a:gd name="connsiteY28" fmla="*/ 300038 h 604252"/>
                <a:gd name="connsiteX29" fmla="*/ 3175 w 508000"/>
                <a:gd name="connsiteY29" fmla="*/ 271463 h 604252"/>
                <a:gd name="connsiteX30" fmla="*/ 17463 w 508000"/>
                <a:gd name="connsiteY30" fmla="*/ 233363 h 604252"/>
                <a:gd name="connsiteX31" fmla="*/ 22225 w 508000"/>
                <a:gd name="connsiteY31" fmla="*/ 219075 h 604252"/>
                <a:gd name="connsiteX32" fmla="*/ 31750 w 508000"/>
                <a:gd name="connsiteY32" fmla="*/ 204788 h 604252"/>
                <a:gd name="connsiteX33" fmla="*/ 41275 w 508000"/>
                <a:gd name="connsiteY33" fmla="*/ 185738 h 604252"/>
                <a:gd name="connsiteX34" fmla="*/ 55563 w 508000"/>
                <a:gd name="connsiteY34" fmla="*/ 171450 h 604252"/>
                <a:gd name="connsiteX35" fmla="*/ 69850 w 508000"/>
                <a:gd name="connsiteY35" fmla="*/ 152400 h 604252"/>
                <a:gd name="connsiteX36" fmla="*/ 84138 w 508000"/>
                <a:gd name="connsiteY36" fmla="*/ 138113 h 604252"/>
                <a:gd name="connsiteX37" fmla="*/ 93663 w 508000"/>
                <a:gd name="connsiteY37" fmla="*/ 123825 h 604252"/>
                <a:gd name="connsiteX38" fmla="*/ 136525 w 508000"/>
                <a:gd name="connsiteY38" fmla="*/ 85725 h 604252"/>
                <a:gd name="connsiteX39" fmla="*/ 160338 w 508000"/>
                <a:gd name="connsiteY39" fmla="*/ 61913 h 604252"/>
                <a:gd name="connsiteX40" fmla="*/ 169863 w 508000"/>
                <a:gd name="connsiteY40" fmla="*/ 47625 h 604252"/>
                <a:gd name="connsiteX41" fmla="*/ 207963 w 508000"/>
                <a:gd name="connsiteY41" fmla="*/ 28575 h 604252"/>
                <a:gd name="connsiteX42" fmla="*/ 227013 w 508000"/>
                <a:gd name="connsiteY42" fmla="*/ 19050 h 604252"/>
                <a:gd name="connsiteX43" fmla="*/ 255588 w 508000"/>
                <a:gd name="connsiteY43" fmla="*/ 9525 h 604252"/>
                <a:gd name="connsiteX44" fmla="*/ 269875 w 508000"/>
                <a:gd name="connsiteY44" fmla="*/ 4763 h 604252"/>
                <a:gd name="connsiteX45" fmla="*/ 298450 w 508000"/>
                <a:gd name="connsiteY45" fmla="*/ 0 h 604252"/>
                <a:gd name="connsiteX46" fmla="*/ 346075 w 508000"/>
                <a:gd name="connsiteY46" fmla="*/ 14288 h 604252"/>
                <a:gd name="connsiteX47" fmla="*/ 355600 w 508000"/>
                <a:gd name="connsiteY47" fmla="*/ 47625 h 604252"/>
                <a:gd name="connsiteX48" fmla="*/ 369888 w 508000"/>
                <a:gd name="connsiteY48" fmla="*/ 90488 h 604252"/>
                <a:gd name="connsiteX49" fmla="*/ 379413 w 508000"/>
                <a:gd name="connsiteY49" fmla="*/ 119063 h 604252"/>
                <a:gd name="connsiteX50" fmla="*/ 407988 w 508000"/>
                <a:gd name="connsiteY50" fmla="*/ 138113 h 604252"/>
                <a:gd name="connsiteX51" fmla="*/ 474663 w 508000"/>
                <a:gd name="connsiteY51" fmla="*/ 152400 h 604252"/>
                <a:gd name="connsiteX52" fmla="*/ 488950 w 508000"/>
                <a:gd name="connsiteY52" fmla="*/ 161925 h 604252"/>
                <a:gd name="connsiteX53" fmla="*/ 508000 w 508000"/>
                <a:gd name="connsiteY53" fmla="*/ 133350 h 604252"/>
                <a:gd name="connsiteX0" fmla="*/ 508000 w 508000"/>
                <a:gd name="connsiteY0" fmla="*/ 133350 h 604252"/>
                <a:gd name="connsiteX1" fmla="*/ 508000 w 508000"/>
                <a:gd name="connsiteY1" fmla="*/ 133350 h 604252"/>
                <a:gd name="connsiteX2" fmla="*/ 498475 w 508000"/>
                <a:gd name="connsiteY2" fmla="*/ 180975 h 604252"/>
                <a:gd name="connsiteX3" fmla="*/ 493713 w 508000"/>
                <a:gd name="connsiteY3" fmla="*/ 195263 h 604252"/>
                <a:gd name="connsiteX4" fmla="*/ 488950 w 508000"/>
                <a:gd name="connsiteY4" fmla="*/ 233363 h 604252"/>
                <a:gd name="connsiteX5" fmla="*/ 465138 w 508000"/>
                <a:gd name="connsiteY5" fmla="*/ 361950 h 604252"/>
                <a:gd name="connsiteX6" fmla="*/ 469900 w 508000"/>
                <a:gd name="connsiteY6" fmla="*/ 538163 h 604252"/>
                <a:gd name="connsiteX7" fmla="*/ 484188 w 508000"/>
                <a:gd name="connsiteY7" fmla="*/ 585788 h 604252"/>
                <a:gd name="connsiteX8" fmla="*/ 488950 w 508000"/>
                <a:gd name="connsiteY8" fmla="*/ 600075 h 604252"/>
                <a:gd name="connsiteX9" fmla="*/ 479425 w 508000"/>
                <a:gd name="connsiteY9" fmla="*/ 585788 h 604252"/>
                <a:gd name="connsiteX10" fmla="*/ 450850 w 508000"/>
                <a:gd name="connsiteY10" fmla="*/ 576263 h 604252"/>
                <a:gd name="connsiteX11" fmla="*/ 436563 w 508000"/>
                <a:gd name="connsiteY11" fmla="*/ 571500 h 604252"/>
                <a:gd name="connsiteX12" fmla="*/ 422275 w 508000"/>
                <a:gd name="connsiteY12" fmla="*/ 561975 h 604252"/>
                <a:gd name="connsiteX13" fmla="*/ 365125 w 508000"/>
                <a:gd name="connsiteY13" fmla="*/ 552450 h 604252"/>
                <a:gd name="connsiteX14" fmla="*/ 293688 w 508000"/>
                <a:gd name="connsiteY14" fmla="*/ 542925 h 604252"/>
                <a:gd name="connsiteX15" fmla="*/ 160338 w 508000"/>
                <a:gd name="connsiteY15" fmla="*/ 547688 h 604252"/>
                <a:gd name="connsiteX16" fmla="*/ 146050 w 508000"/>
                <a:gd name="connsiteY16" fmla="*/ 542925 h 604252"/>
                <a:gd name="connsiteX17" fmla="*/ 141288 w 508000"/>
                <a:gd name="connsiteY17" fmla="*/ 528638 h 604252"/>
                <a:gd name="connsiteX18" fmla="*/ 146050 w 508000"/>
                <a:gd name="connsiteY18" fmla="*/ 485775 h 604252"/>
                <a:gd name="connsiteX19" fmla="*/ 155575 w 508000"/>
                <a:gd name="connsiteY19" fmla="*/ 457200 h 604252"/>
                <a:gd name="connsiteX20" fmla="*/ 160338 w 508000"/>
                <a:gd name="connsiteY20" fmla="*/ 442913 h 604252"/>
                <a:gd name="connsiteX21" fmla="*/ 155575 w 508000"/>
                <a:gd name="connsiteY21" fmla="*/ 414338 h 604252"/>
                <a:gd name="connsiteX22" fmla="*/ 117475 w 508000"/>
                <a:gd name="connsiteY22" fmla="*/ 381000 h 604252"/>
                <a:gd name="connsiteX23" fmla="*/ 98425 w 508000"/>
                <a:gd name="connsiteY23" fmla="*/ 366713 h 604252"/>
                <a:gd name="connsiteX24" fmla="*/ 84138 w 508000"/>
                <a:gd name="connsiteY24" fmla="*/ 357188 h 604252"/>
                <a:gd name="connsiteX25" fmla="*/ 69850 w 508000"/>
                <a:gd name="connsiteY25" fmla="*/ 342900 h 604252"/>
                <a:gd name="connsiteX26" fmla="*/ 41275 w 508000"/>
                <a:gd name="connsiteY26" fmla="*/ 323850 h 604252"/>
                <a:gd name="connsiteX27" fmla="*/ 12700 w 508000"/>
                <a:gd name="connsiteY27" fmla="*/ 300038 h 604252"/>
                <a:gd name="connsiteX28" fmla="*/ 3175 w 508000"/>
                <a:gd name="connsiteY28" fmla="*/ 271463 h 604252"/>
                <a:gd name="connsiteX29" fmla="*/ 17463 w 508000"/>
                <a:gd name="connsiteY29" fmla="*/ 233363 h 604252"/>
                <a:gd name="connsiteX30" fmla="*/ 22225 w 508000"/>
                <a:gd name="connsiteY30" fmla="*/ 219075 h 604252"/>
                <a:gd name="connsiteX31" fmla="*/ 31750 w 508000"/>
                <a:gd name="connsiteY31" fmla="*/ 204788 h 604252"/>
                <a:gd name="connsiteX32" fmla="*/ 41275 w 508000"/>
                <a:gd name="connsiteY32" fmla="*/ 185738 h 604252"/>
                <a:gd name="connsiteX33" fmla="*/ 55563 w 508000"/>
                <a:gd name="connsiteY33" fmla="*/ 171450 h 604252"/>
                <a:gd name="connsiteX34" fmla="*/ 69850 w 508000"/>
                <a:gd name="connsiteY34" fmla="*/ 152400 h 604252"/>
                <a:gd name="connsiteX35" fmla="*/ 84138 w 508000"/>
                <a:gd name="connsiteY35" fmla="*/ 138113 h 604252"/>
                <a:gd name="connsiteX36" fmla="*/ 93663 w 508000"/>
                <a:gd name="connsiteY36" fmla="*/ 123825 h 604252"/>
                <a:gd name="connsiteX37" fmla="*/ 136525 w 508000"/>
                <a:gd name="connsiteY37" fmla="*/ 85725 h 604252"/>
                <a:gd name="connsiteX38" fmla="*/ 160338 w 508000"/>
                <a:gd name="connsiteY38" fmla="*/ 61913 h 604252"/>
                <a:gd name="connsiteX39" fmla="*/ 169863 w 508000"/>
                <a:gd name="connsiteY39" fmla="*/ 47625 h 604252"/>
                <a:gd name="connsiteX40" fmla="*/ 207963 w 508000"/>
                <a:gd name="connsiteY40" fmla="*/ 28575 h 604252"/>
                <a:gd name="connsiteX41" fmla="*/ 227013 w 508000"/>
                <a:gd name="connsiteY41" fmla="*/ 19050 h 604252"/>
                <a:gd name="connsiteX42" fmla="*/ 255588 w 508000"/>
                <a:gd name="connsiteY42" fmla="*/ 9525 h 604252"/>
                <a:gd name="connsiteX43" fmla="*/ 269875 w 508000"/>
                <a:gd name="connsiteY43" fmla="*/ 4763 h 604252"/>
                <a:gd name="connsiteX44" fmla="*/ 298450 w 508000"/>
                <a:gd name="connsiteY44" fmla="*/ 0 h 604252"/>
                <a:gd name="connsiteX45" fmla="*/ 346075 w 508000"/>
                <a:gd name="connsiteY45" fmla="*/ 14288 h 604252"/>
                <a:gd name="connsiteX46" fmla="*/ 355600 w 508000"/>
                <a:gd name="connsiteY46" fmla="*/ 47625 h 604252"/>
                <a:gd name="connsiteX47" fmla="*/ 369888 w 508000"/>
                <a:gd name="connsiteY47" fmla="*/ 90488 h 604252"/>
                <a:gd name="connsiteX48" fmla="*/ 379413 w 508000"/>
                <a:gd name="connsiteY48" fmla="*/ 119063 h 604252"/>
                <a:gd name="connsiteX49" fmla="*/ 407988 w 508000"/>
                <a:gd name="connsiteY49" fmla="*/ 138113 h 604252"/>
                <a:gd name="connsiteX50" fmla="*/ 474663 w 508000"/>
                <a:gd name="connsiteY50" fmla="*/ 152400 h 604252"/>
                <a:gd name="connsiteX51" fmla="*/ 488950 w 508000"/>
                <a:gd name="connsiteY51" fmla="*/ 161925 h 604252"/>
                <a:gd name="connsiteX52" fmla="*/ 508000 w 508000"/>
                <a:gd name="connsiteY52" fmla="*/ 133350 h 604252"/>
                <a:gd name="connsiteX0" fmla="*/ 508000 w 508000"/>
                <a:gd name="connsiteY0" fmla="*/ 133350 h 604252"/>
                <a:gd name="connsiteX1" fmla="*/ 508000 w 508000"/>
                <a:gd name="connsiteY1" fmla="*/ 133350 h 604252"/>
                <a:gd name="connsiteX2" fmla="*/ 498475 w 508000"/>
                <a:gd name="connsiteY2" fmla="*/ 180975 h 604252"/>
                <a:gd name="connsiteX3" fmla="*/ 493713 w 508000"/>
                <a:gd name="connsiteY3" fmla="*/ 195263 h 604252"/>
                <a:gd name="connsiteX4" fmla="*/ 488950 w 508000"/>
                <a:gd name="connsiteY4" fmla="*/ 233363 h 604252"/>
                <a:gd name="connsiteX5" fmla="*/ 469900 w 508000"/>
                <a:gd name="connsiteY5" fmla="*/ 538163 h 604252"/>
                <a:gd name="connsiteX6" fmla="*/ 484188 w 508000"/>
                <a:gd name="connsiteY6" fmla="*/ 585788 h 604252"/>
                <a:gd name="connsiteX7" fmla="*/ 488950 w 508000"/>
                <a:gd name="connsiteY7" fmla="*/ 600075 h 604252"/>
                <a:gd name="connsiteX8" fmla="*/ 479425 w 508000"/>
                <a:gd name="connsiteY8" fmla="*/ 585788 h 604252"/>
                <a:gd name="connsiteX9" fmla="*/ 450850 w 508000"/>
                <a:gd name="connsiteY9" fmla="*/ 576263 h 604252"/>
                <a:gd name="connsiteX10" fmla="*/ 436563 w 508000"/>
                <a:gd name="connsiteY10" fmla="*/ 571500 h 604252"/>
                <a:gd name="connsiteX11" fmla="*/ 422275 w 508000"/>
                <a:gd name="connsiteY11" fmla="*/ 561975 h 604252"/>
                <a:gd name="connsiteX12" fmla="*/ 365125 w 508000"/>
                <a:gd name="connsiteY12" fmla="*/ 552450 h 604252"/>
                <a:gd name="connsiteX13" fmla="*/ 293688 w 508000"/>
                <a:gd name="connsiteY13" fmla="*/ 542925 h 604252"/>
                <a:gd name="connsiteX14" fmla="*/ 160338 w 508000"/>
                <a:gd name="connsiteY14" fmla="*/ 547688 h 604252"/>
                <a:gd name="connsiteX15" fmla="*/ 146050 w 508000"/>
                <a:gd name="connsiteY15" fmla="*/ 542925 h 604252"/>
                <a:gd name="connsiteX16" fmla="*/ 141288 w 508000"/>
                <a:gd name="connsiteY16" fmla="*/ 528638 h 604252"/>
                <a:gd name="connsiteX17" fmla="*/ 146050 w 508000"/>
                <a:gd name="connsiteY17" fmla="*/ 485775 h 604252"/>
                <a:gd name="connsiteX18" fmla="*/ 155575 w 508000"/>
                <a:gd name="connsiteY18" fmla="*/ 457200 h 604252"/>
                <a:gd name="connsiteX19" fmla="*/ 160338 w 508000"/>
                <a:gd name="connsiteY19" fmla="*/ 442913 h 604252"/>
                <a:gd name="connsiteX20" fmla="*/ 155575 w 508000"/>
                <a:gd name="connsiteY20" fmla="*/ 414338 h 604252"/>
                <a:gd name="connsiteX21" fmla="*/ 117475 w 508000"/>
                <a:gd name="connsiteY21" fmla="*/ 381000 h 604252"/>
                <a:gd name="connsiteX22" fmla="*/ 98425 w 508000"/>
                <a:gd name="connsiteY22" fmla="*/ 366713 h 604252"/>
                <a:gd name="connsiteX23" fmla="*/ 84138 w 508000"/>
                <a:gd name="connsiteY23" fmla="*/ 357188 h 604252"/>
                <a:gd name="connsiteX24" fmla="*/ 69850 w 508000"/>
                <a:gd name="connsiteY24" fmla="*/ 342900 h 604252"/>
                <a:gd name="connsiteX25" fmla="*/ 41275 w 508000"/>
                <a:gd name="connsiteY25" fmla="*/ 323850 h 604252"/>
                <a:gd name="connsiteX26" fmla="*/ 12700 w 508000"/>
                <a:gd name="connsiteY26" fmla="*/ 300038 h 604252"/>
                <a:gd name="connsiteX27" fmla="*/ 3175 w 508000"/>
                <a:gd name="connsiteY27" fmla="*/ 271463 h 604252"/>
                <a:gd name="connsiteX28" fmla="*/ 17463 w 508000"/>
                <a:gd name="connsiteY28" fmla="*/ 233363 h 604252"/>
                <a:gd name="connsiteX29" fmla="*/ 22225 w 508000"/>
                <a:gd name="connsiteY29" fmla="*/ 219075 h 604252"/>
                <a:gd name="connsiteX30" fmla="*/ 31750 w 508000"/>
                <a:gd name="connsiteY30" fmla="*/ 204788 h 604252"/>
                <a:gd name="connsiteX31" fmla="*/ 41275 w 508000"/>
                <a:gd name="connsiteY31" fmla="*/ 185738 h 604252"/>
                <a:gd name="connsiteX32" fmla="*/ 55563 w 508000"/>
                <a:gd name="connsiteY32" fmla="*/ 171450 h 604252"/>
                <a:gd name="connsiteX33" fmla="*/ 69850 w 508000"/>
                <a:gd name="connsiteY33" fmla="*/ 152400 h 604252"/>
                <a:gd name="connsiteX34" fmla="*/ 84138 w 508000"/>
                <a:gd name="connsiteY34" fmla="*/ 138113 h 604252"/>
                <a:gd name="connsiteX35" fmla="*/ 93663 w 508000"/>
                <a:gd name="connsiteY35" fmla="*/ 123825 h 604252"/>
                <a:gd name="connsiteX36" fmla="*/ 136525 w 508000"/>
                <a:gd name="connsiteY36" fmla="*/ 85725 h 604252"/>
                <a:gd name="connsiteX37" fmla="*/ 160338 w 508000"/>
                <a:gd name="connsiteY37" fmla="*/ 61913 h 604252"/>
                <a:gd name="connsiteX38" fmla="*/ 169863 w 508000"/>
                <a:gd name="connsiteY38" fmla="*/ 47625 h 604252"/>
                <a:gd name="connsiteX39" fmla="*/ 207963 w 508000"/>
                <a:gd name="connsiteY39" fmla="*/ 28575 h 604252"/>
                <a:gd name="connsiteX40" fmla="*/ 227013 w 508000"/>
                <a:gd name="connsiteY40" fmla="*/ 19050 h 604252"/>
                <a:gd name="connsiteX41" fmla="*/ 255588 w 508000"/>
                <a:gd name="connsiteY41" fmla="*/ 9525 h 604252"/>
                <a:gd name="connsiteX42" fmla="*/ 269875 w 508000"/>
                <a:gd name="connsiteY42" fmla="*/ 4763 h 604252"/>
                <a:gd name="connsiteX43" fmla="*/ 298450 w 508000"/>
                <a:gd name="connsiteY43" fmla="*/ 0 h 604252"/>
                <a:gd name="connsiteX44" fmla="*/ 346075 w 508000"/>
                <a:gd name="connsiteY44" fmla="*/ 14288 h 604252"/>
                <a:gd name="connsiteX45" fmla="*/ 355600 w 508000"/>
                <a:gd name="connsiteY45" fmla="*/ 47625 h 604252"/>
                <a:gd name="connsiteX46" fmla="*/ 369888 w 508000"/>
                <a:gd name="connsiteY46" fmla="*/ 90488 h 604252"/>
                <a:gd name="connsiteX47" fmla="*/ 379413 w 508000"/>
                <a:gd name="connsiteY47" fmla="*/ 119063 h 604252"/>
                <a:gd name="connsiteX48" fmla="*/ 407988 w 508000"/>
                <a:gd name="connsiteY48" fmla="*/ 138113 h 604252"/>
                <a:gd name="connsiteX49" fmla="*/ 474663 w 508000"/>
                <a:gd name="connsiteY49" fmla="*/ 152400 h 604252"/>
                <a:gd name="connsiteX50" fmla="*/ 488950 w 508000"/>
                <a:gd name="connsiteY50" fmla="*/ 161925 h 604252"/>
                <a:gd name="connsiteX51" fmla="*/ 508000 w 508000"/>
                <a:gd name="connsiteY51" fmla="*/ 133350 h 604252"/>
                <a:gd name="connsiteX0" fmla="*/ 508000 w 508000"/>
                <a:gd name="connsiteY0" fmla="*/ 133350 h 604252"/>
                <a:gd name="connsiteX1" fmla="*/ 508000 w 508000"/>
                <a:gd name="connsiteY1" fmla="*/ 133350 h 604252"/>
                <a:gd name="connsiteX2" fmla="*/ 498475 w 508000"/>
                <a:gd name="connsiteY2" fmla="*/ 180975 h 604252"/>
                <a:gd name="connsiteX3" fmla="*/ 493713 w 508000"/>
                <a:gd name="connsiteY3" fmla="*/ 195263 h 604252"/>
                <a:gd name="connsiteX4" fmla="*/ 488950 w 508000"/>
                <a:gd name="connsiteY4" fmla="*/ 233363 h 604252"/>
                <a:gd name="connsiteX5" fmla="*/ 484188 w 508000"/>
                <a:gd name="connsiteY5" fmla="*/ 585788 h 604252"/>
                <a:gd name="connsiteX6" fmla="*/ 488950 w 508000"/>
                <a:gd name="connsiteY6" fmla="*/ 600075 h 604252"/>
                <a:gd name="connsiteX7" fmla="*/ 479425 w 508000"/>
                <a:gd name="connsiteY7" fmla="*/ 585788 h 604252"/>
                <a:gd name="connsiteX8" fmla="*/ 450850 w 508000"/>
                <a:gd name="connsiteY8" fmla="*/ 576263 h 604252"/>
                <a:gd name="connsiteX9" fmla="*/ 436563 w 508000"/>
                <a:gd name="connsiteY9" fmla="*/ 571500 h 604252"/>
                <a:gd name="connsiteX10" fmla="*/ 422275 w 508000"/>
                <a:gd name="connsiteY10" fmla="*/ 561975 h 604252"/>
                <a:gd name="connsiteX11" fmla="*/ 365125 w 508000"/>
                <a:gd name="connsiteY11" fmla="*/ 552450 h 604252"/>
                <a:gd name="connsiteX12" fmla="*/ 293688 w 508000"/>
                <a:gd name="connsiteY12" fmla="*/ 542925 h 604252"/>
                <a:gd name="connsiteX13" fmla="*/ 160338 w 508000"/>
                <a:gd name="connsiteY13" fmla="*/ 547688 h 604252"/>
                <a:gd name="connsiteX14" fmla="*/ 146050 w 508000"/>
                <a:gd name="connsiteY14" fmla="*/ 542925 h 604252"/>
                <a:gd name="connsiteX15" fmla="*/ 141288 w 508000"/>
                <a:gd name="connsiteY15" fmla="*/ 528638 h 604252"/>
                <a:gd name="connsiteX16" fmla="*/ 146050 w 508000"/>
                <a:gd name="connsiteY16" fmla="*/ 485775 h 604252"/>
                <a:gd name="connsiteX17" fmla="*/ 155575 w 508000"/>
                <a:gd name="connsiteY17" fmla="*/ 457200 h 604252"/>
                <a:gd name="connsiteX18" fmla="*/ 160338 w 508000"/>
                <a:gd name="connsiteY18" fmla="*/ 442913 h 604252"/>
                <a:gd name="connsiteX19" fmla="*/ 155575 w 508000"/>
                <a:gd name="connsiteY19" fmla="*/ 414338 h 604252"/>
                <a:gd name="connsiteX20" fmla="*/ 117475 w 508000"/>
                <a:gd name="connsiteY20" fmla="*/ 381000 h 604252"/>
                <a:gd name="connsiteX21" fmla="*/ 98425 w 508000"/>
                <a:gd name="connsiteY21" fmla="*/ 366713 h 604252"/>
                <a:gd name="connsiteX22" fmla="*/ 84138 w 508000"/>
                <a:gd name="connsiteY22" fmla="*/ 357188 h 604252"/>
                <a:gd name="connsiteX23" fmla="*/ 69850 w 508000"/>
                <a:gd name="connsiteY23" fmla="*/ 342900 h 604252"/>
                <a:gd name="connsiteX24" fmla="*/ 41275 w 508000"/>
                <a:gd name="connsiteY24" fmla="*/ 323850 h 604252"/>
                <a:gd name="connsiteX25" fmla="*/ 12700 w 508000"/>
                <a:gd name="connsiteY25" fmla="*/ 300038 h 604252"/>
                <a:gd name="connsiteX26" fmla="*/ 3175 w 508000"/>
                <a:gd name="connsiteY26" fmla="*/ 271463 h 604252"/>
                <a:gd name="connsiteX27" fmla="*/ 17463 w 508000"/>
                <a:gd name="connsiteY27" fmla="*/ 233363 h 604252"/>
                <a:gd name="connsiteX28" fmla="*/ 22225 w 508000"/>
                <a:gd name="connsiteY28" fmla="*/ 219075 h 604252"/>
                <a:gd name="connsiteX29" fmla="*/ 31750 w 508000"/>
                <a:gd name="connsiteY29" fmla="*/ 204788 h 604252"/>
                <a:gd name="connsiteX30" fmla="*/ 41275 w 508000"/>
                <a:gd name="connsiteY30" fmla="*/ 185738 h 604252"/>
                <a:gd name="connsiteX31" fmla="*/ 55563 w 508000"/>
                <a:gd name="connsiteY31" fmla="*/ 171450 h 604252"/>
                <a:gd name="connsiteX32" fmla="*/ 69850 w 508000"/>
                <a:gd name="connsiteY32" fmla="*/ 152400 h 604252"/>
                <a:gd name="connsiteX33" fmla="*/ 84138 w 508000"/>
                <a:gd name="connsiteY33" fmla="*/ 138113 h 604252"/>
                <a:gd name="connsiteX34" fmla="*/ 93663 w 508000"/>
                <a:gd name="connsiteY34" fmla="*/ 123825 h 604252"/>
                <a:gd name="connsiteX35" fmla="*/ 136525 w 508000"/>
                <a:gd name="connsiteY35" fmla="*/ 85725 h 604252"/>
                <a:gd name="connsiteX36" fmla="*/ 160338 w 508000"/>
                <a:gd name="connsiteY36" fmla="*/ 61913 h 604252"/>
                <a:gd name="connsiteX37" fmla="*/ 169863 w 508000"/>
                <a:gd name="connsiteY37" fmla="*/ 47625 h 604252"/>
                <a:gd name="connsiteX38" fmla="*/ 207963 w 508000"/>
                <a:gd name="connsiteY38" fmla="*/ 28575 h 604252"/>
                <a:gd name="connsiteX39" fmla="*/ 227013 w 508000"/>
                <a:gd name="connsiteY39" fmla="*/ 19050 h 604252"/>
                <a:gd name="connsiteX40" fmla="*/ 255588 w 508000"/>
                <a:gd name="connsiteY40" fmla="*/ 9525 h 604252"/>
                <a:gd name="connsiteX41" fmla="*/ 269875 w 508000"/>
                <a:gd name="connsiteY41" fmla="*/ 4763 h 604252"/>
                <a:gd name="connsiteX42" fmla="*/ 298450 w 508000"/>
                <a:gd name="connsiteY42" fmla="*/ 0 h 604252"/>
                <a:gd name="connsiteX43" fmla="*/ 346075 w 508000"/>
                <a:gd name="connsiteY43" fmla="*/ 14288 h 604252"/>
                <a:gd name="connsiteX44" fmla="*/ 355600 w 508000"/>
                <a:gd name="connsiteY44" fmla="*/ 47625 h 604252"/>
                <a:gd name="connsiteX45" fmla="*/ 369888 w 508000"/>
                <a:gd name="connsiteY45" fmla="*/ 90488 h 604252"/>
                <a:gd name="connsiteX46" fmla="*/ 379413 w 508000"/>
                <a:gd name="connsiteY46" fmla="*/ 119063 h 604252"/>
                <a:gd name="connsiteX47" fmla="*/ 407988 w 508000"/>
                <a:gd name="connsiteY47" fmla="*/ 138113 h 604252"/>
                <a:gd name="connsiteX48" fmla="*/ 474663 w 508000"/>
                <a:gd name="connsiteY48" fmla="*/ 152400 h 604252"/>
                <a:gd name="connsiteX49" fmla="*/ 488950 w 508000"/>
                <a:gd name="connsiteY49" fmla="*/ 161925 h 604252"/>
                <a:gd name="connsiteX50" fmla="*/ 508000 w 508000"/>
                <a:gd name="connsiteY50" fmla="*/ 133350 h 604252"/>
                <a:gd name="connsiteX0" fmla="*/ 508000 w 510522"/>
                <a:gd name="connsiteY0" fmla="*/ 133350 h 604252"/>
                <a:gd name="connsiteX1" fmla="*/ 508000 w 510522"/>
                <a:gd name="connsiteY1" fmla="*/ 133350 h 604252"/>
                <a:gd name="connsiteX2" fmla="*/ 498475 w 510522"/>
                <a:gd name="connsiteY2" fmla="*/ 180975 h 604252"/>
                <a:gd name="connsiteX3" fmla="*/ 493713 w 510522"/>
                <a:gd name="connsiteY3" fmla="*/ 195263 h 604252"/>
                <a:gd name="connsiteX4" fmla="*/ 488950 w 510522"/>
                <a:gd name="connsiteY4" fmla="*/ 233363 h 604252"/>
                <a:gd name="connsiteX5" fmla="*/ 484188 w 510522"/>
                <a:gd name="connsiteY5" fmla="*/ 585788 h 604252"/>
                <a:gd name="connsiteX6" fmla="*/ 488950 w 510522"/>
                <a:gd name="connsiteY6" fmla="*/ 600075 h 604252"/>
                <a:gd name="connsiteX7" fmla="*/ 505668 w 510522"/>
                <a:gd name="connsiteY7" fmla="*/ 521196 h 604252"/>
                <a:gd name="connsiteX8" fmla="*/ 450850 w 510522"/>
                <a:gd name="connsiteY8" fmla="*/ 576263 h 604252"/>
                <a:gd name="connsiteX9" fmla="*/ 436563 w 510522"/>
                <a:gd name="connsiteY9" fmla="*/ 571500 h 604252"/>
                <a:gd name="connsiteX10" fmla="*/ 422275 w 510522"/>
                <a:gd name="connsiteY10" fmla="*/ 561975 h 604252"/>
                <a:gd name="connsiteX11" fmla="*/ 365125 w 510522"/>
                <a:gd name="connsiteY11" fmla="*/ 552450 h 604252"/>
                <a:gd name="connsiteX12" fmla="*/ 293688 w 510522"/>
                <a:gd name="connsiteY12" fmla="*/ 542925 h 604252"/>
                <a:gd name="connsiteX13" fmla="*/ 160338 w 510522"/>
                <a:gd name="connsiteY13" fmla="*/ 547688 h 604252"/>
                <a:gd name="connsiteX14" fmla="*/ 146050 w 510522"/>
                <a:gd name="connsiteY14" fmla="*/ 542925 h 604252"/>
                <a:gd name="connsiteX15" fmla="*/ 141288 w 510522"/>
                <a:gd name="connsiteY15" fmla="*/ 528638 h 604252"/>
                <a:gd name="connsiteX16" fmla="*/ 146050 w 510522"/>
                <a:gd name="connsiteY16" fmla="*/ 485775 h 604252"/>
                <a:gd name="connsiteX17" fmla="*/ 155575 w 510522"/>
                <a:gd name="connsiteY17" fmla="*/ 457200 h 604252"/>
                <a:gd name="connsiteX18" fmla="*/ 160338 w 510522"/>
                <a:gd name="connsiteY18" fmla="*/ 442913 h 604252"/>
                <a:gd name="connsiteX19" fmla="*/ 155575 w 510522"/>
                <a:gd name="connsiteY19" fmla="*/ 414338 h 604252"/>
                <a:gd name="connsiteX20" fmla="*/ 117475 w 510522"/>
                <a:gd name="connsiteY20" fmla="*/ 381000 h 604252"/>
                <a:gd name="connsiteX21" fmla="*/ 98425 w 510522"/>
                <a:gd name="connsiteY21" fmla="*/ 366713 h 604252"/>
                <a:gd name="connsiteX22" fmla="*/ 84138 w 510522"/>
                <a:gd name="connsiteY22" fmla="*/ 357188 h 604252"/>
                <a:gd name="connsiteX23" fmla="*/ 69850 w 510522"/>
                <a:gd name="connsiteY23" fmla="*/ 342900 h 604252"/>
                <a:gd name="connsiteX24" fmla="*/ 41275 w 510522"/>
                <a:gd name="connsiteY24" fmla="*/ 323850 h 604252"/>
                <a:gd name="connsiteX25" fmla="*/ 12700 w 510522"/>
                <a:gd name="connsiteY25" fmla="*/ 300038 h 604252"/>
                <a:gd name="connsiteX26" fmla="*/ 3175 w 510522"/>
                <a:gd name="connsiteY26" fmla="*/ 271463 h 604252"/>
                <a:gd name="connsiteX27" fmla="*/ 17463 w 510522"/>
                <a:gd name="connsiteY27" fmla="*/ 233363 h 604252"/>
                <a:gd name="connsiteX28" fmla="*/ 22225 w 510522"/>
                <a:gd name="connsiteY28" fmla="*/ 219075 h 604252"/>
                <a:gd name="connsiteX29" fmla="*/ 31750 w 510522"/>
                <a:gd name="connsiteY29" fmla="*/ 204788 h 604252"/>
                <a:gd name="connsiteX30" fmla="*/ 41275 w 510522"/>
                <a:gd name="connsiteY30" fmla="*/ 185738 h 604252"/>
                <a:gd name="connsiteX31" fmla="*/ 55563 w 510522"/>
                <a:gd name="connsiteY31" fmla="*/ 171450 h 604252"/>
                <a:gd name="connsiteX32" fmla="*/ 69850 w 510522"/>
                <a:gd name="connsiteY32" fmla="*/ 152400 h 604252"/>
                <a:gd name="connsiteX33" fmla="*/ 84138 w 510522"/>
                <a:gd name="connsiteY33" fmla="*/ 138113 h 604252"/>
                <a:gd name="connsiteX34" fmla="*/ 93663 w 510522"/>
                <a:gd name="connsiteY34" fmla="*/ 123825 h 604252"/>
                <a:gd name="connsiteX35" fmla="*/ 136525 w 510522"/>
                <a:gd name="connsiteY35" fmla="*/ 85725 h 604252"/>
                <a:gd name="connsiteX36" fmla="*/ 160338 w 510522"/>
                <a:gd name="connsiteY36" fmla="*/ 61913 h 604252"/>
                <a:gd name="connsiteX37" fmla="*/ 169863 w 510522"/>
                <a:gd name="connsiteY37" fmla="*/ 47625 h 604252"/>
                <a:gd name="connsiteX38" fmla="*/ 207963 w 510522"/>
                <a:gd name="connsiteY38" fmla="*/ 28575 h 604252"/>
                <a:gd name="connsiteX39" fmla="*/ 227013 w 510522"/>
                <a:gd name="connsiteY39" fmla="*/ 19050 h 604252"/>
                <a:gd name="connsiteX40" fmla="*/ 255588 w 510522"/>
                <a:gd name="connsiteY40" fmla="*/ 9525 h 604252"/>
                <a:gd name="connsiteX41" fmla="*/ 269875 w 510522"/>
                <a:gd name="connsiteY41" fmla="*/ 4763 h 604252"/>
                <a:gd name="connsiteX42" fmla="*/ 298450 w 510522"/>
                <a:gd name="connsiteY42" fmla="*/ 0 h 604252"/>
                <a:gd name="connsiteX43" fmla="*/ 346075 w 510522"/>
                <a:gd name="connsiteY43" fmla="*/ 14288 h 604252"/>
                <a:gd name="connsiteX44" fmla="*/ 355600 w 510522"/>
                <a:gd name="connsiteY44" fmla="*/ 47625 h 604252"/>
                <a:gd name="connsiteX45" fmla="*/ 369888 w 510522"/>
                <a:gd name="connsiteY45" fmla="*/ 90488 h 604252"/>
                <a:gd name="connsiteX46" fmla="*/ 379413 w 510522"/>
                <a:gd name="connsiteY46" fmla="*/ 119063 h 604252"/>
                <a:gd name="connsiteX47" fmla="*/ 407988 w 510522"/>
                <a:gd name="connsiteY47" fmla="*/ 138113 h 604252"/>
                <a:gd name="connsiteX48" fmla="*/ 474663 w 510522"/>
                <a:gd name="connsiteY48" fmla="*/ 152400 h 604252"/>
                <a:gd name="connsiteX49" fmla="*/ 488950 w 510522"/>
                <a:gd name="connsiteY49" fmla="*/ 161925 h 604252"/>
                <a:gd name="connsiteX50" fmla="*/ 508000 w 510522"/>
                <a:gd name="connsiteY50" fmla="*/ 133350 h 604252"/>
                <a:gd name="connsiteX0" fmla="*/ 508000 w 510522"/>
                <a:gd name="connsiteY0" fmla="*/ 133350 h 600075"/>
                <a:gd name="connsiteX1" fmla="*/ 508000 w 510522"/>
                <a:gd name="connsiteY1" fmla="*/ 133350 h 600075"/>
                <a:gd name="connsiteX2" fmla="*/ 498475 w 510522"/>
                <a:gd name="connsiteY2" fmla="*/ 180975 h 600075"/>
                <a:gd name="connsiteX3" fmla="*/ 493713 w 510522"/>
                <a:gd name="connsiteY3" fmla="*/ 195263 h 600075"/>
                <a:gd name="connsiteX4" fmla="*/ 488950 w 510522"/>
                <a:gd name="connsiteY4" fmla="*/ 233363 h 600075"/>
                <a:gd name="connsiteX5" fmla="*/ 488950 w 510522"/>
                <a:gd name="connsiteY5" fmla="*/ 600075 h 600075"/>
                <a:gd name="connsiteX6" fmla="*/ 505668 w 510522"/>
                <a:gd name="connsiteY6" fmla="*/ 521196 h 600075"/>
                <a:gd name="connsiteX7" fmla="*/ 450850 w 510522"/>
                <a:gd name="connsiteY7" fmla="*/ 576263 h 600075"/>
                <a:gd name="connsiteX8" fmla="*/ 436563 w 510522"/>
                <a:gd name="connsiteY8" fmla="*/ 571500 h 600075"/>
                <a:gd name="connsiteX9" fmla="*/ 422275 w 510522"/>
                <a:gd name="connsiteY9" fmla="*/ 561975 h 600075"/>
                <a:gd name="connsiteX10" fmla="*/ 365125 w 510522"/>
                <a:gd name="connsiteY10" fmla="*/ 552450 h 600075"/>
                <a:gd name="connsiteX11" fmla="*/ 293688 w 510522"/>
                <a:gd name="connsiteY11" fmla="*/ 542925 h 600075"/>
                <a:gd name="connsiteX12" fmla="*/ 160338 w 510522"/>
                <a:gd name="connsiteY12" fmla="*/ 547688 h 600075"/>
                <a:gd name="connsiteX13" fmla="*/ 146050 w 510522"/>
                <a:gd name="connsiteY13" fmla="*/ 542925 h 600075"/>
                <a:gd name="connsiteX14" fmla="*/ 141288 w 510522"/>
                <a:gd name="connsiteY14" fmla="*/ 528638 h 600075"/>
                <a:gd name="connsiteX15" fmla="*/ 146050 w 510522"/>
                <a:gd name="connsiteY15" fmla="*/ 485775 h 600075"/>
                <a:gd name="connsiteX16" fmla="*/ 155575 w 510522"/>
                <a:gd name="connsiteY16" fmla="*/ 457200 h 600075"/>
                <a:gd name="connsiteX17" fmla="*/ 160338 w 510522"/>
                <a:gd name="connsiteY17" fmla="*/ 442913 h 600075"/>
                <a:gd name="connsiteX18" fmla="*/ 155575 w 510522"/>
                <a:gd name="connsiteY18" fmla="*/ 414338 h 600075"/>
                <a:gd name="connsiteX19" fmla="*/ 117475 w 510522"/>
                <a:gd name="connsiteY19" fmla="*/ 381000 h 600075"/>
                <a:gd name="connsiteX20" fmla="*/ 98425 w 510522"/>
                <a:gd name="connsiteY20" fmla="*/ 366713 h 600075"/>
                <a:gd name="connsiteX21" fmla="*/ 84138 w 510522"/>
                <a:gd name="connsiteY21" fmla="*/ 357188 h 600075"/>
                <a:gd name="connsiteX22" fmla="*/ 69850 w 510522"/>
                <a:gd name="connsiteY22" fmla="*/ 342900 h 600075"/>
                <a:gd name="connsiteX23" fmla="*/ 41275 w 510522"/>
                <a:gd name="connsiteY23" fmla="*/ 323850 h 600075"/>
                <a:gd name="connsiteX24" fmla="*/ 12700 w 510522"/>
                <a:gd name="connsiteY24" fmla="*/ 300038 h 600075"/>
                <a:gd name="connsiteX25" fmla="*/ 3175 w 510522"/>
                <a:gd name="connsiteY25" fmla="*/ 271463 h 600075"/>
                <a:gd name="connsiteX26" fmla="*/ 17463 w 510522"/>
                <a:gd name="connsiteY26" fmla="*/ 233363 h 600075"/>
                <a:gd name="connsiteX27" fmla="*/ 22225 w 510522"/>
                <a:gd name="connsiteY27" fmla="*/ 219075 h 600075"/>
                <a:gd name="connsiteX28" fmla="*/ 31750 w 510522"/>
                <a:gd name="connsiteY28" fmla="*/ 204788 h 600075"/>
                <a:gd name="connsiteX29" fmla="*/ 41275 w 510522"/>
                <a:gd name="connsiteY29" fmla="*/ 185738 h 600075"/>
                <a:gd name="connsiteX30" fmla="*/ 55563 w 510522"/>
                <a:gd name="connsiteY30" fmla="*/ 171450 h 600075"/>
                <a:gd name="connsiteX31" fmla="*/ 69850 w 510522"/>
                <a:gd name="connsiteY31" fmla="*/ 152400 h 600075"/>
                <a:gd name="connsiteX32" fmla="*/ 84138 w 510522"/>
                <a:gd name="connsiteY32" fmla="*/ 138113 h 600075"/>
                <a:gd name="connsiteX33" fmla="*/ 93663 w 510522"/>
                <a:gd name="connsiteY33" fmla="*/ 123825 h 600075"/>
                <a:gd name="connsiteX34" fmla="*/ 136525 w 510522"/>
                <a:gd name="connsiteY34" fmla="*/ 85725 h 600075"/>
                <a:gd name="connsiteX35" fmla="*/ 160338 w 510522"/>
                <a:gd name="connsiteY35" fmla="*/ 61913 h 600075"/>
                <a:gd name="connsiteX36" fmla="*/ 169863 w 510522"/>
                <a:gd name="connsiteY36" fmla="*/ 47625 h 600075"/>
                <a:gd name="connsiteX37" fmla="*/ 207963 w 510522"/>
                <a:gd name="connsiteY37" fmla="*/ 28575 h 600075"/>
                <a:gd name="connsiteX38" fmla="*/ 227013 w 510522"/>
                <a:gd name="connsiteY38" fmla="*/ 19050 h 600075"/>
                <a:gd name="connsiteX39" fmla="*/ 255588 w 510522"/>
                <a:gd name="connsiteY39" fmla="*/ 9525 h 600075"/>
                <a:gd name="connsiteX40" fmla="*/ 269875 w 510522"/>
                <a:gd name="connsiteY40" fmla="*/ 4763 h 600075"/>
                <a:gd name="connsiteX41" fmla="*/ 298450 w 510522"/>
                <a:gd name="connsiteY41" fmla="*/ 0 h 600075"/>
                <a:gd name="connsiteX42" fmla="*/ 346075 w 510522"/>
                <a:gd name="connsiteY42" fmla="*/ 14288 h 600075"/>
                <a:gd name="connsiteX43" fmla="*/ 355600 w 510522"/>
                <a:gd name="connsiteY43" fmla="*/ 47625 h 600075"/>
                <a:gd name="connsiteX44" fmla="*/ 369888 w 510522"/>
                <a:gd name="connsiteY44" fmla="*/ 90488 h 600075"/>
                <a:gd name="connsiteX45" fmla="*/ 379413 w 510522"/>
                <a:gd name="connsiteY45" fmla="*/ 119063 h 600075"/>
                <a:gd name="connsiteX46" fmla="*/ 407988 w 510522"/>
                <a:gd name="connsiteY46" fmla="*/ 138113 h 600075"/>
                <a:gd name="connsiteX47" fmla="*/ 474663 w 510522"/>
                <a:gd name="connsiteY47" fmla="*/ 152400 h 600075"/>
                <a:gd name="connsiteX48" fmla="*/ 488950 w 510522"/>
                <a:gd name="connsiteY48" fmla="*/ 161925 h 600075"/>
                <a:gd name="connsiteX49" fmla="*/ 508000 w 510522"/>
                <a:gd name="connsiteY49" fmla="*/ 133350 h 600075"/>
                <a:gd name="connsiteX0" fmla="*/ 508000 w 510522"/>
                <a:gd name="connsiteY0" fmla="*/ 133350 h 600075"/>
                <a:gd name="connsiteX1" fmla="*/ 508000 w 510522"/>
                <a:gd name="connsiteY1" fmla="*/ 133350 h 600075"/>
                <a:gd name="connsiteX2" fmla="*/ 498475 w 510522"/>
                <a:gd name="connsiteY2" fmla="*/ 180975 h 600075"/>
                <a:gd name="connsiteX3" fmla="*/ 493713 w 510522"/>
                <a:gd name="connsiteY3" fmla="*/ 195263 h 600075"/>
                <a:gd name="connsiteX4" fmla="*/ 488950 w 510522"/>
                <a:gd name="connsiteY4" fmla="*/ 233363 h 600075"/>
                <a:gd name="connsiteX5" fmla="*/ 488950 w 510522"/>
                <a:gd name="connsiteY5" fmla="*/ 600075 h 600075"/>
                <a:gd name="connsiteX6" fmla="*/ 505668 w 510522"/>
                <a:gd name="connsiteY6" fmla="*/ 521196 h 600075"/>
                <a:gd name="connsiteX7" fmla="*/ 450850 w 510522"/>
                <a:gd name="connsiteY7" fmla="*/ 576263 h 600075"/>
                <a:gd name="connsiteX8" fmla="*/ 436563 w 510522"/>
                <a:gd name="connsiteY8" fmla="*/ 571500 h 600075"/>
                <a:gd name="connsiteX9" fmla="*/ 365125 w 510522"/>
                <a:gd name="connsiteY9" fmla="*/ 552450 h 600075"/>
                <a:gd name="connsiteX10" fmla="*/ 293688 w 510522"/>
                <a:gd name="connsiteY10" fmla="*/ 542925 h 600075"/>
                <a:gd name="connsiteX11" fmla="*/ 160338 w 510522"/>
                <a:gd name="connsiteY11" fmla="*/ 547688 h 600075"/>
                <a:gd name="connsiteX12" fmla="*/ 146050 w 510522"/>
                <a:gd name="connsiteY12" fmla="*/ 542925 h 600075"/>
                <a:gd name="connsiteX13" fmla="*/ 141288 w 510522"/>
                <a:gd name="connsiteY13" fmla="*/ 528638 h 600075"/>
                <a:gd name="connsiteX14" fmla="*/ 146050 w 510522"/>
                <a:gd name="connsiteY14" fmla="*/ 485775 h 600075"/>
                <a:gd name="connsiteX15" fmla="*/ 155575 w 510522"/>
                <a:gd name="connsiteY15" fmla="*/ 457200 h 600075"/>
                <a:gd name="connsiteX16" fmla="*/ 160338 w 510522"/>
                <a:gd name="connsiteY16" fmla="*/ 442913 h 600075"/>
                <a:gd name="connsiteX17" fmla="*/ 155575 w 510522"/>
                <a:gd name="connsiteY17" fmla="*/ 414338 h 600075"/>
                <a:gd name="connsiteX18" fmla="*/ 117475 w 510522"/>
                <a:gd name="connsiteY18" fmla="*/ 381000 h 600075"/>
                <a:gd name="connsiteX19" fmla="*/ 98425 w 510522"/>
                <a:gd name="connsiteY19" fmla="*/ 366713 h 600075"/>
                <a:gd name="connsiteX20" fmla="*/ 84138 w 510522"/>
                <a:gd name="connsiteY20" fmla="*/ 357188 h 600075"/>
                <a:gd name="connsiteX21" fmla="*/ 69850 w 510522"/>
                <a:gd name="connsiteY21" fmla="*/ 342900 h 600075"/>
                <a:gd name="connsiteX22" fmla="*/ 41275 w 510522"/>
                <a:gd name="connsiteY22" fmla="*/ 323850 h 600075"/>
                <a:gd name="connsiteX23" fmla="*/ 12700 w 510522"/>
                <a:gd name="connsiteY23" fmla="*/ 300038 h 600075"/>
                <a:gd name="connsiteX24" fmla="*/ 3175 w 510522"/>
                <a:gd name="connsiteY24" fmla="*/ 271463 h 600075"/>
                <a:gd name="connsiteX25" fmla="*/ 17463 w 510522"/>
                <a:gd name="connsiteY25" fmla="*/ 233363 h 600075"/>
                <a:gd name="connsiteX26" fmla="*/ 22225 w 510522"/>
                <a:gd name="connsiteY26" fmla="*/ 219075 h 600075"/>
                <a:gd name="connsiteX27" fmla="*/ 31750 w 510522"/>
                <a:gd name="connsiteY27" fmla="*/ 204788 h 600075"/>
                <a:gd name="connsiteX28" fmla="*/ 41275 w 510522"/>
                <a:gd name="connsiteY28" fmla="*/ 185738 h 600075"/>
                <a:gd name="connsiteX29" fmla="*/ 55563 w 510522"/>
                <a:gd name="connsiteY29" fmla="*/ 171450 h 600075"/>
                <a:gd name="connsiteX30" fmla="*/ 69850 w 510522"/>
                <a:gd name="connsiteY30" fmla="*/ 152400 h 600075"/>
                <a:gd name="connsiteX31" fmla="*/ 84138 w 510522"/>
                <a:gd name="connsiteY31" fmla="*/ 138113 h 600075"/>
                <a:gd name="connsiteX32" fmla="*/ 93663 w 510522"/>
                <a:gd name="connsiteY32" fmla="*/ 123825 h 600075"/>
                <a:gd name="connsiteX33" fmla="*/ 136525 w 510522"/>
                <a:gd name="connsiteY33" fmla="*/ 85725 h 600075"/>
                <a:gd name="connsiteX34" fmla="*/ 160338 w 510522"/>
                <a:gd name="connsiteY34" fmla="*/ 61913 h 600075"/>
                <a:gd name="connsiteX35" fmla="*/ 169863 w 510522"/>
                <a:gd name="connsiteY35" fmla="*/ 47625 h 600075"/>
                <a:gd name="connsiteX36" fmla="*/ 207963 w 510522"/>
                <a:gd name="connsiteY36" fmla="*/ 28575 h 600075"/>
                <a:gd name="connsiteX37" fmla="*/ 227013 w 510522"/>
                <a:gd name="connsiteY37" fmla="*/ 19050 h 600075"/>
                <a:gd name="connsiteX38" fmla="*/ 255588 w 510522"/>
                <a:gd name="connsiteY38" fmla="*/ 9525 h 600075"/>
                <a:gd name="connsiteX39" fmla="*/ 269875 w 510522"/>
                <a:gd name="connsiteY39" fmla="*/ 4763 h 600075"/>
                <a:gd name="connsiteX40" fmla="*/ 298450 w 510522"/>
                <a:gd name="connsiteY40" fmla="*/ 0 h 600075"/>
                <a:gd name="connsiteX41" fmla="*/ 346075 w 510522"/>
                <a:gd name="connsiteY41" fmla="*/ 14288 h 600075"/>
                <a:gd name="connsiteX42" fmla="*/ 355600 w 510522"/>
                <a:gd name="connsiteY42" fmla="*/ 47625 h 600075"/>
                <a:gd name="connsiteX43" fmla="*/ 369888 w 510522"/>
                <a:gd name="connsiteY43" fmla="*/ 90488 h 600075"/>
                <a:gd name="connsiteX44" fmla="*/ 379413 w 510522"/>
                <a:gd name="connsiteY44" fmla="*/ 119063 h 600075"/>
                <a:gd name="connsiteX45" fmla="*/ 407988 w 510522"/>
                <a:gd name="connsiteY45" fmla="*/ 138113 h 600075"/>
                <a:gd name="connsiteX46" fmla="*/ 474663 w 510522"/>
                <a:gd name="connsiteY46" fmla="*/ 152400 h 600075"/>
                <a:gd name="connsiteX47" fmla="*/ 488950 w 510522"/>
                <a:gd name="connsiteY47" fmla="*/ 161925 h 600075"/>
                <a:gd name="connsiteX48" fmla="*/ 508000 w 510522"/>
                <a:gd name="connsiteY48" fmla="*/ 133350 h 600075"/>
                <a:gd name="connsiteX0" fmla="*/ 508000 w 510522"/>
                <a:gd name="connsiteY0" fmla="*/ 133350 h 600075"/>
                <a:gd name="connsiteX1" fmla="*/ 508000 w 510522"/>
                <a:gd name="connsiteY1" fmla="*/ 133350 h 600075"/>
                <a:gd name="connsiteX2" fmla="*/ 498475 w 510522"/>
                <a:gd name="connsiteY2" fmla="*/ 180975 h 600075"/>
                <a:gd name="connsiteX3" fmla="*/ 493713 w 510522"/>
                <a:gd name="connsiteY3" fmla="*/ 195263 h 600075"/>
                <a:gd name="connsiteX4" fmla="*/ 488950 w 510522"/>
                <a:gd name="connsiteY4" fmla="*/ 233363 h 600075"/>
                <a:gd name="connsiteX5" fmla="*/ 488950 w 510522"/>
                <a:gd name="connsiteY5" fmla="*/ 600075 h 600075"/>
                <a:gd name="connsiteX6" fmla="*/ 505668 w 510522"/>
                <a:gd name="connsiteY6" fmla="*/ 521196 h 600075"/>
                <a:gd name="connsiteX7" fmla="*/ 450850 w 510522"/>
                <a:gd name="connsiteY7" fmla="*/ 576263 h 600075"/>
                <a:gd name="connsiteX8" fmla="*/ 365125 w 510522"/>
                <a:gd name="connsiteY8" fmla="*/ 552450 h 600075"/>
                <a:gd name="connsiteX9" fmla="*/ 293688 w 510522"/>
                <a:gd name="connsiteY9" fmla="*/ 542925 h 600075"/>
                <a:gd name="connsiteX10" fmla="*/ 160338 w 510522"/>
                <a:gd name="connsiteY10" fmla="*/ 547688 h 600075"/>
                <a:gd name="connsiteX11" fmla="*/ 146050 w 510522"/>
                <a:gd name="connsiteY11" fmla="*/ 542925 h 600075"/>
                <a:gd name="connsiteX12" fmla="*/ 141288 w 510522"/>
                <a:gd name="connsiteY12" fmla="*/ 528638 h 600075"/>
                <a:gd name="connsiteX13" fmla="*/ 146050 w 510522"/>
                <a:gd name="connsiteY13" fmla="*/ 485775 h 600075"/>
                <a:gd name="connsiteX14" fmla="*/ 155575 w 510522"/>
                <a:gd name="connsiteY14" fmla="*/ 457200 h 600075"/>
                <a:gd name="connsiteX15" fmla="*/ 160338 w 510522"/>
                <a:gd name="connsiteY15" fmla="*/ 442913 h 600075"/>
                <a:gd name="connsiteX16" fmla="*/ 155575 w 510522"/>
                <a:gd name="connsiteY16" fmla="*/ 414338 h 600075"/>
                <a:gd name="connsiteX17" fmla="*/ 117475 w 510522"/>
                <a:gd name="connsiteY17" fmla="*/ 381000 h 600075"/>
                <a:gd name="connsiteX18" fmla="*/ 98425 w 510522"/>
                <a:gd name="connsiteY18" fmla="*/ 366713 h 600075"/>
                <a:gd name="connsiteX19" fmla="*/ 84138 w 510522"/>
                <a:gd name="connsiteY19" fmla="*/ 357188 h 600075"/>
                <a:gd name="connsiteX20" fmla="*/ 69850 w 510522"/>
                <a:gd name="connsiteY20" fmla="*/ 342900 h 600075"/>
                <a:gd name="connsiteX21" fmla="*/ 41275 w 510522"/>
                <a:gd name="connsiteY21" fmla="*/ 323850 h 600075"/>
                <a:gd name="connsiteX22" fmla="*/ 12700 w 510522"/>
                <a:gd name="connsiteY22" fmla="*/ 300038 h 600075"/>
                <a:gd name="connsiteX23" fmla="*/ 3175 w 510522"/>
                <a:gd name="connsiteY23" fmla="*/ 271463 h 600075"/>
                <a:gd name="connsiteX24" fmla="*/ 17463 w 510522"/>
                <a:gd name="connsiteY24" fmla="*/ 233363 h 600075"/>
                <a:gd name="connsiteX25" fmla="*/ 22225 w 510522"/>
                <a:gd name="connsiteY25" fmla="*/ 219075 h 600075"/>
                <a:gd name="connsiteX26" fmla="*/ 31750 w 510522"/>
                <a:gd name="connsiteY26" fmla="*/ 204788 h 600075"/>
                <a:gd name="connsiteX27" fmla="*/ 41275 w 510522"/>
                <a:gd name="connsiteY27" fmla="*/ 185738 h 600075"/>
                <a:gd name="connsiteX28" fmla="*/ 55563 w 510522"/>
                <a:gd name="connsiteY28" fmla="*/ 171450 h 600075"/>
                <a:gd name="connsiteX29" fmla="*/ 69850 w 510522"/>
                <a:gd name="connsiteY29" fmla="*/ 152400 h 600075"/>
                <a:gd name="connsiteX30" fmla="*/ 84138 w 510522"/>
                <a:gd name="connsiteY30" fmla="*/ 138113 h 600075"/>
                <a:gd name="connsiteX31" fmla="*/ 93663 w 510522"/>
                <a:gd name="connsiteY31" fmla="*/ 123825 h 600075"/>
                <a:gd name="connsiteX32" fmla="*/ 136525 w 510522"/>
                <a:gd name="connsiteY32" fmla="*/ 85725 h 600075"/>
                <a:gd name="connsiteX33" fmla="*/ 160338 w 510522"/>
                <a:gd name="connsiteY33" fmla="*/ 61913 h 600075"/>
                <a:gd name="connsiteX34" fmla="*/ 169863 w 510522"/>
                <a:gd name="connsiteY34" fmla="*/ 47625 h 600075"/>
                <a:gd name="connsiteX35" fmla="*/ 207963 w 510522"/>
                <a:gd name="connsiteY35" fmla="*/ 28575 h 600075"/>
                <a:gd name="connsiteX36" fmla="*/ 227013 w 510522"/>
                <a:gd name="connsiteY36" fmla="*/ 19050 h 600075"/>
                <a:gd name="connsiteX37" fmla="*/ 255588 w 510522"/>
                <a:gd name="connsiteY37" fmla="*/ 9525 h 600075"/>
                <a:gd name="connsiteX38" fmla="*/ 269875 w 510522"/>
                <a:gd name="connsiteY38" fmla="*/ 4763 h 600075"/>
                <a:gd name="connsiteX39" fmla="*/ 298450 w 510522"/>
                <a:gd name="connsiteY39" fmla="*/ 0 h 600075"/>
                <a:gd name="connsiteX40" fmla="*/ 346075 w 510522"/>
                <a:gd name="connsiteY40" fmla="*/ 14288 h 600075"/>
                <a:gd name="connsiteX41" fmla="*/ 355600 w 510522"/>
                <a:gd name="connsiteY41" fmla="*/ 47625 h 600075"/>
                <a:gd name="connsiteX42" fmla="*/ 369888 w 510522"/>
                <a:gd name="connsiteY42" fmla="*/ 90488 h 600075"/>
                <a:gd name="connsiteX43" fmla="*/ 379413 w 510522"/>
                <a:gd name="connsiteY43" fmla="*/ 119063 h 600075"/>
                <a:gd name="connsiteX44" fmla="*/ 407988 w 510522"/>
                <a:gd name="connsiteY44" fmla="*/ 138113 h 600075"/>
                <a:gd name="connsiteX45" fmla="*/ 474663 w 510522"/>
                <a:gd name="connsiteY45" fmla="*/ 152400 h 600075"/>
                <a:gd name="connsiteX46" fmla="*/ 488950 w 510522"/>
                <a:gd name="connsiteY46" fmla="*/ 161925 h 600075"/>
                <a:gd name="connsiteX47" fmla="*/ 508000 w 510522"/>
                <a:gd name="connsiteY47" fmla="*/ 133350 h 600075"/>
                <a:gd name="connsiteX0" fmla="*/ 508000 w 510522"/>
                <a:gd name="connsiteY0" fmla="*/ 133350 h 600075"/>
                <a:gd name="connsiteX1" fmla="*/ 508000 w 510522"/>
                <a:gd name="connsiteY1" fmla="*/ 133350 h 600075"/>
                <a:gd name="connsiteX2" fmla="*/ 498475 w 510522"/>
                <a:gd name="connsiteY2" fmla="*/ 180975 h 600075"/>
                <a:gd name="connsiteX3" fmla="*/ 493713 w 510522"/>
                <a:gd name="connsiteY3" fmla="*/ 195263 h 600075"/>
                <a:gd name="connsiteX4" fmla="*/ 488950 w 510522"/>
                <a:gd name="connsiteY4" fmla="*/ 233363 h 600075"/>
                <a:gd name="connsiteX5" fmla="*/ 488950 w 510522"/>
                <a:gd name="connsiteY5" fmla="*/ 600075 h 600075"/>
                <a:gd name="connsiteX6" fmla="*/ 505668 w 510522"/>
                <a:gd name="connsiteY6" fmla="*/ 521196 h 600075"/>
                <a:gd name="connsiteX7" fmla="*/ 450850 w 510522"/>
                <a:gd name="connsiteY7" fmla="*/ 576263 h 600075"/>
                <a:gd name="connsiteX8" fmla="*/ 293688 w 510522"/>
                <a:gd name="connsiteY8" fmla="*/ 542925 h 600075"/>
                <a:gd name="connsiteX9" fmla="*/ 160338 w 510522"/>
                <a:gd name="connsiteY9" fmla="*/ 547688 h 600075"/>
                <a:gd name="connsiteX10" fmla="*/ 146050 w 510522"/>
                <a:gd name="connsiteY10" fmla="*/ 542925 h 600075"/>
                <a:gd name="connsiteX11" fmla="*/ 141288 w 510522"/>
                <a:gd name="connsiteY11" fmla="*/ 528638 h 600075"/>
                <a:gd name="connsiteX12" fmla="*/ 146050 w 510522"/>
                <a:gd name="connsiteY12" fmla="*/ 485775 h 600075"/>
                <a:gd name="connsiteX13" fmla="*/ 155575 w 510522"/>
                <a:gd name="connsiteY13" fmla="*/ 457200 h 600075"/>
                <a:gd name="connsiteX14" fmla="*/ 160338 w 510522"/>
                <a:gd name="connsiteY14" fmla="*/ 442913 h 600075"/>
                <a:gd name="connsiteX15" fmla="*/ 155575 w 510522"/>
                <a:gd name="connsiteY15" fmla="*/ 414338 h 600075"/>
                <a:gd name="connsiteX16" fmla="*/ 117475 w 510522"/>
                <a:gd name="connsiteY16" fmla="*/ 381000 h 600075"/>
                <a:gd name="connsiteX17" fmla="*/ 98425 w 510522"/>
                <a:gd name="connsiteY17" fmla="*/ 366713 h 600075"/>
                <a:gd name="connsiteX18" fmla="*/ 84138 w 510522"/>
                <a:gd name="connsiteY18" fmla="*/ 357188 h 600075"/>
                <a:gd name="connsiteX19" fmla="*/ 69850 w 510522"/>
                <a:gd name="connsiteY19" fmla="*/ 342900 h 600075"/>
                <a:gd name="connsiteX20" fmla="*/ 41275 w 510522"/>
                <a:gd name="connsiteY20" fmla="*/ 323850 h 600075"/>
                <a:gd name="connsiteX21" fmla="*/ 12700 w 510522"/>
                <a:gd name="connsiteY21" fmla="*/ 300038 h 600075"/>
                <a:gd name="connsiteX22" fmla="*/ 3175 w 510522"/>
                <a:gd name="connsiteY22" fmla="*/ 271463 h 600075"/>
                <a:gd name="connsiteX23" fmla="*/ 17463 w 510522"/>
                <a:gd name="connsiteY23" fmla="*/ 233363 h 600075"/>
                <a:gd name="connsiteX24" fmla="*/ 22225 w 510522"/>
                <a:gd name="connsiteY24" fmla="*/ 219075 h 600075"/>
                <a:gd name="connsiteX25" fmla="*/ 31750 w 510522"/>
                <a:gd name="connsiteY25" fmla="*/ 204788 h 600075"/>
                <a:gd name="connsiteX26" fmla="*/ 41275 w 510522"/>
                <a:gd name="connsiteY26" fmla="*/ 185738 h 600075"/>
                <a:gd name="connsiteX27" fmla="*/ 55563 w 510522"/>
                <a:gd name="connsiteY27" fmla="*/ 171450 h 600075"/>
                <a:gd name="connsiteX28" fmla="*/ 69850 w 510522"/>
                <a:gd name="connsiteY28" fmla="*/ 152400 h 600075"/>
                <a:gd name="connsiteX29" fmla="*/ 84138 w 510522"/>
                <a:gd name="connsiteY29" fmla="*/ 138113 h 600075"/>
                <a:gd name="connsiteX30" fmla="*/ 93663 w 510522"/>
                <a:gd name="connsiteY30" fmla="*/ 123825 h 600075"/>
                <a:gd name="connsiteX31" fmla="*/ 136525 w 510522"/>
                <a:gd name="connsiteY31" fmla="*/ 85725 h 600075"/>
                <a:gd name="connsiteX32" fmla="*/ 160338 w 510522"/>
                <a:gd name="connsiteY32" fmla="*/ 61913 h 600075"/>
                <a:gd name="connsiteX33" fmla="*/ 169863 w 510522"/>
                <a:gd name="connsiteY33" fmla="*/ 47625 h 600075"/>
                <a:gd name="connsiteX34" fmla="*/ 207963 w 510522"/>
                <a:gd name="connsiteY34" fmla="*/ 28575 h 600075"/>
                <a:gd name="connsiteX35" fmla="*/ 227013 w 510522"/>
                <a:gd name="connsiteY35" fmla="*/ 19050 h 600075"/>
                <a:gd name="connsiteX36" fmla="*/ 255588 w 510522"/>
                <a:gd name="connsiteY36" fmla="*/ 9525 h 600075"/>
                <a:gd name="connsiteX37" fmla="*/ 269875 w 510522"/>
                <a:gd name="connsiteY37" fmla="*/ 4763 h 600075"/>
                <a:gd name="connsiteX38" fmla="*/ 298450 w 510522"/>
                <a:gd name="connsiteY38" fmla="*/ 0 h 600075"/>
                <a:gd name="connsiteX39" fmla="*/ 346075 w 510522"/>
                <a:gd name="connsiteY39" fmla="*/ 14288 h 600075"/>
                <a:gd name="connsiteX40" fmla="*/ 355600 w 510522"/>
                <a:gd name="connsiteY40" fmla="*/ 47625 h 600075"/>
                <a:gd name="connsiteX41" fmla="*/ 369888 w 510522"/>
                <a:gd name="connsiteY41" fmla="*/ 90488 h 600075"/>
                <a:gd name="connsiteX42" fmla="*/ 379413 w 510522"/>
                <a:gd name="connsiteY42" fmla="*/ 119063 h 600075"/>
                <a:gd name="connsiteX43" fmla="*/ 407988 w 510522"/>
                <a:gd name="connsiteY43" fmla="*/ 138113 h 600075"/>
                <a:gd name="connsiteX44" fmla="*/ 474663 w 510522"/>
                <a:gd name="connsiteY44" fmla="*/ 152400 h 600075"/>
                <a:gd name="connsiteX45" fmla="*/ 488950 w 510522"/>
                <a:gd name="connsiteY45" fmla="*/ 161925 h 600075"/>
                <a:gd name="connsiteX46" fmla="*/ 508000 w 510522"/>
                <a:gd name="connsiteY46" fmla="*/ 133350 h 600075"/>
                <a:gd name="connsiteX0" fmla="*/ 508000 w 510522"/>
                <a:gd name="connsiteY0" fmla="*/ 133350 h 600075"/>
                <a:gd name="connsiteX1" fmla="*/ 508000 w 510522"/>
                <a:gd name="connsiteY1" fmla="*/ 133350 h 600075"/>
                <a:gd name="connsiteX2" fmla="*/ 498475 w 510522"/>
                <a:gd name="connsiteY2" fmla="*/ 180975 h 600075"/>
                <a:gd name="connsiteX3" fmla="*/ 493713 w 510522"/>
                <a:gd name="connsiteY3" fmla="*/ 195263 h 600075"/>
                <a:gd name="connsiteX4" fmla="*/ 488950 w 510522"/>
                <a:gd name="connsiteY4" fmla="*/ 233363 h 600075"/>
                <a:gd name="connsiteX5" fmla="*/ 488950 w 510522"/>
                <a:gd name="connsiteY5" fmla="*/ 600075 h 600075"/>
                <a:gd name="connsiteX6" fmla="*/ 505668 w 510522"/>
                <a:gd name="connsiteY6" fmla="*/ 521196 h 600075"/>
                <a:gd name="connsiteX7" fmla="*/ 293688 w 510522"/>
                <a:gd name="connsiteY7" fmla="*/ 542925 h 600075"/>
                <a:gd name="connsiteX8" fmla="*/ 160338 w 510522"/>
                <a:gd name="connsiteY8" fmla="*/ 547688 h 600075"/>
                <a:gd name="connsiteX9" fmla="*/ 146050 w 510522"/>
                <a:gd name="connsiteY9" fmla="*/ 542925 h 600075"/>
                <a:gd name="connsiteX10" fmla="*/ 141288 w 510522"/>
                <a:gd name="connsiteY10" fmla="*/ 528638 h 600075"/>
                <a:gd name="connsiteX11" fmla="*/ 146050 w 510522"/>
                <a:gd name="connsiteY11" fmla="*/ 485775 h 600075"/>
                <a:gd name="connsiteX12" fmla="*/ 155575 w 510522"/>
                <a:gd name="connsiteY12" fmla="*/ 457200 h 600075"/>
                <a:gd name="connsiteX13" fmla="*/ 160338 w 510522"/>
                <a:gd name="connsiteY13" fmla="*/ 442913 h 600075"/>
                <a:gd name="connsiteX14" fmla="*/ 155575 w 510522"/>
                <a:gd name="connsiteY14" fmla="*/ 414338 h 600075"/>
                <a:gd name="connsiteX15" fmla="*/ 117475 w 510522"/>
                <a:gd name="connsiteY15" fmla="*/ 381000 h 600075"/>
                <a:gd name="connsiteX16" fmla="*/ 98425 w 510522"/>
                <a:gd name="connsiteY16" fmla="*/ 366713 h 600075"/>
                <a:gd name="connsiteX17" fmla="*/ 84138 w 510522"/>
                <a:gd name="connsiteY17" fmla="*/ 357188 h 600075"/>
                <a:gd name="connsiteX18" fmla="*/ 69850 w 510522"/>
                <a:gd name="connsiteY18" fmla="*/ 342900 h 600075"/>
                <a:gd name="connsiteX19" fmla="*/ 41275 w 510522"/>
                <a:gd name="connsiteY19" fmla="*/ 323850 h 600075"/>
                <a:gd name="connsiteX20" fmla="*/ 12700 w 510522"/>
                <a:gd name="connsiteY20" fmla="*/ 300038 h 600075"/>
                <a:gd name="connsiteX21" fmla="*/ 3175 w 510522"/>
                <a:gd name="connsiteY21" fmla="*/ 271463 h 600075"/>
                <a:gd name="connsiteX22" fmla="*/ 17463 w 510522"/>
                <a:gd name="connsiteY22" fmla="*/ 233363 h 600075"/>
                <a:gd name="connsiteX23" fmla="*/ 22225 w 510522"/>
                <a:gd name="connsiteY23" fmla="*/ 219075 h 600075"/>
                <a:gd name="connsiteX24" fmla="*/ 31750 w 510522"/>
                <a:gd name="connsiteY24" fmla="*/ 204788 h 600075"/>
                <a:gd name="connsiteX25" fmla="*/ 41275 w 510522"/>
                <a:gd name="connsiteY25" fmla="*/ 185738 h 600075"/>
                <a:gd name="connsiteX26" fmla="*/ 55563 w 510522"/>
                <a:gd name="connsiteY26" fmla="*/ 171450 h 600075"/>
                <a:gd name="connsiteX27" fmla="*/ 69850 w 510522"/>
                <a:gd name="connsiteY27" fmla="*/ 152400 h 600075"/>
                <a:gd name="connsiteX28" fmla="*/ 84138 w 510522"/>
                <a:gd name="connsiteY28" fmla="*/ 138113 h 600075"/>
                <a:gd name="connsiteX29" fmla="*/ 93663 w 510522"/>
                <a:gd name="connsiteY29" fmla="*/ 123825 h 600075"/>
                <a:gd name="connsiteX30" fmla="*/ 136525 w 510522"/>
                <a:gd name="connsiteY30" fmla="*/ 85725 h 600075"/>
                <a:gd name="connsiteX31" fmla="*/ 160338 w 510522"/>
                <a:gd name="connsiteY31" fmla="*/ 61913 h 600075"/>
                <a:gd name="connsiteX32" fmla="*/ 169863 w 510522"/>
                <a:gd name="connsiteY32" fmla="*/ 47625 h 600075"/>
                <a:gd name="connsiteX33" fmla="*/ 207963 w 510522"/>
                <a:gd name="connsiteY33" fmla="*/ 28575 h 600075"/>
                <a:gd name="connsiteX34" fmla="*/ 227013 w 510522"/>
                <a:gd name="connsiteY34" fmla="*/ 19050 h 600075"/>
                <a:gd name="connsiteX35" fmla="*/ 255588 w 510522"/>
                <a:gd name="connsiteY35" fmla="*/ 9525 h 600075"/>
                <a:gd name="connsiteX36" fmla="*/ 269875 w 510522"/>
                <a:gd name="connsiteY36" fmla="*/ 4763 h 600075"/>
                <a:gd name="connsiteX37" fmla="*/ 298450 w 510522"/>
                <a:gd name="connsiteY37" fmla="*/ 0 h 600075"/>
                <a:gd name="connsiteX38" fmla="*/ 346075 w 510522"/>
                <a:gd name="connsiteY38" fmla="*/ 14288 h 600075"/>
                <a:gd name="connsiteX39" fmla="*/ 355600 w 510522"/>
                <a:gd name="connsiteY39" fmla="*/ 47625 h 600075"/>
                <a:gd name="connsiteX40" fmla="*/ 369888 w 510522"/>
                <a:gd name="connsiteY40" fmla="*/ 90488 h 600075"/>
                <a:gd name="connsiteX41" fmla="*/ 379413 w 510522"/>
                <a:gd name="connsiteY41" fmla="*/ 119063 h 600075"/>
                <a:gd name="connsiteX42" fmla="*/ 407988 w 510522"/>
                <a:gd name="connsiteY42" fmla="*/ 138113 h 600075"/>
                <a:gd name="connsiteX43" fmla="*/ 474663 w 510522"/>
                <a:gd name="connsiteY43" fmla="*/ 152400 h 600075"/>
                <a:gd name="connsiteX44" fmla="*/ 488950 w 510522"/>
                <a:gd name="connsiteY44" fmla="*/ 161925 h 600075"/>
                <a:gd name="connsiteX45" fmla="*/ 508000 w 510522"/>
                <a:gd name="connsiteY45" fmla="*/ 133350 h 600075"/>
                <a:gd name="connsiteX0" fmla="*/ 508000 w 508000"/>
                <a:gd name="connsiteY0" fmla="*/ 133350 h 651669"/>
                <a:gd name="connsiteX1" fmla="*/ 508000 w 508000"/>
                <a:gd name="connsiteY1" fmla="*/ 133350 h 651669"/>
                <a:gd name="connsiteX2" fmla="*/ 498475 w 508000"/>
                <a:gd name="connsiteY2" fmla="*/ 180975 h 651669"/>
                <a:gd name="connsiteX3" fmla="*/ 493713 w 508000"/>
                <a:gd name="connsiteY3" fmla="*/ 195263 h 651669"/>
                <a:gd name="connsiteX4" fmla="*/ 488950 w 508000"/>
                <a:gd name="connsiteY4" fmla="*/ 233363 h 651669"/>
                <a:gd name="connsiteX5" fmla="*/ 488950 w 508000"/>
                <a:gd name="connsiteY5" fmla="*/ 600075 h 651669"/>
                <a:gd name="connsiteX6" fmla="*/ 293688 w 508000"/>
                <a:gd name="connsiteY6" fmla="*/ 542925 h 651669"/>
                <a:gd name="connsiteX7" fmla="*/ 160338 w 508000"/>
                <a:gd name="connsiteY7" fmla="*/ 547688 h 651669"/>
                <a:gd name="connsiteX8" fmla="*/ 146050 w 508000"/>
                <a:gd name="connsiteY8" fmla="*/ 542925 h 651669"/>
                <a:gd name="connsiteX9" fmla="*/ 141288 w 508000"/>
                <a:gd name="connsiteY9" fmla="*/ 528638 h 651669"/>
                <a:gd name="connsiteX10" fmla="*/ 146050 w 508000"/>
                <a:gd name="connsiteY10" fmla="*/ 485775 h 651669"/>
                <a:gd name="connsiteX11" fmla="*/ 155575 w 508000"/>
                <a:gd name="connsiteY11" fmla="*/ 457200 h 651669"/>
                <a:gd name="connsiteX12" fmla="*/ 160338 w 508000"/>
                <a:gd name="connsiteY12" fmla="*/ 442913 h 651669"/>
                <a:gd name="connsiteX13" fmla="*/ 155575 w 508000"/>
                <a:gd name="connsiteY13" fmla="*/ 414338 h 651669"/>
                <a:gd name="connsiteX14" fmla="*/ 117475 w 508000"/>
                <a:gd name="connsiteY14" fmla="*/ 381000 h 651669"/>
                <a:gd name="connsiteX15" fmla="*/ 98425 w 508000"/>
                <a:gd name="connsiteY15" fmla="*/ 366713 h 651669"/>
                <a:gd name="connsiteX16" fmla="*/ 84138 w 508000"/>
                <a:gd name="connsiteY16" fmla="*/ 357188 h 651669"/>
                <a:gd name="connsiteX17" fmla="*/ 69850 w 508000"/>
                <a:gd name="connsiteY17" fmla="*/ 342900 h 651669"/>
                <a:gd name="connsiteX18" fmla="*/ 41275 w 508000"/>
                <a:gd name="connsiteY18" fmla="*/ 323850 h 651669"/>
                <a:gd name="connsiteX19" fmla="*/ 12700 w 508000"/>
                <a:gd name="connsiteY19" fmla="*/ 300038 h 651669"/>
                <a:gd name="connsiteX20" fmla="*/ 3175 w 508000"/>
                <a:gd name="connsiteY20" fmla="*/ 271463 h 651669"/>
                <a:gd name="connsiteX21" fmla="*/ 17463 w 508000"/>
                <a:gd name="connsiteY21" fmla="*/ 233363 h 651669"/>
                <a:gd name="connsiteX22" fmla="*/ 22225 w 508000"/>
                <a:gd name="connsiteY22" fmla="*/ 219075 h 651669"/>
                <a:gd name="connsiteX23" fmla="*/ 31750 w 508000"/>
                <a:gd name="connsiteY23" fmla="*/ 204788 h 651669"/>
                <a:gd name="connsiteX24" fmla="*/ 41275 w 508000"/>
                <a:gd name="connsiteY24" fmla="*/ 185738 h 651669"/>
                <a:gd name="connsiteX25" fmla="*/ 55563 w 508000"/>
                <a:gd name="connsiteY25" fmla="*/ 171450 h 651669"/>
                <a:gd name="connsiteX26" fmla="*/ 69850 w 508000"/>
                <a:gd name="connsiteY26" fmla="*/ 152400 h 651669"/>
                <a:gd name="connsiteX27" fmla="*/ 84138 w 508000"/>
                <a:gd name="connsiteY27" fmla="*/ 138113 h 651669"/>
                <a:gd name="connsiteX28" fmla="*/ 93663 w 508000"/>
                <a:gd name="connsiteY28" fmla="*/ 123825 h 651669"/>
                <a:gd name="connsiteX29" fmla="*/ 136525 w 508000"/>
                <a:gd name="connsiteY29" fmla="*/ 85725 h 651669"/>
                <a:gd name="connsiteX30" fmla="*/ 160338 w 508000"/>
                <a:gd name="connsiteY30" fmla="*/ 61913 h 651669"/>
                <a:gd name="connsiteX31" fmla="*/ 169863 w 508000"/>
                <a:gd name="connsiteY31" fmla="*/ 47625 h 651669"/>
                <a:gd name="connsiteX32" fmla="*/ 207963 w 508000"/>
                <a:gd name="connsiteY32" fmla="*/ 28575 h 651669"/>
                <a:gd name="connsiteX33" fmla="*/ 227013 w 508000"/>
                <a:gd name="connsiteY33" fmla="*/ 19050 h 651669"/>
                <a:gd name="connsiteX34" fmla="*/ 255588 w 508000"/>
                <a:gd name="connsiteY34" fmla="*/ 9525 h 651669"/>
                <a:gd name="connsiteX35" fmla="*/ 269875 w 508000"/>
                <a:gd name="connsiteY35" fmla="*/ 4763 h 651669"/>
                <a:gd name="connsiteX36" fmla="*/ 298450 w 508000"/>
                <a:gd name="connsiteY36" fmla="*/ 0 h 651669"/>
                <a:gd name="connsiteX37" fmla="*/ 346075 w 508000"/>
                <a:gd name="connsiteY37" fmla="*/ 14288 h 651669"/>
                <a:gd name="connsiteX38" fmla="*/ 355600 w 508000"/>
                <a:gd name="connsiteY38" fmla="*/ 47625 h 651669"/>
                <a:gd name="connsiteX39" fmla="*/ 369888 w 508000"/>
                <a:gd name="connsiteY39" fmla="*/ 90488 h 651669"/>
                <a:gd name="connsiteX40" fmla="*/ 379413 w 508000"/>
                <a:gd name="connsiteY40" fmla="*/ 119063 h 651669"/>
                <a:gd name="connsiteX41" fmla="*/ 407988 w 508000"/>
                <a:gd name="connsiteY41" fmla="*/ 138113 h 651669"/>
                <a:gd name="connsiteX42" fmla="*/ 474663 w 508000"/>
                <a:gd name="connsiteY42" fmla="*/ 152400 h 651669"/>
                <a:gd name="connsiteX43" fmla="*/ 488950 w 508000"/>
                <a:gd name="connsiteY43" fmla="*/ 161925 h 651669"/>
                <a:gd name="connsiteX44" fmla="*/ 508000 w 508000"/>
                <a:gd name="connsiteY44" fmla="*/ 133350 h 651669"/>
                <a:gd name="connsiteX0" fmla="*/ 508000 w 508000"/>
                <a:gd name="connsiteY0" fmla="*/ 133350 h 652463"/>
                <a:gd name="connsiteX1" fmla="*/ 508000 w 508000"/>
                <a:gd name="connsiteY1" fmla="*/ 133350 h 652463"/>
                <a:gd name="connsiteX2" fmla="*/ 498475 w 508000"/>
                <a:gd name="connsiteY2" fmla="*/ 180975 h 652463"/>
                <a:gd name="connsiteX3" fmla="*/ 493713 w 508000"/>
                <a:gd name="connsiteY3" fmla="*/ 195263 h 652463"/>
                <a:gd name="connsiteX4" fmla="*/ 488950 w 508000"/>
                <a:gd name="connsiteY4" fmla="*/ 233363 h 652463"/>
                <a:gd name="connsiteX5" fmla="*/ 488950 w 508000"/>
                <a:gd name="connsiteY5" fmla="*/ 600075 h 652463"/>
                <a:gd name="connsiteX6" fmla="*/ 160338 w 508000"/>
                <a:gd name="connsiteY6" fmla="*/ 547688 h 652463"/>
                <a:gd name="connsiteX7" fmla="*/ 146050 w 508000"/>
                <a:gd name="connsiteY7" fmla="*/ 542925 h 652463"/>
                <a:gd name="connsiteX8" fmla="*/ 141288 w 508000"/>
                <a:gd name="connsiteY8" fmla="*/ 528638 h 652463"/>
                <a:gd name="connsiteX9" fmla="*/ 146050 w 508000"/>
                <a:gd name="connsiteY9" fmla="*/ 485775 h 652463"/>
                <a:gd name="connsiteX10" fmla="*/ 155575 w 508000"/>
                <a:gd name="connsiteY10" fmla="*/ 457200 h 652463"/>
                <a:gd name="connsiteX11" fmla="*/ 160338 w 508000"/>
                <a:gd name="connsiteY11" fmla="*/ 442913 h 652463"/>
                <a:gd name="connsiteX12" fmla="*/ 155575 w 508000"/>
                <a:gd name="connsiteY12" fmla="*/ 414338 h 652463"/>
                <a:gd name="connsiteX13" fmla="*/ 117475 w 508000"/>
                <a:gd name="connsiteY13" fmla="*/ 381000 h 652463"/>
                <a:gd name="connsiteX14" fmla="*/ 98425 w 508000"/>
                <a:gd name="connsiteY14" fmla="*/ 366713 h 652463"/>
                <a:gd name="connsiteX15" fmla="*/ 84138 w 508000"/>
                <a:gd name="connsiteY15" fmla="*/ 357188 h 652463"/>
                <a:gd name="connsiteX16" fmla="*/ 69850 w 508000"/>
                <a:gd name="connsiteY16" fmla="*/ 342900 h 652463"/>
                <a:gd name="connsiteX17" fmla="*/ 41275 w 508000"/>
                <a:gd name="connsiteY17" fmla="*/ 323850 h 652463"/>
                <a:gd name="connsiteX18" fmla="*/ 12700 w 508000"/>
                <a:gd name="connsiteY18" fmla="*/ 300038 h 652463"/>
                <a:gd name="connsiteX19" fmla="*/ 3175 w 508000"/>
                <a:gd name="connsiteY19" fmla="*/ 271463 h 652463"/>
                <a:gd name="connsiteX20" fmla="*/ 17463 w 508000"/>
                <a:gd name="connsiteY20" fmla="*/ 233363 h 652463"/>
                <a:gd name="connsiteX21" fmla="*/ 22225 w 508000"/>
                <a:gd name="connsiteY21" fmla="*/ 219075 h 652463"/>
                <a:gd name="connsiteX22" fmla="*/ 31750 w 508000"/>
                <a:gd name="connsiteY22" fmla="*/ 204788 h 652463"/>
                <a:gd name="connsiteX23" fmla="*/ 41275 w 508000"/>
                <a:gd name="connsiteY23" fmla="*/ 185738 h 652463"/>
                <a:gd name="connsiteX24" fmla="*/ 55563 w 508000"/>
                <a:gd name="connsiteY24" fmla="*/ 171450 h 652463"/>
                <a:gd name="connsiteX25" fmla="*/ 69850 w 508000"/>
                <a:gd name="connsiteY25" fmla="*/ 152400 h 652463"/>
                <a:gd name="connsiteX26" fmla="*/ 84138 w 508000"/>
                <a:gd name="connsiteY26" fmla="*/ 138113 h 652463"/>
                <a:gd name="connsiteX27" fmla="*/ 93663 w 508000"/>
                <a:gd name="connsiteY27" fmla="*/ 123825 h 652463"/>
                <a:gd name="connsiteX28" fmla="*/ 136525 w 508000"/>
                <a:gd name="connsiteY28" fmla="*/ 85725 h 652463"/>
                <a:gd name="connsiteX29" fmla="*/ 160338 w 508000"/>
                <a:gd name="connsiteY29" fmla="*/ 61913 h 652463"/>
                <a:gd name="connsiteX30" fmla="*/ 169863 w 508000"/>
                <a:gd name="connsiteY30" fmla="*/ 47625 h 652463"/>
                <a:gd name="connsiteX31" fmla="*/ 207963 w 508000"/>
                <a:gd name="connsiteY31" fmla="*/ 28575 h 652463"/>
                <a:gd name="connsiteX32" fmla="*/ 227013 w 508000"/>
                <a:gd name="connsiteY32" fmla="*/ 19050 h 652463"/>
                <a:gd name="connsiteX33" fmla="*/ 255588 w 508000"/>
                <a:gd name="connsiteY33" fmla="*/ 9525 h 652463"/>
                <a:gd name="connsiteX34" fmla="*/ 269875 w 508000"/>
                <a:gd name="connsiteY34" fmla="*/ 4763 h 652463"/>
                <a:gd name="connsiteX35" fmla="*/ 298450 w 508000"/>
                <a:gd name="connsiteY35" fmla="*/ 0 h 652463"/>
                <a:gd name="connsiteX36" fmla="*/ 346075 w 508000"/>
                <a:gd name="connsiteY36" fmla="*/ 14288 h 652463"/>
                <a:gd name="connsiteX37" fmla="*/ 355600 w 508000"/>
                <a:gd name="connsiteY37" fmla="*/ 47625 h 652463"/>
                <a:gd name="connsiteX38" fmla="*/ 369888 w 508000"/>
                <a:gd name="connsiteY38" fmla="*/ 90488 h 652463"/>
                <a:gd name="connsiteX39" fmla="*/ 379413 w 508000"/>
                <a:gd name="connsiteY39" fmla="*/ 119063 h 652463"/>
                <a:gd name="connsiteX40" fmla="*/ 407988 w 508000"/>
                <a:gd name="connsiteY40" fmla="*/ 138113 h 652463"/>
                <a:gd name="connsiteX41" fmla="*/ 474663 w 508000"/>
                <a:gd name="connsiteY41" fmla="*/ 152400 h 652463"/>
                <a:gd name="connsiteX42" fmla="*/ 488950 w 508000"/>
                <a:gd name="connsiteY42" fmla="*/ 161925 h 652463"/>
                <a:gd name="connsiteX43" fmla="*/ 508000 w 508000"/>
                <a:gd name="connsiteY43" fmla="*/ 133350 h 652463"/>
                <a:gd name="connsiteX0" fmla="*/ 508000 w 508000"/>
                <a:gd name="connsiteY0" fmla="*/ 133350 h 645593"/>
                <a:gd name="connsiteX1" fmla="*/ 508000 w 508000"/>
                <a:gd name="connsiteY1" fmla="*/ 133350 h 645593"/>
                <a:gd name="connsiteX2" fmla="*/ 498475 w 508000"/>
                <a:gd name="connsiteY2" fmla="*/ 180975 h 645593"/>
                <a:gd name="connsiteX3" fmla="*/ 493713 w 508000"/>
                <a:gd name="connsiteY3" fmla="*/ 195263 h 645593"/>
                <a:gd name="connsiteX4" fmla="*/ 488950 w 508000"/>
                <a:gd name="connsiteY4" fmla="*/ 233363 h 645593"/>
                <a:gd name="connsiteX5" fmla="*/ 505668 w 508000"/>
                <a:gd name="connsiteY5" fmla="*/ 593205 h 645593"/>
                <a:gd name="connsiteX6" fmla="*/ 160338 w 508000"/>
                <a:gd name="connsiteY6" fmla="*/ 547688 h 645593"/>
                <a:gd name="connsiteX7" fmla="*/ 146050 w 508000"/>
                <a:gd name="connsiteY7" fmla="*/ 542925 h 645593"/>
                <a:gd name="connsiteX8" fmla="*/ 141288 w 508000"/>
                <a:gd name="connsiteY8" fmla="*/ 528638 h 645593"/>
                <a:gd name="connsiteX9" fmla="*/ 146050 w 508000"/>
                <a:gd name="connsiteY9" fmla="*/ 485775 h 645593"/>
                <a:gd name="connsiteX10" fmla="*/ 155575 w 508000"/>
                <a:gd name="connsiteY10" fmla="*/ 457200 h 645593"/>
                <a:gd name="connsiteX11" fmla="*/ 160338 w 508000"/>
                <a:gd name="connsiteY11" fmla="*/ 442913 h 645593"/>
                <a:gd name="connsiteX12" fmla="*/ 155575 w 508000"/>
                <a:gd name="connsiteY12" fmla="*/ 414338 h 645593"/>
                <a:gd name="connsiteX13" fmla="*/ 117475 w 508000"/>
                <a:gd name="connsiteY13" fmla="*/ 381000 h 645593"/>
                <a:gd name="connsiteX14" fmla="*/ 98425 w 508000"/>
                <a:gd name="connsiteY14" fmla="*/ 366713 h 645593"/>
                <a:gd name="connsiteX15" fmla="*/ 84138 w 508000"/>
                <a:gd name="connsiteY15" fmla="*/ 357188 h 645593"/>
                <a:gd name="connsiteX16" fmla="*/ 69850 w 508000"/>
                <a:gd name="connsiteY16" fmla="*/ 342900 h 645593"/>
                <a:gd name="connsiteX17" fmla="*/ 41275 w 508000"/>
                <a:gd name="connsiteY17" fmla="*/ 323850 h 645593"/>
                <a:gd name="connsiteX18" fmla="*/ 12700 w 508000"/>
                <a:gd name="connsiteY18" fmla="*/ 300038 h 645593"/>
                <a:gd name="connsiteX19" fmla="*/ 3175 w 508000"/>
                <a:gd name="connsiteY19" fmla="*/ 271463 h 645593"/>
                <a:gd name="connsiteX20" fmla="*/ 17463 w 508000"/>
                <a:gd name="connsiteY20" fmla="*/ 233363 h 645593"/>
                <a:gd name="connsiteX21" fmla="*/ 22225 w 508000"/>
                <a:gd name="connsiteY21" fmla="*/ 219075 h 645593"/>
                <a:gd name="connsiteX22" fmla="*/ 31750 w 508000"/>
                <a:gd name="connsiteY22" fmla="*/ 204788 h 645593"/>
                <a:gd name="connsiteX23" fmla="*/ 41275 w 508000"/>
                <a:gd name="connsiteY23" fmla="*/ 185738 h 645593"/>
                <a:gd name="connsiteX24" fmla="*/ 55563 w 508000"/>
                <a:gd name="connsiteY24" fmla="*/ 171450 h 645593"/>
                <a:gd name="connsiteX25" fmla="*/ 69850 w 508000"/>
                <a:gd name="connsiteY25" fmla="*/ 152400 h 645593"/>
                <a:gd name="connsiteX26" fmla="*/ 84138 w 508000"/>
                <a:gd name="connsiteY26" fmla="*/ 138113 h 645593"/>
                <a:gd name="connsiteX27" fmla="*/ 93663 w 508000"/>
                <a:gd name="connsiteY27" fmla="*/ 123825 h 645593"/>
                <a:gd name="connsiteX28" fmla="*/ 136525 w 508000"/>
                <a:gd name="connsiteY28" fmla="*/ 85725 h 645593"/>
                <a:gd name="connsiteX29" fmla="*/ 160338 w 508000"/>
                <a:gd name="connsiteY29" fmla="*/ 61913 h 645593"/>
                <a:gd name="connsiteX30" fmla="*/ 169863 w 508000"/>
                <a:gd name="connsiteY30" fmla="*/ 47625 h 645593"/>
                <a:gd name="connsiteX31" fmla="*/ 207963 w 508000"/>
                <a:gd name="connsiteY31" fmla="*/ 28575 h 645593"/>
                <a:gd name="connsiteX32" fmla="*/ 227013 w 508000"/>
                <a:gd name="connsiteY32" fmla="*/ 19050 h 645593"/>
                <a:gd name="connsiteX33" fmla="*/ 255588 w 508000"/>
                <a:gd name="connsiteY33" fmla="*/ 9525 h 645593"/>
                <a:gd name="connsiteX34" fmla="*/ 269875 w 508000"/>
                <a:gd name="connsiteY34" fmla="*/ 4763 h 645593"/>
                <a:gd name="connsiteX35" fmla="*/ 298450 w 508000"/>
                <a:gd name="connsiteY35" fmla="*/ 0 h 645593"/>
                <a:gd name="connsiteX36" fmla="*/ 346075 w 508000"/>
                <a:gd name="connsiteY36" fmla="*/ 14288 h 645593"/>
                <a:gd name="connsiteX37" fmla="*/ 355600 w 508000"/>
                <a:gd name="connsiteY37" fmla="*/ 47625 h 645593"/>
                <a:gd name="connsiteX38" fmla="*/ 369888 w 508000"/>
                <a:gd name="connsiteY38" fmla="*/ 90488 h 645593"/>
                <a:gd name="connsiteX39" fmla="*/ 379413 w 508000"/>
                <a:gd name="connsiteY39" fmla="*/ 119063 h 645593"/>
                <a:gd name="connsiteX40" fmla="*/ 407988 w 508000"/>
                <a:gd name="connsiteY40" fmla="*/ 138113 h 645593"/>
                <a:gd name="connsiteX41" fmla="*/ 474663 w 508000"/>
                <a:gd name="connsiteY41" fmla="*/ 152400 h 645593"/>
                <a:gd name="connsiteX42" fmla="*/ 488950 w 508000"/>
                <a:gd name="connsiteY42" fmla="*/ 161925 h 645593"/>
                <a:gd name="connsiteX43" fmla="*/ 508000 w 508000"/>
                <a:gd name="connsiteY43" fmla="*/ 133350 h 645593"/>
                <a:gd name="connsiteX0" fmla="*/ 508000 w 508000"/>
                <a:gd name="connsiteY0" fmla="*/ 133350 h 593205"/>
                <a:gd name="connsiteX1" fmla="*/ 508000 w 508000"/>
                <a:gd name="connsiteY1" fmla="*/ 133350 h 593205"/>
                <a:gd name="connsiteX2" fmla="*/ 498475 w 508000"/>
                <a:gd name="connsiteY2" fmla="*/ 180975 h 593205"/>
                <a:gd name="connsiteX3" fmla="*/ 493713 w 508000"/>
                <a:gd name="connsiteY3" fmla="*/ 195263 h 593205"/>
                <a:gd name="connsiteX4" fmla="*/ 488950 w 508000"/>
                <a:gd name="connsiteY4" fmla="*/ 233363 h 593205"/>
                <a:gd name="connsiteX5" fmla="*/ 505668 w 508000"/>
                <a:gd name="connsiteY5" fmla="*/ 593205 h 593205"/>
                <a:gd name="connsiteX6" fmla="*/ 160338 w 508000"/>
                <a:gd name="connsiteY6" fmla="*/ 547688 h 593205"/>
                <a:gd name="connsiteX7" fmla="*/ 146050 w 508000"/>
                <a:gd name="connsiteY7" fmla="*/ 542925 h 593205"/>
                <a:gd name="connsiteX8" fmla="*/ 141288 w 508000"/>
                <a:gd name="connsiteY8" fmla="*/ 528638 h 593205"/>
                <a:gd name="connsiteX9" fmla="*/ 146050 w 508000"/>
                <a:gd name="connsiteY9" fmla="*/ 485775 h 593205"/>
                <a:gd name="connsiteX10" fmla="*/ 155575 w 508000"/>
                <a:gd name="connsiteY10" fmla="*/ 457200 h 593205"/>
                <a:gd name="connsiteX11" fmla="*/ 160338 w 508000"/>
                <a:gd name="connsiteY11" fmla="*/ 442913 h 593205"/>
                <a:gd name="connsiteX12" fmla="*/ 155575 w 508000"/>
                <a:gd name="connsiteY12" fmla="*/ 414338 h 593205"/>
                <a:gd name="connsiteX13" fmla="*/ 117475 w 508000"/>
                <a:gd name="connsiteY13" fmla="*/ 381000 h 593205"/>
                <a:gd name="connsiteX14" fmla="*/ 98425 w 508000"/>
                <a:gd name="connsiteY14" fmla="*/ 366713 h 593205"/>
                <a:gd name="connsiteX15" fmla="*/ 84138 w 508000"/>
                <a:gd name="connsiteY15" fmla="*/ 357188 h 593205"/>
                <a:gd name="connsiteX16" fmla="*/ 69850 w 508000"/>
                <a:gd name="connsiteY16" fmla="*/ 342900 h 593205"/>
                <a:gd name="connsiteX17" fmla="*/ 41275 w 508000"/>
                <a:gd name="connsiteY17" fmla="*/ 323850 h 593205"/>
                <a:gd name="connsiteX18" fmla="*/ 12700 w 508000"/>
                <a:gd name="connsiteY18" fmla="*/ 300038 h 593205"/>
                <a:gd name="connsiteX19" fmla="*/ 3175 w 508000"/>
                <a:gd name="connsiteY19" fmla="*/ 271463 h 593205"/>
                <a:gd name="connsiteX20" fmla="*/ 17463 w 508000"/>
                <a:gd name="connsiteY20" fmla="*/ 233363 h 593205"/>
                <a:gd name="connsiteX21" fmla="*/ 22225 w 508000"/>
                <a:gd name="connsiteY21" fmla="*/ 219075 h 593205"/>
                <a:gd name="connsiteX22" fmla="*/ 31750 w 508000"/>
                <a:gd name="connsiteY22" fmla="*/ 204788 h 593205"/>
                <a:gd name="connsiteX23" fmla="*/ 41275 w 508000"/>
                <a:gd name="connsiteY23" fmla="*/ 185738 h 593205"/>
                <a:gd name="connsiteX24" fmla="*/ 55563 w 508000"/>
                <a:gd name="connsiteY24" fmla="*/ 171450 h 593205"/>
                <a:gd name="connsiteX25" fmla="*/ 69850 w 508000"/>
                <a:gd name="connsiteY25" fmla="*/ 152400 h 593205"/>
                <a:gd name="connsiteX26" fmla="*/ 84138 w 508000"/>
                <a:gd name="connsiteY26" fmla="*/ 138113 h 593205"/>
                <a:gd name="connsiteX27" fmla="*/ 93663 w 508000"/>
                <a:gd name="connsiteY27" fmla="*/ 123825 h 593205"/>
                <a:gd name="connsiteX28" fmla="*/ 136525 w 508000"/>
                <a:gd name="connsiteY28" fmla="*/ 85725 h 593205"/>
                <a:gd name="connsiteX29" fmla="*/ 160338 w 508000"/>
                <a:gd name="connsiteY29" fmla="*/ 61913 h 593205"/>
                <a:gd name="connsiteX30" fmla="*/ 169863 w 508000"/>
                <a:gd name="connsiteY30" fmla="*/ 47625 h 593205"/>
                <a:gd name="connsiteX31" fmla="*/ 207963 w 508000"/>
                <a:gd name="connsiteY31" fmla="*/ 28575 h 593205"/>
                <a:gd name="connsiteX32" fmla="*/ 227013 w 508000"/>
                <a:gd name="connsiteY32" fmla="*/ 19050 h 593205"/>
                <a:gd name="connsiteX33" fmla="*/ 255588 w 508000"/>
                <a:gd name="connsiteY33" fmla="*/ 9525 h 593205"/>
                <a:gd name="connsiteX34" fmla="*/ 269875 w 508000"/>
                <a:gd name="connsiteY34" fmla="*/ 4763 h 593205"/>
                <a:gd name="connsiteX35" fmla="*/ 298450 w 508000"/>
                <a:gd name="connsiteY35" fmla="*/ 0 h 593205"/>
                <a:gd name="connsiteX36" fmla="*/ 346075 w 508000"/>
                <a:gd name="connsiteY36" fmla="*/ 14288 h 593205"/>
                <a:gd name="connsiteX37" fmla="*/ 355600 w 508000"/>
                <a:gd name="connsiteY37" fmla="*/ 47625 h 593205"/>
                <a:gd name="connsiteX38" fmla="*/ 369888 w 508000"/>
                <a:gd name="connsiteY38" fmla="*/ 90488 h 593205"/>
                <a:gd name="connsiteX39" fmla="*/ 379413 w 508000"/>
                <a:gd name="connsiteY39" fmla="*/ 119063 h 593205"/>
                <a:gd name="connsiteX40" fmla="*/ 407988 w 508000"/>
                <a:gd name="connsiteY40" fmla="*/ 138113 h 593205"/>
                <a:gd name="connsiteX41" fmla="*/ 474663 w 508000"/>
                <a:gd name="connsiteY41" fmla="*/ 152400 h 593205"/>
                <a:gd name="connsiteX42" fmla="*/ 488950 w 508000"/>
                <a:gd name="connsiteY42" fmla="*/ 161925 h 593205"/>
                <a:gd name="connsiteX43" fmla="*/ 508000 w 508000"/>
                <a:gd name="connsiteY43" fmla="*/ 133350 h 593205"/>
                <a:gd name="connsiteX0" fmla="*/ 508000 w 561230"/>
                <a:gd name="connsiteY0" fmla="*/ 133350 h 651942"/>
                <a:gd name="connsiteX1" fmla="*/ 508000 w 561230"/>
                <a:gd name="connsiteY1" fmla="*/ 133350 h 651942"/>
                <a:gd name="connsiteX2" fmla="*/ 498475 w 561230"/>
                <a:gd name="connsiteY2" fmla="*/ 180975 h 651942"/>
                <a:gd name="connsiteX3" fmla="*/ 493713 w 561230"/>
                <a:gd name="connsiteY3" fmla="*/ 195263 h 651942"/>
                <a:gd name="connsiteX4" fmla="*/ 505668 w 561230"/>
                <a:gd name="connsiteY4" fmla="*/ 593205 h 651942"/>
                <a:gd name="connsiteX5" fmla="*/ 160338 w 561230"/>
                <a:gd name="connsiteY5" fmla="*/ 547688 h 651942"/>
                <a:gd name="connsiteX6" fmla="*/ 146050 w 561230"/>
                <a:gd name="connsiteY6" fmla="*/ 542925 h 651942"/>
                <a:gd name="connsiteX7" fmla="*/ 141288 w 561230"/>
                <a:gd name="connsiteY7" fmla="*/ 528638 h 651942"/>
                <a:gd name="connsiteX8" fmla="*/ 146050 w 561230"/>
                <a:gd name="connsiteY8" fmla="*/ 485775 h 651942"/>
                <a:gd name="connsiteX9" fmla="*/ 155575 w 561230"/>
                <a:gd name="connsiteY9" fmla="*/ 457200 h 651942"/>
                <a:gd name="connsiteX10" fmla="*/ 160338 w 561230"/>
                <a:gd name="connsiteY10" fmla="*/ 442913 h 651942"/>
                <a:gd name="connsiteX11" fmla="*/ 155575 w 561230"/>
                <a:gd name="connsiteY11" fmla="*/ 414338 h 651942"/>
                <a:gd name="connsiteX12" fmla="*/ 117475 w 561230"/>
                <a:gd name="connsiteY12" fmla="*/ 381000 h 651942"/>
                <a:gd name="connsiteX13" fmla="*/ 98425 w 561230"/>
                <a:gd name="connsiteY13" fmla="*/ 366713 h 651942"/>
                <a:gd name="connsiteX14" fmla="*/ 84138 w 561230"/>
                <a:gd name="connsiteY14" fmla="*/ 357188 h 651942"/>
                <a:gd name="connsiteX15" fmla="*/ 69850 w 561230"/>
                <a:gd name="connsiteY15" fmla="*/ 342900 h 651942"/>
                <a:gd name="connsiteX16" fmla="*/ 41275 w 561230"/>
                <a:gd name="connsiteY16" fmla="*/ 323850 h 651942"/>
                <a:gd name="connsiteX17" fmla="*/ 12700 w 561230"/>
                <a:gd name="connsiteY17" fmla="*/ 300038 h 651942"/>
                <a:gd name="connsiteX18" fmla="*/ 3175 w 561230"/>
                <a:gd name="connsiteY18" fmla="*/ 271463 h 651942"/>
                <a:gd name="connsiteX19" fmla="*/ 17463 w 561230"/>
                <a:gd name="connsiteY19" fmla="*/ 233363 h 651942"/>
                <a:gd name="connsiteX20" fmla="*/ 22225 w 561230"/>
                <a:gd name="connsiteY20" fmla="*/ 219075 h 651942"/>
                <a:gd name="connsiteX21" fmla="*/ 31750 w 561230"/>
                <a:gd name="connsiteY21" fmla="*/ 204788 h 651942"/>
                <a:gd name="connsiteX22" fmla="*/ 41275 w 561230"/>
                <a:gd name="connsiteY22" fmla="*/ 185738 h 651942"/>
                <a:gd name="connsiteX23" fmla="*/ 55563 w 561230"/>
                <a:gd name="connsiteY23" fmla="*/ 171450 h 651942"/>
                <a:gd name="connsiteX24" fmla="*/ 69850 w 561230"/>
                <a:gd name="connsiteY24" fmla="*/ 152400 h 651942"/>
                <a:gd name="connsiteX25" fmla="*/ 84138 w 561230"/>
                <a:gd name="connsiteY25" fmla="*/ 138113 h 651942"/>
                <a:gd name="connsiteX26" fmla="*/ 93663 w 561230"/>
                <a:gd name="connsiteY26" fmla="*/ 123825 h 651942"/>
                <a:gd name="connsiteX27" fmla="*/ 136525 w 561230"/>
                <a:gd name="connsiteY27" fmla="*/ 85725 h 651942"/>
                <a:gd name="connsiteX28" fmla="*/ 160338 w 561230"/>
                <a:gd name="connsiteY28" fmla="*/ 61913 h 651942"/>
                <a:gd name="connsiteX29" fmla="*/ 169863 w 561230"/>
                <a:gd name="connsiteY29" fmla="*/ 47625 h 651942"/>
                <a:gd name="connsiteX30" fmla="*/ 207963 w 561230"/>
                <a:gd name="connsiteY30" fmla="*/ 28575 h 651942"/>
                <a:gd name="connsiteX31" fmla="*/ 227013 w 561230"/>
                <a:gd name="connsiteY31" fmla="*/ 19050 h 651942"/>
                <a:gd name="connsiteX32" fmla="*/ 255588 w 561230"/>
                <a:gd name="connsiteY32" fmla="*/ 9525 h 651942"/>
                <a:gd name="connsiteX33" fmla="*/ 269875 w 561230"/>
                <a:gd name="connsiteY33" fmla="*/ 4763 h 651942"/>
                <a:gd name="connsiteX34" fmla="*/ 298450 w 561230"/>
                <a:gd name="connsiteY34" fmla="*/ 0 h 651942"/>
                <a:gd name="connsiteX35" fmla="*/ 346075 w 561230"/>
                <a:gd name="connsiteY35" fmla="*/ 14288 h 651942"/>
                <a:gd name="connsiteX36" fmla="*/ 355600 w 561230"/>
                <a:gd name="connsiteY36" fmla="*/ 47625 h 651942"/>
                <a:gd name="connsiteX37" fmla="*/ 369888 w 561230"/>
                <a:gd name="connsiteY37" fmla="*/ 90488 h 651942"/>
                <a:gd name="connsiteX38" fmla="*/ 379413 w 561230"/>
                <a:gd name="connsiteY38" fmla="*/ 119063 h 651942"/>
                <a:gd name="connsiteX39" fmla="*/ 407988 w 561230"/>
                <a:gd name="connsiteY39" fmla="*/ 138113 h 651942"/>
                <a:gd name="connsiteX40" fmla="*/ 474663 w 561230"/>
                <a:gd name="connsiteY40" fmla="*/ 152400 h 651942"/>
                <a:gd name="connsiteX41" fmla="*/ 488950 w 561230"/>
                <a:gd name="connsiteY41" fmla="*/ 161925 h 651942"/>
                <a:gd name="connsiteX42" fmla="*/ 508000 w 561230"/>
                <a:gd name="connsiteY42" fmla="*/ 133350 h 651942"/>
                <a:gd name="connsiteX0" fmla="*/ 508000 w 562024"/>
                <a:gd name="connsiteY0" fmla="*/ 133350 h 654324"/>
                <a:gd name="connsiteX1" fmla="*/ 508000 w 562024"/>
                <a:gd name="connsiteY1" fmla="*/ 133350 h 654324"/>
                <a:gd name="connsiteX2" fmla="*/ 498475 w 562024"/>
                <a:gd name="connsiteY2" fmla="*/ 180975 h 654324"/>
                <a:gd name="connsiteX3" fmla="*/ 505668 w 562024"/>
                <a:gd name="connsiteY3" fmla="*/ 593205 h 654324"/>
                <a:gd name="connsiteX4" fmla="*/ 160338 w 562024"/>
                <a:gd name="connsiteY4" fmla="*/ 547688 h 654324"/>
                <a:gd name="connsiteX5" fmla="*/ 146050 w 562024"/>
                <a:gd name="connsiteY5" fmla="*/ 542925 h 654324"/>
                <a:gd name="connsiteX6" fmla="*/ 141288 w 562024"/>
                <a:gd name="connsiteY6" fmla="*/ 528638 h 654324"/>
                <a:gd name="connsiteX7" fmla="*/ 146050 w 562024"/>
                <a:gd name="connsiteY7" fmla="*/ 485775 h 654324"/>
                <a:gd name="connsiteX8" fmla="*/ 155575 w 562024"/>
                <a:gd name="connsiteY8" fmla="*/ 457200 h 654324"/>
                <a:gd name="connsiteX9" fmla="*/ 160338 w 562024"/>
                <a:gd name="connsiteY9" fmla="*/ 442913 h 654324"/>
                <a:gd name="connsiteX10" fmla="*/ 155575 w 562024"/>
                <a:gd name="connsiteY10" fmla="*/ 414338 h 654324"/>
                <a:gd name="connsiteX11" fmla="*/ 117475 w 562024"/>
                <a:gd name="connsiteY11" fmla="*/ 381000 h 654324"/>
                <a:gd name="connsiteX12" fmla="*/ 98425 w 562024"/>
                <a:gd name="connsiteY12" fmla="*/ 366713 h 654324"/>
                <a:gd name="connsiteX13" fmla="*/ 84138 w 562024"/>
                <a:gd name="connsiteY13" fmla="*/ 357188 h 654324"/>
                <a:gd name="connsiteX14" fmla="*/ 69850 w 562024"/>
                <a:gd name="connsiteY14" fmla="*/ 342900 h 654324"/>
                <a:gd name="connsiteX15" fmla="*/ 41275 w 562024"/>
                <a:gd name="connsiteY15" fmla="*/ 323850 h 654324"/>
                <a:gd name="connsiteX16" fmla="*/ 12700 w 562024"/>
                <a:gd name="connsiteY16" fmla="*/ 300038 h 654324"/>
                <a:gd name="connsiteX17" fmla="*/ 3175 w 562024"/>
                <a:gd name="connsiteY17" fmla="*/ 271463 h 654324"/>
                <a:gd name="connsiteX18" fmla="*/ 17463 w 562024"/>
                <a:gd name="connsiteY18" fmla="*/ 233363 h 654324"/>
                <a:gd name="connsiteX19" fmla="*/ 22225 w 562024"/>
                <a:gd name="connsiteY19" fmla="*/ 219075 h 654324"/>
                <a:gd name="connsiteX20" fmla="*/ 31750 w 562024"/>
                <a:gd name="connsiteY20" fmla="*/ 204788 h 654324"/>
                <a:gd name="connsiteX21" fmla="*/ 41275 w 562024"/>
                <a:gd name="connsiteY21" fmla="*/ 185738 h 654324"/>
                <a:gd name="connsiteX22" fmla="*/ 55563 w 562024"/>
                <a:gd name="connsiteY22" fmla="*/ 171450 h 654324"/>
                <a:gd name="connsiteX23" fmla="*/ 69850 w 562024"/>
                <a:gd name="connsiteY23" fmla="*/ 152400 h 654324"/>
                <a:gd name="connsiteX24" fmla="*/ 84138 w 562024"/>
                <a:gd name="connsiteY24" fmla="*/ 138113 h 654324"/>
                <a:gd name="connsiteX25" fmla="*/ 93663 w 562024"/>
                <a:gd name="connsiteY25" fmla="*/ 123825 h 654324"/>
                <a:gd name="connsiteX26" fmla="*/ 136525 w 562024"/>
                <a:gd name="connsiteY26" fmla="*/ 85725 h 654324"/>
                <a:gd name="connsiteX27" fmla="*/ 160338 w 562024"/>
                <a:gd name="connsiteY27" fmla="*/ 61913 h 654324"/>
                <a:gd name="connsiteX28" fmla="*/ 169863 w 562024"/>
                <a:gd name="connsiteY28" fmla="*/ 47625 h 654324"/>
                <a:gd name="connsiteX29" fmla="*/ 207963 w 562024"/>
                <a:gd name="connsiteY29" fmla="*/ 28575 h 654324"/>
                <a:gd name="connsiteX30" fmla="*/ 227013 w 562024"/>
                <a:gd name="connsiteY30" fmla="*/ 19050 h 654324"/>
                <a:gd name="connsiteX31" fmla="*/ 255588 w 562024"/>
                <a:gd name="connsiteY31" fmla="*/ 9525 h 654324"/>
                <a:gd name="connsiteX32" fmla="*/ 269875 w 562024"/>
                <a:gd name="connsiteY32" fmla="*/ 4763 h 654324"/>
                <a:gd name="connsiteX33" fmla="*/ 298450 w 562024"/>
                <a:gd name="connsiteY33" fmla="*/ 0 h 654324"/>
                <a:gd name="connsiteX34" fmla="*/ 346075 w 562024"/>
                <a:gd name="connsiteY34" fmla="*/ 14288 h 654324"/>
                <a:gd name="connsiteX35" fmla="*/ 355600 w 562024"/>
                <a:gd name="connsiteY35" fmla="*/ 47625 h 654324"/>
                <a:gd name="connsiteX36" fmla="*/ 369888 w 562024"/>
                <a:gd name="connsiteY36" fmla="*/ 90488 h 654324"/>
                <a:gd name="connsiteX37" fmla="*/ 379413 w 562024"/>
                <a:gd name="connsiteY37" fmla="*/ 119063 h 654324"/>
                <a:gd name="connsiteX38" fmla="*/ 407988 w 562024"/>
                <a:gd name="connsiteY38" fmla="*/ 138113 h 654324"/>
                <a:gd name="connsiteX39" fmla="*/ 474663 w 562024"/>
                <a:gd name="connsiteY39" fmla="*/ 152400 h 654324"/>
                <a:gd name="connsiteX40" fmla="*/ 488950 w 562024"/>
                <a:gd name="connsiteY40" fmla="*/ 161925 h 654324"/>
                <a:gd name="connsiteX41" fmla="*/ 508000 w 562024"/>
                <a:gd name="connsiteY41" fmla="*/ 133350 h 654324"/>
                <a:gd name="connsiteX0" fmla="*/ 508000 w 561230"/>
                <a:gd name="connsiteY0" fmla="*/ 133350 h 652736"/>
                <a:gd name="connsiteX1" fmla="*/ 508000 w 561230"/>
                <a:gd name="connsiteY1" fmla="*/ 133350 h 652736"/>
                <a:gd name="connsiteX2" fmla="*/ 498475 w 561230"/>
                <a:gd name="connsiteY2" fmla="*/ 180975 h 652736"/>
                <a:gd name="connsiteX3" fmla="*/ 493713 w 561230"/>
                <a:gd name="connsiteY3" fmla="*/ 190500 h 652736"/>
                <a:gd name="connsiteX4" fmla="*/ 505668 w 561230"/>
                <a:gd name="connsiteY4" fmla="*/ 593205 h 652736"/>
                <a:gd name="connsiteX5" fmla="*/ 160338 w 561230"/>
                <a:gd name="connsiteY5" fmla="*/ 547688 h 652736"/>
                <a:gd name="connsiteX6" fmla="*/ 146050 w 561230"/>
                <a:gd name="connsiteY6" fmla="*/ 542925 h 652736"/>
                <a:gd name="connsiteX7" fmla="*/ 141288 w 561230"/>
                <a:gd name="connsiteY7" fmla="*/ 528638 h 652736"/>
                <a:gd name="connsiteX8" fmla="*/ 146050 w 561230"/>
                <a:gd name="connsiteY8" fmla="*/ 485775 h 652736"/>
                <a:gd name="connsiteX9" fmla="*/ 155575 w 561230"/>
                <a:gd name="connsiteY9" fmla="*/ 457200 h 652736"/>
                <a:gd name="connsiteX10" fmla="*/ 160338 w 561230"/>
                <a:gd name="connsiteY10" fmla="*/ 442913 h 652736"/>
                <a:gd name="connsiteX11" fmla="*/ 155575 w 561230"/>
                <a:gd name="connsiteY11" fmla="*/ 414338 h 652736"/>
                <a:gd name="connsiteX12" fmla="*/ 117475 w 561230"/>
                <a:gd name="connsiteY12" fmla="*/ 381000 h 652736"/>
                <a:gd name="connsiteX13" fmla="*/ 98425 w 561230"/>
                <a:gd name="connsiteY13" fmla="*/ 366713 h 652736"/>
                <a:gd name="connsiteX14" fmla="*/ 84138 w 561230"/>
                <a:gd name="connsiteY14" fmla="*/ 357188 h 652736"/>
                <a:gd name="connsiteX15" fmla="*/ 69850 w 561230"/>
                <a:gd name="connsiteY15" fmla="*/ 342900 h 652736"/>
                <a:gd name="connsiteX16" fmla="*/ 41275 w 561230"/>
                <a:gd name="connsiteY16" fmla="*/ 323850 h 652736"/>
                <a:gd name="connsiteX17" fmla="*/ 12700 w 561230"/>
                <a:gd name="connsiteY17" fmla="*/ 300038 h 652736"/>
                <a:gd name="connsiteX18" fmla="*/ 3175 w 561230"/>
                <a:gd name="connsiteY18" fmla="*/ 271463 h 652736"/>
                <a:gd name="connsiteX19" fmla="*/ 17463 w 561230"/>
                <a:gd name="connsiteY19" fmla="*/ 233363 h 652736"/>
                <a:gd name="connsiteX20" fmla="*/ 22225 w 561230"/>
                <a:gd name="connsiteY20" fmla="*/ 219075 h 652736"/>
                <a:gd name="connsiteX21" fmla="*/ 31750 w 561230"/>
                <a:gd name="connsiteY21" fmla="*/ 204788 h 652736"/>
                <a:gd name="connsiteX22" fmla="*/ 41275 w 561230"/>
                <a:gd name="connsiteY22" fmla="*/ 185738 h 652736"/>
                <a:gd name="connsiteX23" fmla="*/ 55563 w 561230"/>
                <a:gd name="connsiteY23" fmla="*/ 171450 h 652736"/>
                <a:gd name="connsiteX24" fmla="*/ 69850 w 561230"/>
                <a:gd name="connsiteY24" fmla="*/ 152400 h 652736"/>
                <a:gd name="connsiteX25" fmla="*/ 84138 w 561230"/>
                <a:gd name="connsiteY25" fmla="*/ 138113 h 652736"/>
                <a:gd name="connsiteX26" fmla="*/ 93663 w 561230"/>
                <a:gd name="connsiteY26" fmla="*/ 123825 h 652736"/>
                <a:gd name="connsiteX27" fmla="*/ 136525 w 561230"/>
                <a:gd name="connsiteY27" fmla="*/ 85725 h 652736"/>
                <a:gd name="connsiteX28" fmla="*/ 160338 w 561230"/>
                <a:gd name="connsiteY28" fmla="*/ 61913 h 652736"/>
                <a:gd name="connsiteX29" fmla="*/ 169863 w 561230"/>
                <a:gd name="connsiteY29" fmla="*/ 47625 h 652736"/>
                <a:gd name="connsiteX30" fmla="*/ 207963 w 561230"/>
                <a:gd name="connsiteY30" fmla="*/ 28575 h 652736"/>
                <a:gd name="connsiteX31" fmla="*/ 227013 w 561230"/>
                <a:gd name="connsiteY31" fmla="*/ 19050 h 652736"/>
                <a:gd name="connsiteX32" fmla="*/ 255588 w 561230"/>
                <a:gd name="connsiteY32" fmla="*/ 9525 h 652736"/>
                <a:gd name="connsiteX33" fmla="*/ 269875 w 561230"/>
                <a:gd name="connsiteY33" fmla="*/ 4763 h 652736"/>
                <a:gd name="connsiteX34" fmla="*/ 298450 w 561230"/>
                <a:gd name="connsiteY34" fmla="*/ 0 h 652736"/>
                <a:gd name="connsiteX35" fmla="*/ 346075 w 561230"/>
                <a:gd name="connsiteY35" fmla="*/ 14288 h 652736"/>
                <a:gd name="connsiteX36" fmla="*/ 355600 w 561230"/>
                <a:gd name="connsiteY36" fmla="*/ 47625 h 652736"/>
                <a:gd name="connsiteX37" fmla="*/ 369888 w 561230"/>
                <a:gd name="connsiteY37" fmla="*/ 90488 h 652736"/>
                <a:gd name="connsiteX38" fmla="*/ 379413 w 561230"/>
                <a:gd name="connsiteY38" fmla="*/ 119063 h 652736"/>
                <a:gd name="connsiteX39" fmla="*/ 407988 w 561230"/>
                <a:gd name="connsiteY39" fmla="*/ 138113 h 652736"/>
                <a:gd name="connsiteX40" fmla="*/ 474663 w 561230"/>
                <a:gd name="connsiteY40" fmla="*/ 152400 h 652736"/>
                <a:gd name="connsiteX41" fmla="*/ 488950 w 561230"/>
                <a:gd name="connsiteY41" fmla="*/ 161925 h 652736"/>
                <a:gd name="connsiteX42" fmla="*/ 508000 w 561230"/>
                <a:gd name="connsiteY42" fmla="*/ 133350 h 652736"/>
                <a:gd name="connsiteX0" fmla="*/ 508000 w 562024"/>
                <a:gd name="connsiteY0" fmla="*/ 133350 h 654324"/>
                <a:gd name="connsiteX1" fmla="*/ 508000 w 562024"/>
                <a:gd name="connsiteY1" fmla="*/ 133350 h 654324"/>
                <a:gd name="connsiteX2" fmla="*/ 498475 w 562024"/>
                <a:gd name="connsiteY2" fmla="*/ 180975 h 654324"/>
                <a:gd name="connsiteX3" fmla="*/ 505668 w 562024"/>
                <a:gd name="connsiteY3" fmla="*/ 593205 h 654324"/>
                <a:gd name="connsiteX4" fmla="*/ 160338 w 562024"/>
                <a:gd name="connsiteY4" fmla="*/ 547688 h 654324"/>
                <a:gd name="connsiteX5" fmla="*/ 146050 w 562024"/>
                <a:gd name="connsiteY5" fmla="*/ 542925 h 654324"/>
                <a:gd name="connsiteX6" fmla="*/ 141288 w 562024"/>
                <a:gd name="connsiteY6" fmla="*/ 528638 h 654324"/>
                <a:gd name="connsiteX7" fmla="*/ 146050 w 562024"/>
                <a:gd name="connsiteY7" fmla="*/ 485775 h 654324"/>
                <a:gd name="connsiteX8" fmla="*/ 155575 w 562024"/>
                <a:gd name="connsiteY8" fmla="*/ 457200 h 654324"/>
                <a:gd name="connsiteX9" fmla="*/ 160338 w 562024"/>
                <a:gd name="connsiteY9" fmla="*/ 442913 h 654324"/>
                <a:gd name="connsiteX10" fmla="*/ 155575 w 562024"/>
                <a:gd name="connsiteY10" fmla="*/ 414338 h 654324"/>
                <a:gd name="connsiteX11" fmla="*/ 117475 w 562024"/>
                <a:gd name="connsiteY11" fmla="*/ 381000 h 654324"/>
                <a:gd name="connsiteX12" fmla="*/ 98425 w 562024"/>
                <a:gd name="connsiteY12" fmla="*/ 366713 h 654324"/>
                <a:gd name="connsiteX13" fmla="*/ 84138 w 562024"/>
                <a:gd name="connsiteY13" fmla="*/ 357188 h 654324"/>
                <a:gd name="connsiteX14" fmla="*/ 69850 w 562024"/>
                <a:gd name="connsiteY14" fmla="*/ 342900 h 654324"/>
                <a:gd name="connsiteX15" fmla="*/ 41275 w 562024"/>
                <a:gd name="connsiteY15" fmla="*/ 323850 h 654324"/>
                <a:gd name="connsiteX16" fmla="*/ 12700 w 562024"/>
                <a:gd name="connsiteY16" fmla="*/ 300038 h 654324"/>
                <a:gd name="connsiteX17" fmla="*/ 3175 w 562024"/>
                <a:gd name="connsiteY17" fmla="*/ 271463 h 654324"/>
                <a:gd name="connsiteX18" fmla="*/ 17463 w 562024"/>
                <a:gd name="connsiteY18" fmla="*/ 233363 h 654324"/>
                <a:gd name="connsiteX19" fmla="*/ 22225 w 562024"/>
                <a:gd name="connsiteY19" fmla="*/ 219075 h 654324"/>
                <a:gd name="connsiteX20" fmla="*/ 31750 w 562024"/>
                <a:gd name="connsiteY20" fmla="*/ 204788 h 654324"/>
                <a:gd name="connsiteX21" fmla="*/ 41275 w 562024"/>
                <a:gd name="connsiteY21" fmla="*/ 185738 h 654324"/>
                <a:gd name="connsiteX22" fmla="*/ 55563 w 562024"/>
                <a:gd name="connsiteY22" fmla="*/ 171450 h 654324"/>
                <a:gd name="connsiteX23" fmla="*/ 69850 w 562024"/>
                <a:gd name="connsiteY23" fmla="*/ 152400 h 654324"/>
                <a:gd name="connsiteX24" fmla="*/ 84138 w 562024"/>
                <a:gd name="connsiteY24" fmla="*/ 138113 h 654324"/>
                <a:gd name="connsiteX25" fmla="*/ 93663 w 562024"/>
                <a:gd name="connsiteY25" fmla="*/ 123825 h 654324"/>
                <a:gd name="connsiteX26" fmla="*/ 136525 w 562024"/>
                <a:gd name="connsiteY26" fmla="*/ 85725 h 654324"/>
                <a:gd name="connsiteX27" fmla="*/ 160338 w 562024"/>
                <a:gd name="connsiteY27" fmla="*/ 61913 h 654324"/>
                <a:gd name="connsiteX28" fmla="*/ 169863 w 562024"/>
                <a:gd name="connsiteY28" fmla="*/ 47625 h 654324"/>
                <a:gd name="connsiteX29" fmla="*/ 207963 w 562024"/>
                <a:gd name="connsiteY29" fmla="*/ 28575 h 654324"/>
                <a:gd name="connsiteX30" fmla="*/ 227013 w 562024"/>
                <a:gd name="connsiteY30" fmla="*/ 19050 h 654324"/>
                <a:gd name="connsiteX31" fmla="*/ 255588 w 562024"/>
                <a:gd name="connsiteY31" fmla="*/ 9525 h 654324"/>
                <a:gd name="connsiteX32" fmla="*/ 269875 w 562024"/>
                <a:gd name="connsiteY32" fmla="*/ 4763 h 654324"/>
                <a:gd name="connsiteX33" fmla="*/ 298450 w 562024"/>
                <a:gd name="connsiteY33" fmla="*/ 0 h 654324"/>
                <a:gd name="connsiteX34" fmla="*/ 346075 w 562024"/>
                <a:gd name="connsiteY34" fmla="*/ 14288 h 654324"/>
                <a:gd name="connsiteX35" fmla="*/ 355600 w 562024"/>
                <a:gd name="connsiteY35" fmla="*/ 47625 h 654324"/>
                <a:gd name="connsiteX36" fmla="*/ 369888 w 562024"/>
                <a:gd name="connsiteY36" fmla="*/ 90488 h 654324"/>
                <a:gd name="connsiteX37" fmla="*/ 379413 w 562024"/>
                <a:gd name="connsiteY37" fmla="*/ 119063 h 654324"/>
                <a:gd name="connsiteX38" fmla="*/ 407988 w 562024"/>
                <a:gd name="connsiteY38" fmla="*/ 138113 h 654324"/>
                <a:gd name="connsiteX39" fmla="*/ 474663 w 562024"/>
                <a:gd name="connsiteY39" fmla="*/ 152400 h 654324"/>
                <a:gd name="connsiteX40" fmla="*/ 488950 w 562024"/>
                <a:gd name="connsiteY40" fmla="*/ 161925 h 654324"/>
                <a:gd name="connsiteX41" fmla="*/ 508000 w 562024"/>
                <a:gd name="connsiteY41" fmla="*/ 133350 h 654324"/>
                <a:gd name="connsiteX0" fmla="*/ 508000 w 562024"/>
                <a:gd name="connsiteY0" fmla="*/ 133350 h 654324"/>
                <a:gd name="connsiteX1" fmla="*/ 508000 w 562024"/>
                <a:gd name="connsiteY1" fmla="*/ 133350 h 654324"/>
                <a:gd name="connsiteX2" fmla="*/ 498475 w 562024"/>
                <a:gd name="connsiteY2" fmla="*/ 180975 h 654324"/>
                <a:gd name="connsiteX3" fmla="*/ 505668 w 562024"/>
                <a:gd name="connsiteY3" fmla="*/ 593205 h 654324"/>
                <a:gd name="connsiteX4" fmla="*/ 160338 w 562024"/>
                <a:gd name="connsiteY4" fmla="*/ 547688 h 654324"/>
                <a:gd name="connsiteX5" fmla="*/ 146050 w 562024"/>
                <a:gd name="connsiteY5" fmla="*/ 542925 h 654324"/>
                <a:gd name="connsiteX6" fmla="*/ 141288 w 562024"/>
                <a:gd name="connsiteY6" fmla="*/ 528638 h 654324"/>
                <a:gd name="connsiteX7" fmla="*/ 146050 w 562024"/>
                <a:gd name="connsiteY7" fmla="*/ 485775 h 654324"/>
                <a:gd name="connsiteX8" fmla="*/ 155575 w 562024"/>
                <a:gd name="connsiteY8" fmla="*/ 457200 h 654324"/>
                <a:gd name="connsiteX9" fmla="*/ 160338 w 562024"/>
                <a:gd name="connsiteY9" fmla="*/ 442913 h 654324"/>
                <a:gd name="connsiteX10" fmla="*/ 155575 w 562024"/>
                <a:gd name="connsiteY10" fmla="*/ 414338 h 654324"/>
                <a:gd name="connsiteX11" fmla="*/ 117475 w 562024"/>
                <a:gd name="connsiteY11" fmla="*/ 381000 h 654324"/>
                <a:gd name="connsiteX12" fmla="*/ 98425 w 562024"/>
                <a:gd name="connsiteY12" fmla="*/ 366713 h 654324"/>
                <a:gd name="connsiteX13" fmla="*/ 84138 w 562024"/>
                <a:gd name="connsiteY13" fmla="*/ 357188 h 654324"/>
                <a:gd name="connsiteX14" fmla="*/ 69850 w 562024"/>
                <a:gd name="connsiteY14" fmla="*/ 342900 h 654324"/>
                <a:gd name="connsiteX15" fmla="*/ 41275 w 562024"/>
                <a:gd name="connsiteY15" fmla="*/ 323850 h 654324"/>
                <a:gd name="connsiteX16" fmla="*/ 12700 w 562024"/>
                <a:gd name="connsiteY16" fmla="*/ 300038 h 654324"/>
                <a:gd name="connsiteX17" fmla="*/ 3175 w 562024"/>
                <a:gd name="connsiteY17" fmla="*/ 271463 h 654324"/>
                <a:gd name="connsiteX18" fmla="*/ 17463 w 562024"/>
                <a:gd name="connsiteY18" fmla="*/ 233363 h 654324"/>
                <a:gd name="connsiteX19" fmla="*/ 22225 w 562024"/>
                <a:gd name="connsiteY19" fmla="*/ 219075 h 654324"/>
                <a:gd name="connsiteX20" fmla="*/ 31750 w 562024"/>
                <a:gd name="connsiteY20" fmla="*/ 204788 h 654324"/>
                <a:gd name="connsiteX21" fmla="*/ 41275 w 562024"/>
                <a:gd name="connsiteY21" fmla="*/ 185738 h 654324"/>
                <a:gd name="connsiteX22" fmla="*/ 55563 w 562024"/>
                <a:gd name="connsiteY22" fmla="*/ 171450 h 654324"/>
                <a:gd name="connsiteX23" fmla="*/ 69850 w 562024"/>
                <a:gd name="connsiteY23" fmla="*/ 152400 h 654324"/>
                <a:gd name="connsiteX24" fmla="*/ 84138 w 562024"/>
                <a:gd name="connsiteY24" fmla="*/ 138113 h 654324"/>
                <a:gd name="connsiteX25" fmla="*/ 93663 w 562024"/>
                <a:gd name="connsiteY25" fmla="*/ 123825 h 654324"/>
                <a:gd name="connsiteX26" fmla="*/ 136525 w 562024"/>
                <a:gd name="connsiteY26" fmla="*/ 85725 h 654324"/>
                <a:gd name="connsiteX27" fmla="*/ 160338 w 562024"/>
                <a:gd name="connsiteY27" fmla="*/ 61913 h 654324"/>
                <a:gd name="connsiteX28" fmla="*/ 169863 w 562024"/>
                <a:gd name="connsiteY28" fmla="*/ 47625 h 654324"/>
                <a:gd name="connsiteX29" fmla="*/ 207963 w 562024"/>
                <a:gd name="connsiteY29" fmla="*/ 28575 h 654324"/>
                <a:gd name="connsiteX30" fmla="*/ 227013 w 562024"/>
                <a:gd name="connsiteY30" fmla="*/ 19050 h 654324"/>
                <a:gd name="connsiteX31" fmla="*/ 255588 w 562024"/>
                <a:gd name="connsiteY31" fmla="*/ 9525 h 654324"/>
                <a:gd name="connsiteX32" fmla="*/ 269875 w 562024"/>
                <a:gd name="connsiteY32" fmla="*/ 4763 h 654324"/>
                <a:gd name="connsiteX33" fmla="*/ 298450 w 562024"/>
                <a:gd name="connsiteY33" fmla="*/ 0 h 654324"/>
                <a:gd name="connsiteX34" fmla="*/ 346075 w 562024"/>
                <a:gd name="connsiteY34" fmla="*/ 14288 h 654324"/>
                <a:gd name="connsiteX35" fmla="*/ 355600 w 562024"/>
                <a:gd name="connsiteY35" fmla="*/ 47625 h 654324"/>
                <a:gd name="connsiteX36" fmla="*/ 369888 w 562024"/>
                <a:gd name="connsiteY36" fmla="*/ 90488 h 654324"/>
                <a:gd name="connsiteX37" fmla="*/ 379413 w 562024"/>
                <a:gd name="connsiteY37" fmla="*/ 119063 h 654324"/>
                <a:gd name="connsiteX38" fmla="*/ 407988 w 562024"/>
                <a:gd name="connsiteY38" fmla="*/ 138113 h 654324"/>
                <a:gd name="connsiteX39" fmla="*/ 474663 w 562024"/>
                <a:gd name="connsiteY39" fmla="*/ 152400 h 654324"/>
                <a:gd name="connsiteX40" fmla="*/ 508000 w 562024"/>
                <a:gd name="connsiteY40" fmla="*/ 133350 h 654324"/>
                <a:gd name="connsiteX0" fmla="*/ 508000 w 508000"/>
                <a:gd name="connsiteY0" fmla="*/ 133350 h 654324"/>
                <a:gd name="connsiteX1" fmla="*/ 508000 w 508000"/>
                <a:gd name="connsiteY1" fmla="*/ 133350 h 654324"/>
                <a:gd name="connsiteX2" fmla="*/ 498475 w 508000"/>
                <a:gd name="connsiteY2" fmla="*/ 180975 h 654324"/>
                <a:gd name="connsiteX3" fmla="*/ 505668 w 508000"/>
                <a:gd name="connsiteY3" fmla="*/ 593205 h 654324"/>
                <a:gd name="connsiteX4" fmla="*/ 160338 w 508000"/>
                <a:gd name="connsiteY4" fmla="*/ 547688 h 654324"/>
                <a:gd name="connsiteX5" fmla="*/ 146050 w 508000"/>
                <a:gd name="connsiteY5" fmla="*/ 542925 h 654324"/>
                <a:gd name="connsiteX6" fmla="*/ 141288 w 508000"/>
                <a:gd name="connsiteY6" fmla="*/ 528638 h 654324"/>
                <a:gd name="connsiteX7" fmla="*/ 146050 w 508000"/>
                <a:gd name="connsiteY7" fmla="*/ 485775 h 654324"/>
                <a:gd name="connsiteX8" fmla="*/ 155575 w 508000"/>
                <a:gd name="connsiteY8" fmla="*/ 457200 h 654324"/>
                <a:gd name="connsiteX9" fmla="*/ 160338 w 508000"/>
                <a:gd name="connsiteY9" fmla="*/ 442913 h 654324"/>
                <a:gd name="connsiteX10" fmla="*/ 155575 w 508000"/>
                <a:gd name="connsiteY10" fmla="*/ 414338 h 654324"/>
                <a:gd name="connsiteX11" fmla="*/ 117475 w 508000"/>
                <a:gd name="connsiteY11" fmla="*/ 381000 h 654324"/>
                <a:gd name="connsiteX12" fmla="*/ 98425 w 508000"/>
                <a:gd name="connsiteY12" fmla="*/ 366713 h 654324"/>
                <a:gd name="connsiteX13" fmla="*/ 84138 w 508000"/>
                <a:gd name="connsiteY13" fmla="*/ 357188 h 654324"/>
                <a:gd name="connsiteX14" fmla="*/ 69850 w 508000"/>
                <a:gd name="connsiteY14" fmla="*/ 342900 h 654324"/>
                <a:gd name="connsiteX15" fmla="*/ 41275 w 508000"/>
                <a:gd name="connsiteY15" fmla="*/ 323850 h 654324"/>
                <a:gd name="connsiteX16" fmla="*/ 12700 w 508000"/>
                <a:gd name="connsiteY16" fmla="*/ 300038 h 654324"/>
                <a:gd name="connsiteX17" fmla="*/ 3175 w 508000"/>
                <a:gd name="connsiteY17" fmla="*/ 271463 h 654324"/>
                <a:gd name="connsiteX18" fmla="*/ 17463 w 508000"/>
                <a:gd name="connsiteY18" fmla="*/ 233363 h 654324"/>
                <a:gd name="connsiteX19" fmla="*/ 22225 w 508000"/>
                <a:gd name="connsiteY19" fmla="*/ 219075 h 654324"/>
                <a:gd name="connsiteX20" fmla="*/ 31750 w 508000"/>
                <a:gd name="connsiteY20" fmla="*/ 204788 h 654324"/>
                <a:gd name="connsiteX21" fmla="*/ 41275 w 508000"/>
                <a:gd name="connsiteY21" fmla="*/ 185738 h 654324"/>
                <a:gd name="connsiteX22" fmla="*/ 55563 w 508000"/>
                <a:gd name="connsiteY22" fmla="*/ 171450 h 654324"/>
                <a:gd name="connsiteX23" fmla="*/ 69850 w 508000"/>
                <a:gd name="connsiteY23" fmla="*/ 152400 h 654324"/>
                <a:gd name="connsiteX24" fmla="*/ 84138 w 508000"/>
                <a:gd name="connsiteY24" fmla="*/ 138113 h 654324"/>
                <a:gd name="connsiteX25" fmla="*/ 93663 w 508000"/>
                <a:gd name="connsiteY25" fmla="*/ 123825 h 654324"/>
                <a:gd name="connsiteX26" fmla="*/ 136525 w 508000"/>
                <a:gd name="connsiteY26" fmla="*/ 85725 h 654324"/>
                <a:gd name="connsiteX27" fmla="*/ 160338 w 508000"/>
                <a:gd name="connsiteY27" fmla="*/ 61913 h 654324"/>
                <a:gd name="connsiteX28" fmla="*/ 169863 w 508000"/>
                <a:gd name="connsiteY28" fmla="*/ 47625 h 654324"/>
                <a:gd name="connsiteX29" fmla="*/ 207963 w 508000"/>
                <a:gd name="connsiteY29" fmla="*/ 28575 h 654324"/>
                <a:gd name="connsiteX30" fmla="*/ 227013 w 508000"/>
                <a:gd name="connsiteY30" fmla="*/ 19050 h 654324"/>
                <a:gd name="connsiteX31" fmla="*/ 255588 w 508000"/>
                <a:gd name="connsiteY31" fmla="*/ 9525 h 654324"/>
                <a:gd name="connsiteX32" fmla="*/ 269875 w 508000"/>
                <a:gd name="connsiteY32" fmla="*/ 4763 h 654324"/>
                <a:gd name="connsiteX33" fmla="*/ 298450 w 508000"/>
                <a:gd name="connsiteY33" fmla="*/ 0 h 654324"/>
                <a:gd name="connsiteX34" fmla="*/ 346075 w 508000"/>
                <a:gd name="connsiteY34" fmla="*/ 14288 h 654324"/>
                <a:gd name="connsiteX35" fmla="*/ 355600 w 508000"/>
                <a:gd name="connsiteY35" fmla="*/ 47625 h 654324"/>
                <a:gd name="connsiteX36" fmla="*/ 369888 w 508000"/>
                <a:gd name="connsiteY36" fmla="*/ 90488 h 654324"/>
                <a:gd name="connsiteX37" fmla="*/ 379413 w 508000"/>
                <a:gd name="connsiteY37" fmla="*/ 119063 h 654324"/>
                <a:gd name="connsiteX38" fmla="*/ 407988 w 508000"/>
                <a:gd name="connsiteY38" fmla="*/ 138113 h 654324"/>
                <a:gd name="connsiteX39" fmla="*/ 474663 w 508000"/>
                <a:gd name="connsiteY39" fmla="*/ 152400 h 654324"/>
                <a:gd name="connsiteX40" fmla="*/ 508000 w 508000"/>
                <a:gd name="connsiteY40" fmla="*/ 133350 h 654324"/>
                <a:gd name="connsiteX0" fmla="*/ 508000 w 508000"/>
                <a:gd name="connsiteY0" fmla="*/ 133350 h 593205"/>
                <a:gd name="connsiteX1" fmla="*/ 508000 w 508000"/>
                <a:gd name="connsiteY1" fmla="*/ 133350 h 593205"/>
                <a:gd name="connsiteX2" fmla="*/ 498475 w 508000"/>
                <a:gd name="connsiteY2" fmla="*/ 180975 h 593205"/>
                <a:gd name="connsiteX3" fmla="*/ 505668 w 508000"/>
                <a:gd name="connsiteY3" fmla="*/ 593205 h 593205"/>
                <a:gd name="connsiteX4" fmla="*/ 160338 w 508000"/>
                <a:gd name="connsiteY4" fmla="*/ 547688 h 593205"/>
                <a:gd name="connsiteX5" fmla="*/ 146050 w 508000"/>
                <a:gd name="connsiteY5" fmla="*/ 542925 h 593205"/>
                <a:gd name="connsiteX6" fmla="*/ 141288 w 508000"/>
                <a:gd name="connsiteY6" fmla="*/ 528638 h 593205"/>
                <a:gd name="connsiteX7" fmla="*/ 146050 w 508000"/>
                <a:gd name="connsiteY7" fmla="*/ 485775 h 593205"/>
                <a:gd name="connsiteX8" fmla="*/ 155575 w 508000"/>
                <a:gd name="connsiteY8" fmla="*/ 457200 h 593205"/>
                <a:gd name="connsiteX9" fmla="*/ 160338 w 508000"/>
                <a:gd name="connsiteY9" fmla="*/ 442913 h 593205"/>
                <a:gd name="connsiteX10" fmla="*/ 155575 w 508000"/>
                <a:gd name="connsiteY10" fmla="*/ 414338 h 593205"/>
                <a:gd name="connsiteX11" fmla="*/ 117475 w 508000"/>
                <a:gd name="connsiteY11" fmla="*/ 381000 h 593205"/>
                <a:gd name="connsiteX12" fmla="*/ 98425 w 508000"/>
                <a:gd name="connsiteY12" fmla="*/ 366713 h 593205"/>
                <a:gd name="connsiteX13" fmla="*/ 84138 w 508000"/>
                <a:gd name="connsiteY13" fmla="*/ 357188 h 593205"/>
                <a:gd name="connsiteX14" fmla="*/ 69850 w 508000"/>
                <a:gd name="connsiteY14" fmla="*/ 342900 h 593205"/>
                <a:gd name="connsiteX15" fmla="*/ 41275 w 508000"/>
                <a:gd name="connsiteY15" fmla="*/ 323850 h 593205"/>
                <a:gd name="connsiteX16" fmla="*/ 12700 w 508000"/>
                <a:gd name="connsiteY16" fmla="*/ 300038 h 593205"/>
                <a:gd name="connsiteX17" fmla="*/ 3175 w 508000"/>
                <a:gd name="connsiteY17" fmla="*/ 271463 h 593205"/>
                <a:gd name="connsiteX18" fmla="*/ 17463 w 508000"/>
                <a:gd name="connsiteY18" fmla="*/ 233363 h 593205"/>
                <a:gd name="connsiteX19" fmla="*/ 22225 w 508000"/>
                <a:gd name="connsiteY19" fmla="*/ 219075 h 593205"/>
                <a:gd name="connsiteX20" fmla="*/ 31750 w 508000"/>
                <a:gd name="connsiteY20" fmla="*/ 204788 h 593205"/>
                <a:gd name="connsiteX21" fmla="*/ 41275 w 508000"/>
                <a:gd name="connsiteY21" fmla="*/ 185738 h 593205"/>
                <a:gd name="connsiteX22" fmla="*/ 55563 w 508000"/>
                <a:gd name="connsiteY22" fmla="*/ 171450 h 593205"/>
                <a:gd name="connsiteX23" fmla="*/ 69850 w 508000"/>
                <a:gd name="connsiteY23" fmla="*/ 152400 h 593205"/>
                <a:gd name="connsiteX24" fmla="*/ 84138 w 508000"/>
                <a:gd name="connsiteY24" fmla="*/ 138113 h 593205"/>
                <a:gd name="connsiteX25" fmla="*/ 93663 w 508000"/>
                <a:gd name="connsiteY25" fmla="*/ 123825 h 593205"/>
                <a:gd name="connsiteX26" fmla="*/ 136525 w 508000"/>
                <a:gd name="connsiteY26" fmla="*/ 85725 h 593205"/>
                <a:gd name="connsiteX27" fmla="*/ 160338 w 508000"/>
                <a:gd name="connsiteY27" fmla="*/ 61913 h 593205"/>
                <a:gd name="connsiteX28" fmla="*/ 169863 w 508000"/>
                <a:gd name="connsiteY28" fmla="*/ 47625 h 593205"/>
                <a:gd name="connsiteX29" fmla="*/ 207963 w 508000"/>
                <a:gd name="connsiteY29" fmla="*/ 28575 h 593205"/>
                <a:gd name="connsiteX30" fmla="*/ 227013 w 508000"/>
                <a:gd name="connsiteY30" fmla="*/ 19050 h 593205"/>
                <a:gd name="connsiteX31" fmla="*/ 255588 w 508000"/>
                <a:gd name="connsiteY31" fmla="*/ 9525 h 593205"/>
                <a:gd name="connsiteX32" fmla="*/ 269875 w 508000"/>
                <a:gd name="connsiteY32" fmla="*/ 4763 h 593205"/>
                <a:gd name="connsiteX33" fmla="*/ 298450 w 508000"/>
                <a:gd name="connsiteY33" fmla="*/ 0 h 593205"/>
                <a:gd name="connsiteX34" fmla="*/ 346075 w 508000"/>
                <a:gd name="connsiteY34" fmla="*/ 14288 h 593205"/>
                <a:gd name="connsiteX35" fmla="*/ 355600 w 508000"/>
                <a:gd name="connsiteY35" fmla="*/ 47625 h 593205"/>
                <a:gd name="connsiteX36" fmla="*/ 369888 w 508000"/>
                <a:gd name="connsiteY36" fmla="*/ 90488 h 593205"/>
                <a:gd name="connsiteX37" fmla="*/ 379413 w 508000"/>
                <a:gd name="connsiteY37" fmla="*/ 119063 h 593205"/>
                <a:gd name="connsiteX38" fmla="*/ 407988 w 508000"/>
                <a:gd name="connsiteY38" fmla="*/ 138113 h 593205"/>
                <a:gd name="connsiteX39" fmla="*/ 474663 w 508000"/>
                <a:gd name="connsiteY39" fmla="*/ 152400 h 593205"/>
                <a:gd name="connsiteX40" fmla="*/ 508000 w 508000"/>
                <a:gd name="connsiteY40" fmla="*/ 133350 h 59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08000" h="593205">
                  <a:moveTo>
                    <a:pt x="508000" y="133350"/>
                  </a:moveTo>
                  <a:lnTo>
                    <a:pt x="508000" y="133350"/>
                  </a:lnTo>
                  <a:cubicBezTo>
                    <a:pt x="504825" y="149225"/>
                    <a:pt x="502115" y="165200"/>
                    <a:pt x="498475" y="180975"/>
                  </a:cubicBezTo>
                  <a:cubicBezTo>
                    <a:pt x="498086" y="257617"/>
                    <a:pt x="497111" y="401415"/>
                    <a:pt x="505668" y="593205"/>
                  </a:cubicBezTo>
                  <a:lnTo>
                    <a:pt x="160338" y="547688"/>
                  </a:lnTo>
                  <a:cubicBezTo>
                    <a:pt x="100402" y="539308"/>
                    <a:pt x="149600" y="546475"/>
                    <a:pt x="146050" y="542925"/>
                  </a:cubicBezTo>
                  <a:cubicBezTo>
                    <a:pt x="142500" y="539375"/>
                    <a:pt x="141288" y="533658"/>
                    <a:pt x="141288" y="528638"/>
                  </a:cubicBezTo>
                  <a:cubicBezTo>
                    <a:pt x="141288" y="514262"/>
                    <a:pt x="143231" y="499871"/>
                    <a:pt x="146050" y="485775"/>
                  </a:cubicBezTo>
                  <a:cubicBezTo>
                    <a:pt x="148019" y="475930"/>
                    <a:pt x="152400" y="466725"/>
                    <a:pt x="155575" y="457200"/>
                  </a:cubicBezTo>
                  <a:lnTo>
                    <a:pt x="160338" y="442913"/>
                  </a:lnTo>
                  <a:cubicBezTo>
                    <a:pt x="158750" y="433388"/>
                    <a:pt x="158629" y="423499"/>
                    <a:pt x="155575" y="414338"/>
                  </a:cubicBezTo>
                  <a:cubicBezTo>
                    <a:pt x="149666" y="396610"/>
                    <a:pt x="130882" y="391055"/>
                    <a:pt x="117475" y="381000"/>
                  </a:cubicBezTo>
                  <a:cubicBezTo>
                    <a:pt x="111125" y="376238"/>
                    <a:pt x="104884" y="371327"/>
                    <a:pt x="98425" y="366713"/>
                  </a:cubicBezTo>
                  <a:cubicBezTo>
                    <a:pt x="93767" y="363386"/>
                    <a:pt x="88535" y="360852"/>
                    <a:pt x="84138" y="357188"/>
                  </a:cubicBezTo>
                  <a:cubicBezTo>
                    <a:pt x="78964" y="352876"/>
                    <a:pt x="75167" y="347035"/>
                    <a:pt x="69850" y="342900"/>
                  </a:cubicBezTo>
                  <a:cubicBezTo>
                    <a:pt x="60814" y="335872"/>
                    <a:pt x="49370" y="331945"/>
                    <a:pt x="41275" y="323850"/>
                  </a:cubicBezTo>
                  <a:cubicBezTo>
                    <a:pt x="22941" y="305516"/>
                    <a:pt x="32592" y="313299"/>
                    <a:pt x="12700" y="300038"/>
                  </a:cubicBezTo>
                  <a:cubicBezTo>
                    <a:pt x="9525" y="290513"/>
                    <a:pt x="0" y="280988"/>
                    <a:pt x="3175" y="271463"/>
                  </a:cubicBezTo>
                  <a:cubicBezTo>
                    <a:pt x="13992" y="239015"/>
                    <a:pt x="369" y="278950"/>
                    <a:pt x="17463" y="233363"/>
                  </a:cubicBezTo>
                  <a:cubicBezTo>
                    <a:pt x="19226" y="228662"/>
                    <a:pt x="19980" y="223565"/>
                    <a:pt x="22225" y="219075"/>
                  </a:cubicBezTo>
                  <a:cubicBezTo>
                    <a:pt x="24785" y="213956"/>
                    <a:pt x="28910" y="209758"/>
                    <a:pt x="31750" y="204788"/>
                  </a:cubicBezTo>
                  <a:cubicBezTo>
                    <a:pt x="35272" y="198624"/>
                    <a:pt x="37148" y="191515"/>
                    <a:pt x="41275" y="185738"/>
                  </a:cubicBezTo>
                  <a:cubicBezTo>
                    <a:pt x="45190" y="180257"/>
                    <a:pt x="51180" y="176564"/>
                    <a:pt x="55563" y="171450"/>
                  </a:cubicBezTo>
                  <a:cubicBezTo>
                    <a:pt x="60729" y="165423"/>
                    <a:pt x="64684" y="158426"/>
                    <a:pt x="69850" y="152400"/>
                  </a:cubicBezTo>
                  <a:cubicBezTo>
                    <a:pt x="74233" y="147286"/>
                    <a:pt x="79826" y="143287"/>
                    <a:pt x="84138" y="138113"/>
                  </a:cubicBezTo>
                  <a:cubicBezTo>
                    <a:pt x="87802" y="133716"/>
                    <a:pt x="89860" y="128103"/>
                    <a:pt x="93663" y="123825"/>
                  </a:cubicBezTo>
                  <a:cubicBezTo>
                    <a:pt x="117387" y="97135"/>
                    <a:pt x="114811" y="100202"/>
                    <a:pt x="136525" y="85725"/>
                  </a:cubicBezTo>
                  <a:cubicBezTo>
                    <a:pt x="161927" y="47623"/>
                    <a:pt x="128585" y="93666"/>
                    <a:pt x="160338" y="61913"/>
                  </a:cubicBezTo>
                  <a:cubicBezTo>
                    <a:pt x="164385" y="57866"/>
                    <a:pt x="165517" y="51350"/>
                    <a:pt x="169863" y="47625"/>
                  </a:cubicBezTo>
                  <a:cubicBezTo>
                    <a:pt x="190559" y="29885"/>
                    <a:pt x="188918" y="36737"/>
                    <a:pt x="207963" y="28575"/>
                  </a:cubicBezTo>
                  <a:cubicBezTo>
                    <a:pt x="214488" y="25778"/>
                    <a:pt x="220421" y="21687"/>
                    <a:pt x="227013" y="19050"/>
                  </a:cubicBezTo>
                  <a:cubicBezTo>
                    <a:pt x="236335" y="15321"/>
                    <a:pt x="246063" y="12700"/>
                    <a:pt x="255588" y="9525"/>
                  </a:cubicBezTo>
                  <a:cubicBezTo>
                    <a:pt x="260350" y="7938"/>
                    <a:pt x="264923" y="5588"/>
                    <a:pt x="269875" y="4763"/>
                  </a:cubicBezTo>
                  <a:lnTo>
                    <a:pt x="298450" y="0"/>
                  </a:lnTo>
                  <a:cubicBezTo>
                    <a:pt x="313040" y="2085"/>
                    <a:pt x="334896" y="315"/>
                    <a:pt x="346075" y="14288"/>
                  </a:cubicBezTo>
                  <a:cubicBezTo>
                    <a:pt x="348638" y="17492"/>
                    <a:pt x="355188" y="46252"/>
                    <a:pt x="355600" y="47625"/>
                  </a:cubicBezTo>
                  <a:cubicBezTo>
                    <a:pt x="355610" y="47658"/>
                    <a:pt x="367501" y="83328"/>
                    <a:pt x="369888" y="90488"/>
                  </a:cubicBezTo>
                  <a:cubicBezTo>
                    <a:pt x="369889" y="90490"/>
                    <a:pt x="379412" y="119062"/>
                    <a:pt x="379413" y="119063"/>
                  </a:cubicBezTo>
                  <a:cubicBezTo>
                    <a:pt x="388938" y="125413"/>
                    <a:pt x="397128" y="134493"/>
                    <a:pt x="407988" y="138113"/>
                  </a:cubicBezTo>
                  <a:cubicBezTo>
                    <a:pt x="448705" y="151685"/>
                    <a:pt x="426600" y="146393"/>
                    <a:pt x="474663" y="152400"/>
                  </a:cubicBezTo>
                  <a:cubicBezTo>
                    <a:pt x="491332" y="151606"/>
                    <a:pt x="502444" y="136525"/>
                    <a:pt x="508000" y="133350"/>
                  </a:cubicBezTo>
                  <a:close/>
                </a:path>
              </a:pathLst>
            </a:cu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2" name="右矢印 81"/>
          <p:cNvSpPr/>
          <p:nvPr/>
        </p:nvSpPr>
        <p:spPr>
          <a:xfrm>
            <a:off x="755576" y="6165304"/>
            <a:ext cx="432048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スライド番号プレースホルダ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8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正方形/長方形 79"/>
          <p:cNvSpPr/>
          <p:nvPr/>
        </p:nvSpPr>
        <p:spPr>
          <a:xfrm>
            <a:off x="539552" y="3789040"/>
            <a:ext cx="1512168" cy="216024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45"/>
          <p:cNvGrpSpPr>
            <a:grpSpLocks noChangeAspect="1"/>
          </p:cNvGrpSpPr>
          <p:nvPr/>
        </p:nvGrpSpPr>
        <p:grpSpPr>
          <a:xfrm>
            <a:off x="2988000" y="619200"/>
            <a:ext cx="4958400" cy="3718800"/>
            <a:chOff x="4753661" y="2187072"/>
            <a:chExt cx="2520000" cy="1890000"/>
          </a:xfrm>
        </p:grpSpPr>
        <p:pic>
          <p:nvPicPr>
            <p:cNvPr id="15" name="図 14" descr="残渣200-3.jpg"/>
            <p:cNvPicPr>
              <a:picLocks noChangeAspect="1"/>
            </p:cNvPicPr>
            <p:nvPr/>
          </p:nvPicPr>
          <p:blipFill>
            <a:blip r:embed="rId2" cstate="print">
              <a:lum bright="10000" contrast="30000"/>
            </a:blip>
            <a:stretch>
              <a:fillRect/>
            </a:stretch>
          </p:blipFill>
          <p:spPr>
            <a:xfrm>
              <a:off x="4753661" y="2187072"/>
              <a:ext cx="2520000" cy="1890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44" name="直線コネクタ 43"/>
            <p:cNvCxnSpPr/>
            <p:nvPr/>
          </p:nvCxnSpPr>
          <p:spPr>
            <a:xfrm>
              <a:off x="6728651" y="3942675"/>
              <a:ext cx="3967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テキスト ボックス 25"/>
          <p:cNvSpPr txBox="1"/>
          <p:nvPr/>
        </p:nvSpPr>
        <p:spPr>
          <a:xfrm>
            <a:off x="7952164" y="98072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2CaO</a:t>
            </a:r>
            <a:r>
              <a:rPr kumimoji="1" lang="ja-JP" altLang="en-US" dirty="0" smtClean="0"/>
              <a:t>･</a:t>
            </a:r>
            <a:r>
              <a:rPr kumimoji="1" lang="en-US" altLang="ja-JP" dirty="0" smtClean="0"/>
              <a:t>SiO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cxnSp>
        <p:nvCxnSpPr>
          <p:cNvPr id="27" name="直線コネクタ 26"/>
          <p:cNvCxnSpPr>
            <a:stCxn id="26" idx="1"/>
          </p:cNvCxnSpPr>
          <p:nvPr/>
        </p:nvCxnSpPr>
        <p:spPr>
          <a:xfrm flipH="1">
            <a:off x="5868144" y="1165394"/>
            <a:ext cx="2084020" cy="1033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26" idx="1"/>
          </p:cNvCxnSpPr>
          <p:nvPr/>
        </p:nvCxnSpPr>
        <p:spPr>
          <a:xfrm flipH="1">
            <a:off x="5364088" y="1165394"/>
            <a:ext cx="2588076" cy="22636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8343781" y="31409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Liquid</a:t>
            </a:r>
            <a:endParaRPr kumimoji="1" lang="ja-JP" altLang="en-US" dirty="0"/>
          </a:p>
        </p:txBody>
      </p:sp>
      <p:cxnSp>
        <p:nvCxnSpPr>
          <p:cNvPr id="30" name="直線コネクタ 29"/>
          <p:cNvCxnSpPr>
            <a:stCxn id="29" idx="1"/>
          </p:cNvCxnSpPr>
          <p:nvPr/>
        </p:nvCxnSpPr>
        <p:spPr>
          <a:xfrm flipH="1" flipV="1">
            <a:off x="5940152" y="1556792"/>
            <a:ext cx="2403629" cy="1768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29" idx="1"/>
          </p:cNvCxnSpPr>
          <p:nvPr/>
        </p:nvCxnSpPr>
        <p:spPr>
          <a:xfrm flipH="1">
            <a:off x="6012160" y="3325634"/>
            <a:ext cx="2331621" cy="313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4499992" y="4437112"/>
            <a:ext cx="2291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SEM image of separated slag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04248" y="3645024"/>
            <a:ext cx="963388" cy="369332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100 μm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63" name="図 62" descr="坩堝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700808"/>
            <a:ext cx="1944216" cy="2448272"/>
          </a:xfrm>
          <a:prstGeom prst="rect">
            <a:avLst/>
          </a:prstGeom>
        </p:spPr>
      </p:pic>
      <p:sp>
        <p:nvSpPr>
          <p:cNvPr id="81" name="円/楕円 80"/>
          <p:cNvSpPr/>
          <p:nvPr/>
        </p:nvSpPr>
        <p:spPr>
          <a:xfrm>
            <a:off x="971600" y="3501008"/>
            <a:ext cx="432048" cy="43204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/>
          <p:cNvSpPr/>
          <p:nvPr/>
        </p:nvSpPr>
        <p:spPr>
          <a:xfrm rot="15681857">
            <a:off x="2362954" y="2744457"/>
            <a:ext cx="648072" cy="1915021"/>
          </a:xfrm>
          <a:custGeom>
            <a:avLst/>
            <a:gdLst>
              <a:gd name="connsiteX0" fmla="*/ 0 w 648072"/>
              <a:gd name="connsiteY0" fmla="*/ 756084 h 1080120"/>
              <a:gd name="connsiteX1" fmla="*/ 162018 w 648072"/>
              <a:gd name="connsiteY1" fmla="*/ 756084 h 1080120"/>
              <a:gd name="connsiteX2" fmla="*/ 162018 w 648072"/>
              <a:gd name="connsiteY2" fmla="*/ 0 h 1080120"/>
              <a:gd name="connsiteX3" fmla="*/ 486054 w 648072"/>
              <a:gd name="connsiteY3" fmla="*/ 0 h 1080120"/>
              <a:gd name="connsiteX4" fmla="*/ 486054 w 648072"/>
              <a:gd name="connsiteY4" fmla="*/ 756084 h 1080120"/>
              <a:gd name="connsiteX5" fmla="*/ 648072 w 648072"/>
              <a:gd name="connsiteY5" fmla="*/ 756084 h 1080120"/>
              <a:gd name="connsiteX6" fmla="*/ 324036 w 648072"/>
              <a:gd name="connsiteY6" fmla="*/ 1080120 h 1080120"/>
              <a:gd name="connsiteX7" fmla="*/ 0 w 648072"/>
              <a:gd name="connsiteY7" fmla="*/ 756084 h 1080120"/>
              <a:gd name="connsiteX0" fmla="*/ 0 w 648072"/>
              <a:gd name="connsiteY0" fmla="*/ 756084 h 1080120"/>
              <a:gd name="connsiteX1" fmla="*/ 162018 w 648072"/>
              <a:gd name="connsiteY1" fmla="*/ 756084 h 1080120"/>
              <a:gd name="connsiteX2" fmla="*/ 162018 w 648072"/>
              <a:gd name="connsiteY2" fmla="*/ 0 h 1080120"/>
              <a:gd name="connsiteX3" fmla="*/ 486054 w 648072"/>
              <a:gd name="connsiteY3" fmla="*/ 756084 h 1080120"/>
              <a:gd name="connsiteX4" fmla="*/ 648072 w 648072"/>
              <a:gd name="connsiteY4" fmla="*/ 756084 h 1080120"/>
              <a:gd name="connsiteX5" fmla="*/ 324036 w 648072"/>
              <a:gd name="connsiteY5" fmla="*/ 1080120 h 1080120"/>
              <a:gd name="connsiteX6" fmla="*/ 0 w 648072"/>
              <a:gd name="connsiteY6" fmla="*/ 756084 h 1080120"/>
              <a:gd name="connsiteX0" fmla="*/ 0 w 648072"/>
              <a:gd name="connsiteY0" fmla="*/ 756084 h 1080120"/>
              <a:gd name="connsiteX1" fmla="*/ 162018 w 648072"/>
              <a:gd name="connsiteY1" fmla="*/ 756084 h 1080120"/>
              <a:gd name="connsiteX2" fmla="*/ 288032 w 648072"/>
              <a:gd name="connsiteY2" fmla="*/ 0 h 1080120"/>
              <a:gd name="connsiteX3" fmla="*/ 486054 w 648072"/>
              <a:gd name="connsiteY3" fmla="*/ 756084 h 1080120"/>
              <a:gd name="connsiteX4" fmla="*/ 648072 w 648072"/>
              <a:gd name="connsiteY4" fmla="*/ 756084 h 1080120"/>
              <a:gd name="connsiteX5" fmla="*/ 324036 w 648072"/>
              <a:gd name="connsiteY5" fmla="*/ 1080120 h 1080120"/>
              <a:gd name="connsiteX6" fmla="*/ 0 w 648072"/>
              <a:gd name="connsiteY6" fmla="*/ 756084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1080120">
                <a:moveTo>
                  <a:pt x="0" y="756084"/>
                </a:moveTo>
                <a:lnTo>
                  <a:pt x="162018" y="756084"/>
                </a:lnTo>
                <a:lnTo>
                  <a:pt x="288032" y="0"/>
                </a:lnTo>
                <a:lnTo>
                  <a:pt x="486054" y="756084"/>
                </a:lnTo>
                <a:lnTo>
                  <a:pt x="648072" y="756084"/>
                </a:lnTo>
                <a:lnTo>
                  <a:pt x="324036" y="1080120"/>
                </a:lnTo>
                <a:lnTo>
                  <a:pt x="0" y="756084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SEM observation of slag.</a:t>
            </a:r>
            <a:endParaRPr kumimoji="1" lang="ja-JP" altLang="en-US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0" y="404664"/>
            <a:ext cx="284380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-36512" y="43660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Results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27584" y="4581128"/>
            <a:ext cx="4394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Observed phases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2CaO</a:t>
            </a:r>
            <a:r>
              <a:rPr lang="ja-JP" altLang="en-US" sz="2400" dirty="0" smtClean="0"/>
              <a:t>･</a:t>
            </a:r>
            <a:r>
              <a:rPr lang="en-US" altLang="ja-JP" sz="2400" dirty="0" smtClean="0"/>
              <a:t>SiO</a:t>
            </a:r>
            <a:r>
              <a:rPr lang="en-US" altLang="ja-JP" sz="2400" baseline="-25000" dirty="0" smtClean="0"/>
              <a:t>2</a:t>
            </a:r>
          </a:p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Liquid―(</a:t>
            </a:r>
            <a:r>
              <a:rPr lang="en-US" altLang="ja-JP" sz="2400" dirty="0" smtClean="0"/>
              <a:t>in </a:t>
            </a:r>
            <a:r>
              <a:rPr kumimoji="1" lang="en-US" altLang="ja-JP" sz="2400" dirty="0" smtClean="0"/>
              <a:t>the 2CaO</a:t>
            </a:r>
            <a:r>
              <a:rPr kumimoji="1" lang="ja-JP" altLang="en-US" sz="2400" dirty="0" smtClean="0"/>
              <a:t>･</a:t>
            </a:r>
            <a:r>
              <a:rPr kumimoji="1" lang="en-US" altLang="ja-JP" sz="2400" dirty="0" smtClean="0"/>
              <a:t>SiO</a:t>
            </a:r>
            <a:r>
              <a:rPr kumimoji="1" lang="en-US" altLang="ja-JP" sz="2400" baseline="-25000" dirty="0" smtClean="0"/>
              <a:t>2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voids)</a:t>
            </a:r>
            <a:endParaRPr kumimoji="1" lang="ja-JP" altLang="en-US" sz="2400" dirty="0"/>
          </a:p>
        </p:txBody>
      </p:sp>
      <p:sp>
        <p:nvSpPr>
          <p:cNvPr id="34" name="正方形/長方形 33"/>
          <p:cNvSpPr/>
          <p:nvPr/>
        </p:nvSpPr>
        <p:spPr>
          <a:xfrm>
            <a:off x="395536" y="6093296"/>
            <a:ext cx="874846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dirty="0" smtClean="0"/>
              <a:t>        Most of the liquid was absorbed to sintered </a:t>
            </a:r>
            <a:r>
              <a:rPr lang="en-US" altLang="ja-JP" sz="2800" dirty="0" err="1" smtClean="0"/>
              <a:t>CaO</a:t>
            </a:r>
            <a:r>
              <a:rPr lang="en-US" altLang="ja-JP" sz="2800" dirty="0" smtClean="0"/>
              <a:t> ball.</a:t>
            </a:r>
            <a:endParaRPr lang="ja-JP" altLang="en-US" sz="2800" dirty="0"/>
          </a:p>
        </p:txBody>
      </p:sp>
      <p:sp>
        <p:nvSpPr>
          <p:cNvPr id="35" name="右矢印 34"/>
          <p:cNvSpPr/>
          <p:nvPr/>
        </p:nvSpPr>
        <p:spPr>
          <a:xfrm>
            <a:off x="683568" y="6206099"/>
            <a:ext cx="360040" cy="29761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635896" y="3645024"/>
            <a:ext cx="1614545" cy="36933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chemeClr val="bg1"/>
                </a:solidFill>
              </a:rPr>
              <a:t>MgO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 Crucible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8"/>
          <p:cNvGrpSpPr/>
          <p:nvPr/>
        </p:nvGrpSpPr>
        <p:grpSpPr>
          <a:xfrm>
            <a:off x="1115616" y="3219246"/>
            <a:ext cx="2016224" cy="2376264"/>
            <a:chOff x="4427984" y="2852936"/>
            <a:chExt cx="2016224" cy="2376264"/>
          </a:xfrm>
        </p:grpSpPr>
        <p:sp>
          <p:nvSpPr>
            <p:cNvPr id="15" name="正方形/長方形 14"/>
            <p:cNvSpPr/>
            <p:nvPr/>
          </p:nvSpPr>
          <p:spPr>
            <a:xfrm>
              <a:off x="4427984" y="3212976"/>
              <a:ext cx="720080" cy="20162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43.1</a:t>
              </a:r>
              <a:r>
                <a:rPr kumimoji="1" lang="en-US" altLang="ja-JP" sz="1400" dirty="0" smtClean="0">
                  <a:solidFill>
                    <a:schemeClr val="tx1"/>
                  </a:solidFill>
                </a:rPr>
                <a:t>mass%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724128" y="4725144"/>
              <a:ext cx="720080" cy="5040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10.1</a:t>
              </a:r>
              <a:r>
                <a:rPr kumimoji="1" lang="en-US" altLang="ja-JP" sz="1400" dirty="0" smtClean="0">
                  <a:solidFill>
                    <a:schemeClr val="tx1"/>
                  </a:solidFill>
                </a:rPr>
                <a:t>mass%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直線コネクタ 23"/>
            <p:cNvCxnSpPr/>
            <p:nvPr/>
          </p:nvCxnSpPr>
          <p:spPr>
            <a:xfrm>
              <a:off x="5148064" y="3212976"/>
              <a:ext cx="576064" cy="151216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5148064" y="5229200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5148064" y="3212976"/>
              <a:ext cx="129614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746" name="Object 2"/>
            <p:cNvGraphicFramePr>
              <a:graphicFrameLocks noChangeAspect="1"/>
            </p:cNvGraphicFramePr>
            <p:nvPr/>
          </p:nvGraphicFramePr>
          <p:xfrm>
            <a:off x="5940152" y="3645024"/>
            <a:ext cx="495300" cy="690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数式" r:id="rId3" imgW="126890" imgH="228402" progId="Equation.3">
                    <p:embed/>
                  </p:oleObj>
                </mc:Choice>
                <mc:Fallback>
                  <p:oleObj name="数式" r:id="rId3" imgW="126890" imgH="228402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0152" y="3645024"/>
                          <a:ext cx="495300" cy="690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下矢印 40"/>
            <p:cNvSpPr/>
            <p:nvPr/>
          </p:nvSpPr>
          <p:spPr>
            <a:xfrm>
              <a:off x="5796136" y="3212976"/>
              <a:ext cx="216024" cy="1512168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5141917" y="2852936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FeO</a:t>
              </a:r>
              <a:endParaRPr kumimoji="1" lang="ja-JP" altLang="en-US" dirty="0"/>
            </a:p>
          </p:txBody>
        </p:sp>
      </p:grpSp>
      <p:grpSp>
        <p:nvGrpSpPr>
          <p:cNvPr id="3" name="グループ化 31"/>
          <p:cNvGrpSpPr/>
          <p:nvPr/>
        </p:nvGrpSpPr>
        <p:grpSpPr>
          <a:xfrm>
            <a:off x="5724128" y="3075230"/>
            <a:ext cx="2016224" cy="2520280"/>
            <a:chOff x="6804248" y="2708920"/>
            <a:chExt cx="2016224" cy="2520280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7524328" y="5229200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/>
            <p:cNvSpPr/>
            <p:nvPr/>
          </p:nvSpPr>
          <p:spPr>
            <a:xfrm>
              <a:off x="6948264" y="4221088"/>
              <a:ext cx="720080" cy="100811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3.0 </a:t>
              </a:r>
              <a:r>
                <a:rPr kumimoji="1" lang="en-US" altLang="ja-JP" sz="1400" dirty="0" smtClean="0">
                  <a:solidFill>
                    <a:schemeClr val="tx1"/>
                  </a:solidFill>
                </a:rPr>
                <a:t>mass%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8100392" y="3140968"/>
              <a:ext cx="720080" cy="20882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6.4 </a:t>
              </a:r>
              <a:r>
                <a:rPr kumimoji="1" lang="en-US" altLang="ja-JP" sz="1400" dirty="0" smtClean="0">
                  <a:solidFill>
                    <a:schemeClr val="tx1"/>
                  </a:solidFill>
                </a:rPr>
                <a:t>mass%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6804248" y="3140968"/>
              <a:ext cx="129614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H="1">
              <a:off x="7668344" y="3140968"/>
              <a:ext cx="432048" cy="108012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7524328" y="270892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</a:t>
              </a:r>
              <a:r>
                <a:rPr kumimoji="1" lang="en-US" altLang="ja-JP" baseline="-25000" dirty="0" smtClean="0"/>
                <a:t>2</a:t>
              </a:r>
              <a:r>
                <a:rPr kumimoji="1" lang="en-US" altLang="ja-JP" dirty="0" smtClean="0"/>
                <a:t>O</a:t>
              </a:r>
              <a:r>
                <a:rPr kumimoji="1" lang="en-US" altLang="ja-JP" baseline="-25000" dirty="0" smtClean="0"/>
                <a:t>5</a:t>
              </a:r>
              <a:endParaRPr kumimoji="1" lang="ja-JP" altLang="en-US" baseline="-25000" dirty="0"/>
            </a:p>
          </p:txBody>
        </p:sp>
        <p:sp>
          <p:nvSpPr>
            <p:cNvPr id="45" name="下矢印 44"/>
            <p:cNvSpPr/>
            <p:nvPr/>
          </p:nvSpPr>
          <p:spPr>
            <a:xfrm flipV="1">
              <a:off x="6948264" y="3140968"/>
              <a:ext cx="216024" cy="108012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7092280" y="350100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x2</a:t>
              </a:r>
              <a:endParaRPr kumimoji="1" lang="ja-JP" altLang="en-US" dirty="0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Change in composition</a:t>
            </a:r>
            <a:endParaRPr kumimoji="1" lang="ja-JP" altLang="en-US" dirty="0"/>
          </a:p>
        </p:txBody>
      </p:sp>
      <p:cxnSp>
        <p:nvCxnSpPr>
          <p:cNvPr id="47" name="直線コネクタ 46"/>
          <p:cNvCxnSpPr/>
          <p:nvPr/>
        </p:nvCxnSpPr>
        <p:spPr>
          <a:xfrm>
            <a:off x="0" y="404664"/>
            <a:ext cx="284380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4788024" y="2643182"/>
            <a:ext cx="43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5</a:t>
            </a:r>
            <a:r>
              <a:rPr lang="en-US" altLang="ja-JP" dirty="0" smtClean="0"/>
              <a:t> composition was  twice</a:t>
            </a:r>
            <a:r>
              <a:rPr lang="ja-JP" altLang="en-US" dirty="0" smtClean="0"/>
              <a:t> </a:t>
            </a:r>
            <a:r>
              <a:rPr lang="en-US" altLang="ja-JP" dirty="0" smtClean="0"/>
              <a:t>of initial</a:t>
            </a:r>
            <a:r>
              <a:rPr lang="ja-JP" altLang="en-US" dirty="0" smtClean="0"/>
              <a:t> </a:t>
            </a:r>
            <a:r>
              <a:rPr lang="en-US" altLang="ja-JP" dirty="0" smtClean="0"/>
              <a:t>slag.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395536" y="2643182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FeO</a:t>
            </a:r>
            <a:r>
              <a:rPr lang="ja-JP" altLang="en-US" dirty="0" smtClean="0"/>
              <a:t> </a:t>
            </a:r>
            <a:r>
              <a:rPr lang="en-US" altLang="ja-JP" dirty="0" smtClean="0"/>
              <a:t>composition was 1/4 of initial slag</a:t>
            </a:r>
          </a:p>
        </p:txBody>
      </p:sp>
      <p:graphicFrame>
        <p:nvGraphicFramePr>
          <p:cNvPr id="30" name="表 29"/>
          <p:cNvGraphicFramePr>
            <a:graphicFrameLocks noGrp="1"/>
          </p:cNvGraphicFramePr>
          <p:nvPr/>
        </p:nvGraphicFramePr>
        <p:xfrm>
          <a:off x="179512" y="764704"/>
          <a:ext cx="4104458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8043"/>
                <a:gridCol w="567283"/>
                <a:gridCol w="567283"/>
                <a:gridCol w="567283"/>
                <a:gridCol w="567283"/>
                <a:gridCol w="567283"/>
              </a:tblGrid>
              <a:tr h="360000"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b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Composition</a:t>
                      </a:r>
                      <a:r>
                        <a:rPr kumimoji="1" lang="en-US" altLang="ja-JP" sz="1600" baseline="0" dirty="0" smtClean="0"/>
                        <a:t> (mass%)</a:t>
                      </a:r>
                      <a:endParaRPr kumimoji="1" lang="ja-JP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baseline="-25000" dirty="0"/>
                    </a:p>
                  </a:txBody>
                  <a:tcPr anchor="ctr"/>
                </a:tc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CaO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FeO</a:t>
                      </a:r>
                      <a:endParaRPr kumimoji="1" lang="ja-JP" alt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SiO</a:t>
                      </a:r>
                      <a:r>
                        <a:rPr kumimoji="1" lang="en-US" altLang="ja-JP" sz="1400" baseline="-25000" dirty="0" smtClean="0"/>
                        <a:t>2</a:t>
                      </a:r>
                      <a:endParaRPr kumimoji="1" lang="ja-JP" altLang="en-US" sz="14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MgO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P</a:t>
                      </a:r>
                      <a:r>
                        <a:rPr kumimoji="1" lang="en-US" altLang="ja-JP" sz="1400" baseline="-25000" dirty="0" smtClean="0"/>
                        <a:t>2</a:t>
                      </a:r>
                      <a:r>
                        <a:rPr kumimoji="1" lang="en-US" altLang="ja-JP" sz="1400" dirty="0" smtClean="0"/>
                        <a:t>O</a:t>
                      </a:r>
                      <a:r>
                        <a:rPr kumimoji="1" lang="en-US" altLang="ja-JP" sz="1400" baseline="-25000" dirty="0" smtClean="0"/>
                        <a:t>5</a:t>
                      </a:r>
                      <a:endParaRPr kumimoji="1" lang="ja-JP" altLang="en-US" sz="1400" baseline="-250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 smtClean="0"/>
                        <a:t>Initial slag</a:t>
                      </a:r>
                      <a:endParaRPr kumimoji="1" lang="ja-JP" altLang="en-US" sz="14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45.8</a:t>
                      </a:r>
                      <a:endParaRPr kumimoji="1" lang="ja-JP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43.1</a:t>
                      </a:r>
                      <a:endParaRPr kumimoji="1" lang="ja-JP" altLang="en-US" sz="16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8.1</a:t>
                      </a:r>
                      <a:endParaRPr kumimoji="1" lang="ja-JP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0</a:t>
                      </a:r>
                      <a:endParaRPr kumimoji="1" lang="ja-JP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3.0</a:t>
                      </a:r>
                      <a:endParaRPr kumimoji="1" lang="ja-JP" altLang="en-US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Separated slag</a:t>
                      </a:r>
                      <a:endParaRPr kumimoji="1" lang="ja-JP" altLang="en-US" sz="1400" dirty="0"/>
                    </a:p>
                  </a:txBody>
                  <a:tcPr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56.7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10.1</a:t>
                      </a:r>
                      <a:endParaRPr kumimoji="1" lang="ja-JP" altLang="en-US" sz="16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25.1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1.7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6.4</a:t>
                      </a:r>
                      <a:endParaRPr kumimoji="1" lang="ja-JP" altLang="en-US" sz="16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Sintered </a:t>
                      </a:r>
                      <a:r>
                        <a:rPr kumimoji="1" lang="en-US" altLang="ja-JP" sz="1400" dirty="0" err="1" smtClean="0"/>
                        <a:t>CaO</a:t>
                      </a:r>
                      <a:endParaRPr kumimoji="1" lang="ja-JP" altLang="en-US" sz="1400" dirty="0"/>
                    </a:p>
                  </a:txBody>
                  <a:tcPr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90.7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5.3</a:t>
                      </a:r>
                      <a:endParaRPr kumimoji="1" lang="ja-JP" altLang="en-US" sz="16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2.4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1.1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0.5</a:t>
                      </a:r>
                      <a:endParaRPr kumimoji="1" lang="ja-JP" altLang="en-US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  <p:sp>
        <p:nvSpPr>
          <p:cNvPr id="31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28628" y="5701745"/>
            <a:ext cx="85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87% of P</a:t>
            </a:r>
            <a:r>
              <a:rPr lang="en-US" altLang="ja-JP" sz="3200" baseline="-25000" dirty="0" smtClean="0"/>
              <a:t>2</a:t>
            </a:r>
            <a:r>
              <a:rPr lang="en-US" altLang="ja-JP" sz="3200" dirty="0" smtClean="0"/>
              <a:t>O</a:t>
            </a:r>
            <a:r>
              <a:rPr lang="en-US" altLang="ja-JP" sz="3200" baseline="-25000" dirty="0" smtClean="0"/>
              <a:t>5</a:t>
            </a:r>
            <a:r>
              <a:rPr lang="en-US" altLang="ja-JP" sz="3200" dirty="0" smtClean="0"/>
              <a:t> and 90% of </a:t>
            </a:r>
            <a:r>
              <a:rPr lang="en-US" altLang="ja-JP" sz="3200" dirty="0" err="1" smtClean="0"/>
              <a:t>FeO</a:t>
            </a:r>
            <a:r>
              <a:rPr lang="en-US" altLang="ja-JP" sz="3200" dirty="0" smtClean="0"/>
              <a:t> were recovered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ボックス 43"/>
          <p:cNvSpPr txBox="1"/>
          <p:nvPr/>
        </p:nvSpPr>
        <p:spPr>
          <a:xfrm>
            <a:off x="0" y="0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Comparison of both methods.</a:t>
            </a:r>
            <a:endParaRPr kumimoji="1" lang="ja-JP" altLang="en-US" dirty="0"/>
          </a:p>
        </p:txBody>
      </p:sp>
      <p:cxnSp>
        <p:nvCxnSpPr>
          <p:cNvPr id="47" name="直線コネクタ 46"/>
          <p:cNvCxnSpPr/>
          <p:nvPr/>
        </p:nvCxnSpPr>
        <p:spPr>
          <a:xfrm>
            <a:off x="0" y="404664"/>
            <a:ext cx="284380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24103" y="3068960"/>
            <a:ext cx="17556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7030A0"/>
                </a:solidFill>
              </a:rPr>
              <a:t>▲</a:t>
            </a:r>
            <a:r>
              <a:rPr lang="en-US" altLang="ja-JP" dirty="0" smtClean="0"/>
              <a:t>Initial slag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◆</a:t>
            </a:r>
            <a:r>
              <a:rPr lang="en-US" altLang="ja-JP" dirty="0" smtClean="0"/>
              <a:t>Separated slag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92D050"/>
                </a:solidFill>
              </a:rPr>
              <a:t>◆</a:t>
            </a:r>
            <a:r>
              <a:rPr lang="en-US" altLang="ja-JP" dirty="0" smtClean="0"/>
              <a:t>Sintered </a:t>
            </a:r>
            <a:r>
              <a:rPr lang="en-US" altLang="ja-JP" dirty="0" err="1" smtClean="0"/>
              <a:t>CaO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2" name="表 21"/>
          <p:cNvGraphicFramePr>
            <a:graphicFrameLocks noGrp="1"/>
          </p:cNvGraphicFramePr>
          <p:nvPr/>
        </p:nvGraphicFramePr>
        <p:xfrm>
          <a:off x="179512" y="764704"/>
          <a:ext cx="4104458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8043"/>
                <a:gridCol w="567283"/>
                <a:gridCol w="567283"/>
                <a:gridCol w="567283"/>
                <a:gridCol w="567283"/>
                <a:gridCol w="567283"/>
              </a:tblGrid>
              <a:tr h="360000"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b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Composition</a:t>
                      </a:r>
                      <a:r>
                        <a:rPr kumimoji="1" lang="en-US" altLang="ja-JP" sz="1600" baseline="0" dirty="0" smtClean="0"/>
                        <a:t> (mass%)</a:t>
                      </a:r>
                      <a:endParaRPr kumimoji="1" lang="ja-JP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baseline="-25000" dirty="0"/>
                    </a:p>
                  </a:txBody>
                  <a:tcPr anchor="ctr"/>
                </a:tc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CaO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FeO</a:t>
                      </a:r>
                      <a:endParaRPr kumimoji="1" lang="ja-JP" alt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SiO</a:t>
                      </a:r>
                      <a:r>
                        <a:rPr kumimoji="1" lang="en-US" altLang="ja-JP" sz="1400" baseline="-25000" dirty="0" smtClean="0"/>
                        <a:t>2</a:t>
                      </a:r>
                      <a:endParaRPr kumimoji="1" lang="ja-JP" altLang="en-US" sz="14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MgO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P</a:t>
                      </a:r>
                      <a:r>
                        <a:rPr kumimoji="1" lang="en-US" altLang="ja-JP" sz="1400" baseline="-25000" dirty="0" smtClean="0"/>
                        <a:t>2</a:t>
                      </a:r>
                      <a:r>
                        <a:rPr kumimoji="1" lang="en-US" altLang="ja-JP" sz="1400" dirty="0" smtClean="0"/>
                        <a:t>O</a:t>
                      </a:r>
                      <a:r>
                        <a:rPr kumimoji="1" lang="en-US" altLang="ja-JP" sz="1400" baseline="-25000" dirty="0" smtClean="0"/>
                        <a:t>5</a:t>
                      </a:r>
                      <a:endParaRPr kumimoji="1" lang="ja-JP" altLang="en-US" sz="1400" baseline="-250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 smtClean="0"/>
                        <a:t>Initial slag</a:t>
                      </a:r>
                      <a:endParaRPr kumimoji="1" lang="ja-JP" altLang="en-US" sz="14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45.8</a:t>
                      </a:r>
                      <a:endParaRPr kumimoji="1" lang="ja-JP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43.1</a:t>
                      </a:r>
                      <a:endParaRPr kumimoji="1" lang="ja-JP" altLang="en-US" sz="16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8.1</a:t>
                      </a:r>
                      <a:endParaRPr kumimoji="1" lang="ja-JP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0</a:t>
                      </a:r>
                      <a:endParaRPr kumimoji="1" lang="ja-JP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3.0</a:t>
                      </a:r>
                      <a:endParaRPr kumimoji="1" lang="ja-JP" altLang="en-US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Separated slag</a:t>
                      </a:r>
                      <a:endParaRPr kumimoji="1" lang="ja-JP" altLang="en-US" sz="1400" dirty="0"/>
                    </a:p>
                  </a:txBody>
                  <a:tcPr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56.7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10.1</a:t>
                      </a:r>
                      <a:endParaRPr kumimoji="1" lang="ja-JP" altLang="en-US" sz="16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25.1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1.7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6.4</a:t>
                      </a:r>
                      <a:endParaRPr kumimoji="1" lang="ja-JP" altLang="en-US" sz="16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Sintered </a:t>
                      </a:r>
                      <a:r>
                        <a:rPr kumimoji="1" lang="en-US" altLang="ja-JP" sz="1400" dirty="0" err="1" smtClean="0"/>
                        <a:t>CaO</a:t>
                      </a:r>
                      <a:endParaRPr kumimoji="1" lang="ja-JP" altLang="en-US" sz="1400" dirty="0"/>
                    </a:p>
                  </a:txBody>
                  <a:tcPr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90.7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5.3</a:t>
                      </a:r>
                      <a:endParaRPr kumimoji="1" lang="ja-JP" altLang="en-US" sz="16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2.4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1.1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0.5</a:t>
                      </a:r>
                      <a:endParaRPr kumimoji="1" lang="ja-JP" altLang="en-US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図 6" descr="CaO-FeO-SiO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800263"/>
            <a:ext cx="4452543" cy="401311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843808" y="575259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7030A0"/>
                </a:solidFill>
              </a:rPr>
              <a:t>▲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79712" y="52485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◆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76182" y="61126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92D050"/>
                </a:solidFill>
              </a:rPr>
              <a:t>◆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04496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Slag and Steel production in Japan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282" y="3017878"/>
            <a:ext cx="9215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Blast furnace(BF) slag :  24.6 million </a:t>
            </a:r>
            <a:r>
              <a:rPr lang="en-US" altLang="ja-JP" sz="3600" dirty="0" err="1" smtClean="0"/>
              <a:t>tonnes</a:t>
            </a:r>
            <a:r>
              <a:rPr lang="en-US" altLang="ja-JP" sz="3600" dirty="0" smtClean="0"/>
              <a:t>/yr</a:t>
            </a:r>
          </a:p>
          <a:p>
            <a:r>
              <a:rPr lang="en-US" altLang="ja-JP" sz="3600" dirty="0" smtClean="0"/>
              <a:t>Steelmaking slag  	:  14.4 million </a:t>
            </a:r>
            <a:r>
              <a:rPr lang="en-US" altLang="ja-JP" sz="3600" dirty="0" err="1" smtClean="0"/>
              <a:t>tonnes</a:t>
            </a:r>
            <a:r>
              <a:rPr lang="en-US" altLang="ja-JP" sz="3600" dirty="0" smtClean="0"/>
              <a:t>/</a:t>
            </a:r>
            <a:r>
              <a:rPr lang="en-US" altLang="ja-JP" sz="3600" dirty="0" err="1" smtClean="0"/>
              <a:t>yr</a:t>
            </a:r>
            <a:r>
              <a:rPr lang="en-US" altLang="ja-JP" sz="3600" dirty="0" smtClean="0"/>
              <a:t>  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9289" y="189183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Hot metal(HM):   83.8 million </a:t>
            </a:r>
            <a:r>
              <a:rPr kumimoji="1" lang="en-US" altLang="ja-JP" sz="3600" dirty="0" err="1" smtClean="0"/>
              <a:t>tonnes</a:t>
            </a:r>
            <a:r>
              <a:rPr kumimoji="1" lang="en-US" altLang="ja-JP" sz="3600" dirty="0" smtClean="0"/>
              <a:t>/yr</a:t>
            </a:r>
          </a:p>
          <a:p>
            <a:r>
              <a:rPr lang="en-US" altLang="ja-JP" sz="3600" dirty="0" smtClean="0"/>
              <a:t>Steel		: 111.5 million </a:t>
            </a:r>
            <a:r>
              <a:rPr lang="en-US" altLang="ja-JP" sz="3600" dirty="0" err="1" smtClean="0"/>
              <a:t>tonnes</a:t>
            </a:r>
            <a:r>
              <a:rPr lang="en-US" altLang="ja-JP" sz="3600" dirty="0" smtClean="0"/>
              <a:t>/yr 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97261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Nippon </a:t>
            </a:r>
            <a:r>
              <a:rPr lang="en-US" altLang="ja-JP" dirty="0"/>
              <a:t>S</a:t>
            </a:r>
            <a:r>
              <a:rPr kumimoji="1" lang="en-US" altLang="ja-JP" dirty="0" smtClean="0"/>
              <a:t>lag Association(FY 2013)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5786" y="4946704"/>
            <a:ext cx="77658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Blast furnace slag	:  294kg-slag/t-HM</a:t>
            </a:r>
          </a:p>
          <a:p>
            <a:r>
              <a:rPr lang="en-US" altLang="ja-JP" sz="3600" dirty="0" smtClean="0"/>
              <a:t>Steelmaking slag  	:  129kg-slag/t-steel  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720" y="1285860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・</a:t>
            </a:r>
            <a:r>
              <a:rPr kumimoji="1" lang="en-US" altLang="ja-JP" sz="3600" dirty="0" smtClean="0"/>
              <a:t>Annual production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720" y="4357694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・</a:t>
            </a:r>
            <a:r>
              <a:rPr kumimoji="1" lang="en-US" altLang="ja-JP" sz="3600" dirty="0" smtClean="0"/>
              <a:t>Slag production per t-HM and t-steel</a:t>
            </a:r>
            <a:endParaRPr kumimoji="1" lang="ja-JP" altLang="en-US" sz="3600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4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19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CaO-FeO-SiO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2800263"/>
            <a:ext cx="4452543" cy="4013113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0" y="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Comparison of experiment .</a:t>
            </a:r>
            <a:endParaRPr kumimoji="1" lang="ja-JP" altLang="en-US" dirty="0"/>
          </a:p>
        </p:txBody>
      </p:sp>
      <p:cxnSp>
        <p:nvCxnSpPr>
          <p:cNvPr id="47" name="直線コネクタ 46"/>
          <p:cNvCxnSpPr/>
          <p:nvPr/>
        </p:nvCxnSpPr>
        <p:spPr>
          <a:xfrm>
            <a:off x="0" y="404664"/>
            <a:ext cx="284380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179512" y="764704"/>
          <a:ext cx="4104458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8043"/>
                <a:gridCol w="567283"/>
                <a:gridCol w="567283"/>
                <a:gridCol w="567283"/>
                <a:gridCol w="567283"/>
                <a:gridCol w="567283"/>
              </a:tblGrid>
              <a:tr h="360000"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b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Composition</a:t>
                      </a:r>
                      <a:r>
                        <a:rPr kumimoji="1" lang="en-US" altLang="ja-JP" sz="1600" baseline="0" dirty="0" smtClean="0"/>
                        <a:t> (mass%)</a:t>
                      </a:r>
                      <a:endParaRPr kumimoji="1" lang="ja-JP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baseline="-25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baseline="-25000" dirty="0"/>
                    </a:p>
                  </a:txBody>
                  <a:tcPr anchor="ctr"/>
                </a:tc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CaO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FeO</a:t>
                      </a:r>
                      <a:endParaRPr kumimoji="1" lang="ja-JP" alt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SiO</a:t>
                      </a:r>
                      <a:r>
                        <a:rPr kumimoji="1" lang="en-US" altLang="ja-JP" sz="1400" baseline="-25000" dirty="0" smtClean="0"/>
                        <a:t>2</a:t>
                      </a:r>
                      <a:endParaRPr kumimoji="1" lang="ja-JP" altLang="en-US" sz="14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MgO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P</a:t>
                      </a:r>
                      <a:r>
                        <a:rPr kumimoji="1" lang="en-US" altLang="ja-JP" sz="1400" baseline="-25000" dirty="0" smtClean="0"/>
                        <a:t>2</a:t>
                      </a:r>
                      <a:r>
                        <a:rPr kumimoji="1" lang="en-US" altLang="ja-JP" sz="1400" dirty="0" smtClean="0"/>
                        <a:t>O</a:t>
                      </a:r>
                      <a:r>
                        <a:rPr kumimoji="1" lang="en-US" altLang="ja-JP" sz="1400" baseline="-25000" dirty="0" smtClean="0"/>
                        <a:t>5</a:t>
                      </a:r>
                      <a:endParaRPr kumimoji="1" lang="ja-JP" altLang="en-US" sz="1400" baseline="-250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 smtClean="0"/>
                        <a:t>Initial slag</a:t>
                      </a:r>
                      <a:endParaRPr kumimoji="1" lang="ja-JP" altLang="en-US" sz="14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45.8</a:t>
                      </a:r>
                      <a:endParaRPr kumimoji="1" lang="ja-JP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43.1</a:t>
                      </a:r>
                      <a:endParaRPr kumimoji="1" lang="ja-JP" altLang="en-US" sz="16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8.1</a:t>
                      </a:r>
                      <a:endParaRPr kumimoji="1" lang="ja-JP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0</a:t>
                      </a:r>
                      <a:endParaRPr kumimoji="1" lang="ja-JP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/>
                        <a:t>3.0</a:t>
                      </a:r>
                      <a:endParaRPr kumimoji="1" lang="ja-JP" altLang="en-US" sz="16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Separated slag</a:t>
                      </a:r>
                      <a:endParaRPr kumimoji="1" lang="ja-JP" altLang="en-US" sz="1400" dirty="0"/>
                    </a:p>
                  </a:txBody>
                  <a:tcPr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56.7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10.1</a:t>
                      </a:r>
                      <a:endParaRPr kumimoji="1" lang="ja-JP" altLang="en-US" sz="16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25.1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1.7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6.4</a:t>
                      </a:r>
                      <a:endParaRPr kumimoji="1" lang="ja-JP" altLang="en-US" sz="1600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Sintered </a:t>
                      </a:r>
                      <a:r>
                        <a:rPr kumimoji="1" lang="en-US" altLang="ja-JP" sz="1400" dirty="0" err="1" smtClean="0"/>
                        <a:t>CaO</a:t>
                      </a:r>
                      <a:endParaRPr kumimoji="1" lang="ja-JP" altLang="en-US" sz="1400" dirty="0"/>
                    </a:p>
                  </a:txBody>
                  <a:tcPr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90.7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5.3</a:t>
                      </a:r>
                      <a:endParaRPr kumimoji="1" lang="ja-JP" altLang="en-US" sz="16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2.4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1.1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0.5</a:t>
                      </a:r>
                      <a:endParaRPr kumimoji="1" lang="ja-JP" altLang="en-US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4716016" y="764704"/>
          <a:ext cx="4248471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3566"/>
                <a:gridCol w="574981"/>
                <a:gridCol w="574981"/>
                <a:gridCol w="574981"/>
                <a:gridCol w="574981"/>
                <a:gridCol w="574981"/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 1623 K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composition (mass%)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area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ja-JP" sz="14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altLang="ja-JP" sz="14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 smtClean="0"/>
                        <a:t>Initial slag</a:t>
                      </a:r>
                      <a:endParaRPr kumimoji="1" lang="ja-JP" altLang="en-US" sz="1400" b="1" dirty="0" smtClean="0"/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45.8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43.1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8.1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3.0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Upper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area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47.4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28.9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15.6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3.7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4.4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Lower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area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38.5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50.8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4.9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円/楕円 11"/>
          <p:cNvSpPr/>
          <p:nvPr/>
        </p:nvSpPr>
        <p:spPr>
          <a:xfrm>
            <a:off x="2627784" y="5661248"/>
            <a:ext cx="144016" cy="14401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>
            <a:endCxn id="12" idx="7"/>
          </p:cNvCxnSpPr>
          <p:nvPr/>
        </p:nvCxnSpPr>
        <p:spPr>
          <a:xfrm flipH="1">
            <a:off x="2750709" y="3861048"/>
            <a:ext cx="1821291" cy="1821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716016" y="36450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Experiment A </a:t>
            </a:r>
            <a:r>
              <a:rPr lang="en-US" altLang="ja-JP" dirty="0" smtClean="0"/>
              <a:t>upper area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2174645" y="3479917"/>
            <a:ext cx="1605267" cy="1893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851920" y="32129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Experiment B</a:t>
            </a:r>
            <a:r>
              <a:rPr lang="ja-JP" altLang="en-US" dirty="0" smtClean="0"/>
              <a:t> </a:t>
            </a:r>
            <a:r>
              <a:rPr lang="en-US" altLang="ja-JP" dirty="0" smtClean="0"/>
              <a:t>separated slag</a:t>
            </a:r>
            <a:endParaRPr kumimoji="1" lang="en-US" altLang="ja-JP" dirty="0" smtClean="0"/>
          </a:p>
        </p:txBody>
      </p:sp>
      <p:sp>
        <p:nvSpPr>
          <p:cNvPr id="17" name="正方形/長方形 16"/>
          <p:cNvSpPr/>
          <p:nvPr/>
        </p:nvSpPr>
        <p:spPr>
          <a:xfrm>
            <a:off x="5580112" y="4509120"/>
            <a:ext cx="2952328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Experiment B was more successful than experiment 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4103" y="3068960"/>
            <a:ext cx="175560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7030A0"/>
                </a:solidFill>
              </a:rPr>
              <a:t>▲</a:t>
            </a:r>
            <a:r>
              <a:rPr lang="en-US" altLang="ja-JP" dirty="0" smtClean="0"/>
              <a:t>Initial slag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◆</a:t>
            </a:r>
            <a:r>
              <a:rPr lang="en-US" altLang="ja-JP" dirty="0" smtClean="0"/>
              <a:t>Separated slag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92D050"/>
                </a:solidFill>
              </a:rPr>
              <a:t>◆</a:t>
            </a:r>
            <a:r>
              <a:rPr lang="en-US" altLang="ja-JP" dirty="0" smtClean="0"/>
              <a:t>Sintered </a:t>
            </a:r>
            <a:r>
              <a:rPr lang="en-US" altLang="ja-JP" dirty="0" err="1" smtClean="0"/>
              <a:t>CaO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0070C0"/>
                </a:solidFill>
              </a:rPr>
              <a:t>●</a:t>
            </a:r>
            <a:r>
              <a:rPr lang="en-US" altLang="ja-JP" dirty="0" smtClean="0"/>
              <a:t>Experiment A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843808" y="575259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7030A0"/>
                </a:solidFill>
              </a:rPr>
              <a:t>▲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979712" y="52485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◆</a:t>
            </a:r>
            <a:endParaRPr kumimoji="1" lang="ja-JP" altLang="en-US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76182" y="61126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92D050"/>
                </a:solidFill>
              </a:rPr>
              <a:t>◆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>
            <a:off x="0" y="620688"/>
            <a:ext cx="54360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67544" y="-76112"/>
            <a:ext cx="2367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Summary</a:t>
            </a:r>
            <a:endParaRPr kumimoji="1" lang="ja-JP" altLang="en-US" sz="4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98072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In this study, two possible methods for the separation of 2CaO</a:t>
            </a:r>
            <a:r>
              <a:rPr lang="ja-JP" altLang="en-US" sz="2400" dirty="0" smtClean="0"/>
              <a:t>･</a:t>
            </a:r>
            <a:r>
              <a:rPr lang="en-US" altLang="ja-JP" sz="2400" dirty="0" smtClean="0"/>
              <a:t>SiO</a:t>
            </a:r>
            <a:r>
              <a:rPr lang="en-US" altLang="ja-JP" sz="2400" baseline="-25000" dirty="0" smtClean="0"/>
              <a:t>2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and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the liquid phase of steelmaking slag with the aim of finding the best way to recover valuable </a:t>
            </a:r>
            <a:r>
              <a:rPr lang="en-US" altLang="ja-JP" sz="2400" dirty="0" err="1" smtClean="0"/>
              <a:t>FeO</a:t>
            </a:r>
            <a:r>
              <a:rPr lang="en-US" altLang="ja-JP" sz="2400" dirty="0" smtClean="0"/>
              <a:t> and P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O</a:t>
            </a:r>
            <a:r>
              <a:rPr lang="en-US" altLang="ja-JP" sz="2400" baseline="-25000" dirty="0" smtClean="0"/>
              <a:t>5 </a:t>
            </a:r>
            <a:r>
              <a:rPr lang="en-US" altLang="ja-JP" sz="2400" dirty="0" smtClean="0"/>
              <a:t>are investigated.</a:t>
            </a:r>
            <a:endParaRPr kumimoji="1" lang="ja-JP" altLang="en-US" sz="2400" baseline="-25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2996952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2400" dirty="0" smtClean="0"/>
              <a:t>The floatation method had serious limitations because it was not possible to successfully retrieve the </a:t>
            </a:r>
            <a:r>
              <a:rPr lang="en-US" altLang="ja-JP" sz="2400" dirty="0" err="1" smtClean="0"/>
              <a:t>FeO</a:t>
            </a:r>
            <a:r>
              <a:rPr lang="en-US" altLang="ja-JP" sz="2400" dirty="0" smtClean="0"/>
              <a:t> or P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O</a:t>
            </a:r>
            <a:r>
              <a:rPr lang="en-US" altLang="ja-JP" sz="2400" baseline="-25000" dirty="0" smtClean="0"/>
              <a:t>5</a:t>
            </a:r>
            <a:r>
              <a:rPr lang="en-US" altLang="ja-JP" sz="2400" dirty="0" smtClean="0"/>
              <a:t>. Even though the sample changed quite dramatically in appearance, analysis showed little change in the composition from top to bottom.</a:t>
            </a:r>
          </a:p>
          <a:p>
            <a:pPr marL="342900" indent="-342900">
              <a:buAutoNum type="arabicPeriod"/>
            </a:pPr>
            <a:r>
              <a:rPr lang="en-US" altLang="ja-JP" sz="2400" dirty="0" smtClean="0"/>
              <a:t>The addition of sintered </a:t>
            </a:r>
            <a:r>
              <a:rPr lang="en-US" altLang="ja-JP" sz="2400" dirty="0" err="1" smtClean="0"/>
              <a:t>CaO</a:t>
            </a:r>
            <a:r>
              <a:rPr lang="en-US" altLang="ja-JP" sz="2400" dirty="0" smtClean="0"/>
              <a:t> allowed for the successful separation of both </a:t>
            </a:r>
            <a:r>
              <a:rPr lang="en-US" altLang="ja-JP" sz="2400" dirty="0" err="1" smtClean="0"/>
              <a:t>FeO</a:t>
            </a:r>
            <a:r>
              <a:rPr lang="en-US" altLang="ja-JP" sz="2400" dirty="0" smtClean="0"/>
              <a:t> and P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O</a:t>
            </a:r>
            <a:r>
              <a:rPr lang="en-US" altLang="ja-JP" sz="2400" baseline="-25000" dirty="0" smtClean="0"/>
              <a:t>5</a:t>
            </a:r>
            <a:r>
              <a:rPr lang="en-US" altLang="ja-JP" sz="2400" dirty="0" smtClean="0"/>
              <a:t> from steelmaking slag. This  technique has the potential to be applied by industry so that valuable resources can be retrieved from slag and reused.</a:t>
            </a:r>
            <a:endParaRPr kumimoji="1" lang="ja-JP" altLang="en-US" sz="24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  <p:sp>
        <p:nvSpPr>
          <p:cNvPr id="13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055379"/>
            <a:ext cx="8087655" cy="37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0" y="7143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On site separation of </a:t>
            </a:r>
            <a:r>
              <a:rPr kumimoji="1" lang="en-US" altLang="ja-JP" sz="2800" dirty="0" err="1" smtClean="0"/>
              <a:t>FeO</a:t>
            </a:r>
            <a:r>
              <a:rPr kumimoji="1" lang="en-US" altLang="ja-JP" sz="2800" dirty="0" smtClean="0"/>
              <a:t> and P</a:t>
            </a:r>
            <a:r>
              <a:rPr kumimoji="1" lang="en-US" altLang="ja-JP" sz="2800" baseline="-25000" dirty="0" smtClean="0"/>
              <a:t>2</a:t>
            </a:r>
            <a:r>
              <a:rPr kumimoji="1" lang="en-US" altLang="ja-JP" sz="2800" dirty="0" smtClean="0"/>
              <a:t>O</a:t>
            </a:r>
            <a:r>
              <a:rPr kumimoji="1" lang="en-US" altLang="ja-JP" sz="2800" baseline="-25000" dirty="0" smtClean="0"/>
              <a:t>5</a:t>
            </a:r>
            <a:r>
              <a:rPr kumimoji="1" lang="en-US" altLang="ja-JP" sz="2800" dirty="0" smtClean="0"/>
              <a:t> by use of Capillary effect</a:t>
            </a:r>
            <a:endParaRPr kumimoji="1" lang="ja-JP" altLang="en-US" sz="2800" dirty="0"/>
          </a:p>
        </p:txBody>
      </p:sp>
      <p:sp>
        <p:nvSpPr>
          <p:cNvPr id="4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7958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グループ化 50"/>
          <p:cNvGrpSpPr/>
          <p:nvPr/>
        </p:nvGrpSpPr>
        <p:grpSpPr>
          <a:xfrm>
            <a:off x="297687" y="862872"/>
            <a:ext cx="1906061" cy="1987371"/>
            <a:chOff x="581025" y="1841679"/>
            <a:chExt cx="3444964" cy="3591921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2081279" y="4016924"/>
              <a:ext cx="1944710" cy="1416676"/>
              <a:chOff x="2132795" y="4145714"/>
              <a:chExt cx="1944710" cy="1416676"/>
            </a:xfrm>
          </p:grpSpPr>
          <p:grpSp>
            <p:nvGrpSpPr>
              <p:cNvPr id="48" name="グループ化 47"/>
              <p:cNvGrpSpPr/>
              <p:nvPr/>
            </p:nvGrpSpPr>
            <p:grpSpPr>
              <a:xfrm flipV="1">
                <a:off x="2132795" y="4145714"/>
                <a:ext cx="1944710" cy="1416676"/>
                <a:chOff x="4778062" y="3889420"/>
                <a:chExt cx="1944710" cy="1416676"/>
              </a:xfrm>
            </p:grpSpPr>
            <p:sp>
              <p:nvSpPr>
                <p:cNvPr id="46" name="台形 45"/>
                <p:cNvSpPr/>
                <p:nvPr/>
              </p:nvSpPr>
              <p:spPr>
                <a:xfrm>
                  <a:off x="4778062" y="3889420"/>
                  <a:ext cx="1944710" cy="1403797"/>
                </a:xfrm>
                <a:prstGeom prst="trapezoid">
                  <a:avLst/>
                </a:prstGeom>
                <a:solidFill>
                  <a:srgbClr val="00206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+mj-lt"/>
                  </a:endParaRPr>
                </a:p>
              </p:txBody>
            </p:sp>
            <p:sp>
              <p:nvSpPr>
                <p:cNvPr id="47" name="台形 46"/>
                <p:cNvSpPr/>
                <p:nvPr/>
              </p:nvSpPr>
              <p:spPr>
                <a:xfrm>
                  <a:off x="4895518" y="4071871"/>
                  <a:ext cx="1709798" cy="1234225"/>
                </a:xfrm>
                <a:prstGeom prst="trapezoid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+mj-lt"/>
                  </a:endParaRPr>
                </a:p>
              </p:txBody>
            </p:sp>
          </p:grpSp>
          <p:sp>
            <p:nvSpPr>
              <p:cNvPr id="49" name="台形 48"/>
              <p:cNvSpPr/>
              <p:nvPr/>
            </p:nvSpPr>
            <p:spPr>
              <a:xfrm flipV="1">
                <a:off x="2353083" y="4590639"/>
                <a:ext cx="1484822" cy="831640"/>
              </a:xfrm>
              <a:prstGeom prst="trapezoi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j-lt"/>
                </a:endParaRPr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 rot="2449770">
              <a:off x="581025" y="1841679"/>
              <a:ext cx="2846231" cy="2073498"/>
              <a:chOff x="927279" y="2099257"/>
              <a:chExt cx="3586765" cy="1867436"/>
            </a:xfrm>
          </p:grpSpPr>
          <p:sp>
            <p:nvSpPr>
              <p:cNvPr id="3" name="五角形 2"/>
              <p:cNvSpPr/>
              <p:nvPr/>
            </p:nvSpPr>
            <p:spPr>
              <a:xfrm>
                <a:off x="927279" y="2253803"/>
                <a:ext cx="3090929" cy="1712890"/>
              </a:xfrm>
              <a:prstGeom prst="pentagon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j-lt"/>
                </a:endParaRPr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1510315" y="2099257"/>
                <a:ext cx="1924856" cy="85644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j-lt"/>
                </a:endParaRPr>
              </a:p>
            </p:txBody>
          </p:sp>
          <p:grpSp>
            <p:nvGrpSpPr>
              <p:cNvPr id="13" name="グループ化 12"/>
              <p:cNvGrpSpPr/>
              <p:nvPr/>
            </p:nvGrpSpPr>
            <p:grpSpPr>
              <a:xfrm>
                <a:off x="3522370" y="2917064"/>
                <a:ext cx="991674" cy="450761"/>
                <a:chOff x="4893971" y="2601532"/>
                <a:chExt cx="991674" cy="669702"/>
              </a:xfrm>
            </p:grpSpPr>
            <p:sp>
              <p:nvSpPr>
                <p:cNvPr id="10" name="正方形/長方形 9"/>
                <p:cNvSpPr/>
                <p:nvPr/>
              </p:nvSpPr>
              <p:spPr>
                <a:xfrm>
                  <a:off x="4893972" y="2601532"/>
                  <a:ext cx="991673" cy="66970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+mj-lt"/>
                  </a:endParaRPr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4893971" y="2778616"/>
                  <a:ext cx="991673" cy="3155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+mj-lt"/>
                  </a:endParaRPr>
                </a:p>
              </p:txBody>
            </p:sp>
          </p:grpSp>
          <p:sp>
            <p:nvSpPr>
              <p:cNvPr id="7" name="五角形 6"/>
              <p:cNvSpPr/>
              <p:nvPr/>
            </p:nvSpPr>
            <p:spPr>
              <a:xfrm>
                <a:off x="1150597" y="2377558"/>
                <a:ext cx="2644292" cy="1465379"/>
              </a:xfrm>
              <a:prstGeom prst="pentagon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j-lt"/>
                </a:endParaRPr>
              </a:p>
            </p:txBody>
          </p:sp>
        </p:grpSp>
        <p:sp>
          <p:nvSpPr>
            <p:cNvPr id="44" name="フリーフォーム 43"/>
            <p:cNvSpPr/>
            <p:nvPr/>
          </p:nvSpPr>
          <p:spPr>
            <a:xfrm>
              <a:off x="1073150" y="3263900"/>
              <a:ext cx="2032000" cy="1466850"/>
            </a:xfrm>
            <a:custGeom>
              <a:avLst/>
              <a:gdLst>
                <a:gd name="connsiteX0" fmla="*/ 0 w 2032000"/>
                <a:gd name="connsiteY0" fmla="*/ 0 h 1466850"/>
                <a:gd name="connsiteX1" fmla="*/ 1619250 w 2032000"/>
                <a:gd name="connsiteY1" fmla="*/ 19050 h 1466850"/>
                <a:gd name="connsiteX2" fmla="*/ 1651000 w 2032000"/>
                <a:gd name="connsiteY2" fmla="*/ 82550 h 1466850"/>
                <a:gd name="connsiteX3" fmla="*/ 1543050 w 2032000"/>
                <a:gd name="connsiteY3" fmla="*/ 146050 h 1466850"/>
                <a:gd name="connsiteX4" fmla="*/ 2012950 w 2032000"/>
                <a:gd name="connsiteY4" fmla="*/ 539750 h 1466850"/>
                <a:gd name="connsiteX5" fmla="*/ 2032000 w 2032000"/>
                <a:gd name="connsiteY5" fmla="*/ 1466850 h 1466850"/>
                <a:gd name="connsiteX6" fmla="*/ 1898650 w 2032000"/>
                <a:gd name="connsiteY6" fmla="*/ 1441450 h 1466850"/>
                <a:gd name="connsiteX7" fmla="*/ 1847850 w 2032000"/>
                <a:gd name="connsiteY7" fmla="*/ 736600 h 1466850"/>
                <a:gd name="connsiteX8" fmla="*/ 1314450 w 2032000"/>
                <a:gd name="connsiteY8" fmla="*/ 266700 h 1466850"/>
                <a:gd name="connsiteX9" fmla="*/ 679450 w 2032000"/>
                <a:gd name="connsiteY9" fmla="*/ 596900 h 1466850"/>
                <a:gd name="connsiteX10" fmla="*/ 0 w 2032000"/>
                <a:gd name="connsiteY10" fmla="*/ 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2000" h="1466850">
                  <a:moveTo>
                    <a:pt x="0" y="0"/>
                  </a:moveTo>
                  <a:lnTo>
                    <a:pt x="1619250" y="19050"/>
                  </a:lnTo>
                  <a:lnTo>
                    <a:pt x="1651000" y="82550"/>
                  </a:lnTo>
                  <a:lnTo>
                    <a:pt x="1543050" y="146050"/>
                  </a:lnTo>
                  <a:lnTo>
                    <a:pt x="2012950" y="539750"/>
                  </a:lnTo>
                  <a:lnTo>
                    <a:pt x="2032000" y="1466850"/>
                  </a:lnTo>
                  <a:lnTo>
                    <a:pt x="1898650" y="1441450"/>
                  </a:lnTo>
                  <a:lnTo>
                    <a:pt x="1847850" y="736600"/>
                  </a:lnTo>
                  <a:lnTo>
                    <a:pt x="1314450" y="266700"/>
                  </a:lnTo>
                  <a:lnTo>
                    <a:pt x="679450" y="596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sp>
          <p:nvSpPr>
            <p:cNvPr id="45" name="フリーフォーム 44"/>
            <p:cNvSpPr/>
            <p:nvPr/>
          </p:nvSpPr>
          <p:spPr>
            <a:xfrm>
              <a:off x="857250" y="3077291"/>
              <a:ext cx="1835150" cy="212009"/>
            </a:xfrm>
            <a:custGeom>
              <a:avLst/>
              <a:gdLst>
                <a:gd name="connsiteX0" fmla="*/ 0 w 1784350"/>
                <a:gd name="connsiteY0" fmla="*/ 0 h 171450"/>
                <a:gd name="connsiteX1" fmla="*/ 1733550 w 1784350"/>
                <a:gd name="connsiteY1" fmla="*/ 25400 h 171450"/>
                <a:gd name="connsiteX2" fmla="*/ 1784350 w 1784350"/>
                <a:gd name="connsiteY2" fmla="*/ 171450 h 171450"/>
                <a:gd name="connsiteX3" fmla="*/ 152400 w 1784350"/>
                <a:gd name="connsiteY3" fmla="*/ 146050 h 171450"/>
                <a:gd name="connsiteX4" fmla="*/ 0 w 1784350"/>
                <a:gd name="connsiteY4" fmla="*/ 0 h 171450"/>
                <a:gd name="connsiteX0" fmla="*/ 0 w 1835150"/>
                <a:gd name="connsiteY0" fmla="*/ 0 h 171450"/>
                <a:gd name="connsiteX1" fmla="*/ 1784350 w 1835150"/>
                <a:gd name="connsiteY1" fmla="*/ 25400 h 171450"/>
                <a:gd name="connsiteX2" fmla="*/ 1835150 w 1835150"/>
                <a:gd name="connsiteY2" fmla="*/ 171450 h 171450"/>
                <a:gd name="connsiteX3" fmla="*/ 203200 w 1835150"/>
                <a:gd name="connsiteY3" fmla="*/ 146050 h 171450"/>
                <a:gd name="connsiteX4" fmla="*/ 0 w 1835150"/>
                <a:gd name="connsiteY4" fmla="*/ 0 h 171450"/>
                <a:gd name="connsiteX0" fmla="*/ 0 w 1835150"/>
                <a:gd name="connsiteY0" fmla="*/ 0 h 171450"/>
                <a:gd name="connsiteX1" fmla="*/ 1784350 w 1835150"/>
                <a:gd name="connsiteY1" fmla="*/ 25400 h 171450"/>
                <a:gd name="connsiteX2" fmla="*/ 1835150 w 1835150"/>
                <a:gd name="connsiteY2" fmla="*/ 171450 h 171450"/>
                <a:gd name="connsiteX3" fmla="*/ 209550 w 1835150"/>
                <a:gd name="connsiteY3" fmla="*/ 161455 h 171450"/>
                <a:gd name="connsiteX4" fmla="*/ 0 w 1835150"/>
                <a:gd name="connsiteY4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150" h="171450">
                  <a:moveTo>
                    <a:pt x="0" y="0"/>
                  </a:moveTo>
                  <a:lnTo>
                    <a:pt x="1784350" y="25400"/>
                  </a:lnTo>
                  <a:lnTo>
                    <a:pt x="1835150" y="171450"/>
                  </a:lnTo>
                  <a:lnTo>
                    <a:pt x="209550" y="1614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</p:grpSp>
      <p:sp>
        <p:nvSpPr>
          <p:cNvPr id="90" name="1 つの角を切り取った四角形 89"/>
          <p:cNvSpPr/>
          <p:nvPr/>
        </p:nvSpPr>
        <p:spPr>
          <a:xfrm flipV="1">
            <a:off x="-3877" y="0"/>
            <a:ext cx="8059003" cy="829710"/>
          </a:xfrm>
          <a:prstGeom prst="snip1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j-lt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81752-1112-4901-AAB3-0287A748C151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8221663" cy="779462"/>
          </a:xfrm>
        </p:spPr>
        <p:txBody>
          <a:bodyPr>
            <a:noAutofit/>
          </a:bodyPr>
          <a:lstStyle/>
          <a:p>
            <a:r>
              <a:rPr lang="en-US" altLang="ja-JP" dirty="0"/>
              <a:t>Separation using capillary effect</a:t>
            </a:r>
            <a:endParaRPr lang="ja-JP" altLang="en-US" dirty="0">
              <a:solidFill>
                <a:schemeClr val="bg2">
                  <a:lumMod val="25000"/>
                </a:schemeClr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2" name="右矢印 51"/>
          <p:cNvSpPr/>
          <p:nvPr/>
        </p:nvSpPr>
        <p:spPr>
          <a:xfrm>
            <a:off x="2395506" y="1130348"/>
            <a:ext cx="631065" cy="148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grpSp>
        <p:nvGrpSpPr>
          <p:cNvPr id="74" name="グループ化 73"/>
          <p:cNvGrpSpPr/>
          <p:nvPr/>
        </p:nvGrpSpPr>
        <p:grpSpPr>
          <a:xfrm>
            <a:off x="3283316" y="788491"/>
            <a:ext cx="1828800" cy="2263641"/>
            <a:chOff x="3714750" y="1938445"/>
            <a:chExt cx="1828800" cy="2263641"/>
          </a:xfrm>
        </p:grpSpPr>
        <p:grpSp>
          <p:nvGrpSpPr>
            <p:cNvPr id="56" name="グループ化 55"/>
            <p:cNvGrpSpPr/>
            <p:nvPr/>
          </p:nvGrpSpPr>
          <p:grpSpPr>
            <a:xfrm rot="3702482">
              <a:off x="3528056" y="2152218"/>
              <a:ext cx="1574789" cy="1147244"/>
              <a:chOff x="927279" y="2099257"/>
              <a:chExt cx="3586765" cy="1867436"/>
            </a:xfrm>
          </p:grpSpPr>
          <p:sp>
            <p:nvSpPr>
              <p:cNvPr id="59" name="五角形 58"/>
              <p:cNvSpPr/>
              <p:nvPr/>
            </p:nvSpPr>
            <p:spPr>
              <a:xfrm>
                <a:off x="927279" y="2253803"/>
                <a:ext cx="3090929" cy="1712890"/>
              </a:xfrm>
              <a:prstGeom prst="pentagon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j-lt"/>
                </a:endParaRPr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1510315" y="2099257"/>
                <a:ext cx="1924856" cy="85644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j-lt"/>
                </a:endParaRPr>
              </a:p>
            </p:txBody>
          </p:sp>
          <p:grpSp>
            <p:nvGrpSpPr>
              <p:cNvPr id="61" name="グループ化 60"/>
              <p:cNvGrpSpPr/>
              <p:nvPr/>
            </p:nvGrpSpPr>
            <p:grpSpPr>
              <a:xfrm>
                <a:off x="3522370" y="2917064"/>
                <a:ext cx="991674" cy="450761"/>
                <a:chOff x="4893971" y="2601532"/>
                <a:chExt cx="991674" cy="669702"/>
              </a:xfrm>
            </p:grpSpPr>
            <p:sp>
              <p:nvSpPr>
                <p:cNvPr id="63" name="正方形/長方形 62"/>
                <p:cNvSpPr/>
                <p:nvPr/>
              </p:nvSpPr>
              <p:spPr>
                <a:xfrm>
                  <a:off x="4893972" y="2601532"/>
                  <a:ext cx="991673" cy="669702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+mj-lt"/>
                  </a:endParaRPr>
                </a:p>
              </p:txBody>
            </p:sp>
            <p:sp>
              <p:nvSpPr>
                <p:cNvPr id="64" name="正方形/長方形 63"/>
                <p:cNvSpPr/>
                <p:nvPr/>
              </p:nvSpPr>
              <p:spPr>
                <a:xfrm>
                  <a:off x="4893971" y="2778616"/>
                  <a:ext cx="991673" cy="3155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+mj-lt"/>
                  </a:endParaRPr>
                </a:p>
              </p:txBody>
            </p:sp>
          </p:grpSp>
          <p:sp>
            <p:nvSpPr>
              <p:cNvPr id="62" name="五角形 61"/>
              <p:cNvSpPr/>
              <p:nvPr/>
            </p:nvSpPr>
            <p:spPr>
              <a:xfrm>
                <a:off x="1150597" y="2377558"/>
                <a:ext cx="2644292" cy="1465379"/>
              </a:xfrm>
              <a:prstGeom prst="pentagon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j-lt"/>
                </a:endParaRPr>
              </a:p>
            </p:txBody>
          </p:sp>
        </p:grpSp>
        <p:sp>
          <p:nvSpPr>
            <p:cNvPr id="71" name="フリーフォーム 70"/>
            <p:cNvSpPr/>
            <p:nvPr/>
          </p:nvSpPr>
          <p:spPr>
            <a:xfrm>
              <a:off x="3924299" y="3043238"/>
              <a:ext cx="771525" cy="719137"/>
            </a:xfrm>
            <a:custGeom>
              <a:avLst/>
              <a:gdLst>
                <a:gd name="connsiteX0" fmla="*/ 0 w 762000"/>
                <a:gd name="connsiteY0" fmla="*/ 4762 h 719137"/>
                <a:gd name="connsiteX1" fmla="*/ 661988 w 762000"/>
                <a:gd name="connsiteY1" fmla="*/ 0 h 719137"/>
                <a:gd name="connsiteX2" fmla="*/ 657225 w 762000"/>
                <a:gd name="connsiteY2" fmla="*/ 71437 h 719137"/>
                <a:gd name="connsiteX3" fmla="*/ 604838 w 762000"/>
                <a:gd name="connsiteY3" fmla="*/ 76200 h 719137"/>
                <a:gd name="connsiteX4" fmla="*/ 752475 w 762000"/>
                <a:gd name="connsiteY4" fmla="*/ 361950 h 719137"/>
                <a:gd name="connsiteX5" fmla="*/ 762000 w 762000"/>
                <a:gd name="connsiteY5" fmla="*/ 719137 h 719137"/>
                <a:gd name="connsiteX6" fmla="*/ 609600 w 762000"/>
                <a:gd name="connsiteY6" fmla="*/ 695325 h 719137"/>
                <a:gd name="connsiteX7" fmla="*/ 623888 w 762000"/>
                <a:gd name="connsiteY7" fmla="*/ 447675 h 719137"/>
                <a:gd name="connsiteX8" fmla="*/ 433388 w 762000"/>
                <a:gd name="connsiteY8" fmla="*/ 90487 h 719137"/>
                <a:gd name="connsiteX9" fmla="*/ 66675 w 762000"/>
                <a:gd name="connsiteY9" fmla="*/ 142875 h 719137"/>
                <a:gd name="connsiteX10" fmla="*/ 0 w 762000"/>
                <a:gd name="connsiteY10" fmla="*/ 4762 h 719137"/>
                <a:gd name="connsiteX0" fmla="*/ 0 w 771525"/>
                <a:gd name="connsiteY0" fmla="*/ 7144 h 719137"/>
                <a:gd name="connsiteX1" fmla="*/ 671513 w 771525"/>
                <a:gd name="connsiteY1" fmla="*/ 0 h 719137"/>
                <a:gd name="connsiteX2" fmla="*/ 666750 w 771525"/>
                <a:gd name="connsiteY2" fmla="*/ 71437 h 719137"/>
                <a:gd name="connsiteX3" fmla="*/ 614363 w 771525"/>
                <a:gd name="connsiteY3" fmla="*/ 76200 h 719137"/>
                <a:gd name="connsiteX4" fmla="*/ 762000 w 771525"/>
                <a:gd name="connsiteY4" fmla="*/ 361950 h 719137"/>
                <a:gd name="connsiteX5" fmla="*/ 771525 w 771525"/>
                <a:gd name="connsiteY5" fmla="*/ 719137 h 719137"/>
                <a:gd name="connsiteX6" fmla="*/ 619125 w 771525"/>
                <a:gd name="connsiteY6" fmla="*/ 695325 h 719137"/>
                <a:gd name="connsiteX7" fmla="*/ 633413 w 771525"/>
                <a:gd name="connsiteY7" fmla="*/ 447675 h 719137"/>
                <a:gd name="connsiteX8" fmla="*/ 442913 w 771525"/>
                <a:gd name="connsiteY8" fmla="*/ 90487 h 719137"/>
                <a:gd name="connsiteX9" fmla="*/ 76200 w 771525"/>
                <a:gd name="connsiteY9" fmla="*/ 142875 h 719137"/>
                <a:gd name="connsiteX10" fmla="*/ 0 w 771525"/>
                <a:gd name="connsiteY10" fmla="*/ 7144 h 719137"/>
                <a:gd name="connsiteX0" fmla="*/ 0 w 771525"/>
                <a:gd name="connsiteY0" fmla="*/ 7144 h 719137"/>
                <a:gd name="connsiteX1" fmla="*/ 671513 w 771525"/>
                <a:gd name="connsiteY1" fmla="*/ 0 h 719137"/>
                <a:gd name="connsiteX2" fmla="*/ 666750 w 771525"/>
                <a:gd name="connsiteY2" fmla="*/ 71437 h 719137"/>
                <a:gd name="connsiteX3" fmla="*/ 614363 w 771525"/>
                <a:gd name="connsiteY3" fmla="*/ 76200 h 719137"/>
                <a:gd name="connsiteX4" fmla="*/ 762000 w 771525"/>
                <a:gd name="connsiteY4" fmla="*/ 361950 h 719137"/>
                <a:gd name="connsiteX5" fmla="*/ 771525 w 771525"/>
                <a:gd name="connsiteY5" fmla="*/ 719137 h 719137"/>
                <a:gd name="connsiteX6" fmla="*/ 619125 w 771525"/>
                <a:gd name="connsiteY6" fmla="*/ 695325 h 719137"/>
                <a:gd name="connsiteX7" fmla="*/ 633413 w 771525"/>
                <a:gd name="connsiteY7" fmla="*/ 447675 h 719137"/>
                <a:gd name="connsiteX8" fmla="*/ 445295 w 771525"/>
                <a:gd name="connsiteY8" fmla="*/ 97631 h 719137"/>
                <a:gd name="connsiteX9" fmla="*/ 76200 w 771525"/>
                <a:gd name="connsiteY9" fmla="*/ 142875 h 719137"/>
                <a:gd name="connsiteX10" fmla="*/ 0 w 771525"/>
                <a:gd name="connsiteY10" fmla="*/ 7144 h 719137"/>
                <a:gd name="connsiteX0" fmla="*/ 0 w 771525"/>
                <a:gd name="connsiteY0" fmla="*/ 7144 h 719137"/>
                <a:gd name="connsiteX1" fmla="*/ 671513 w 771525"/>
                <a:gd name="connsiteY1" fmla="*/ 0 h 719137"/>
                <a:gd name="connsiteX2" fmla="*/ 666750 w 771525"/>
                <a:gd name="connsiteY2" fmla="*/ 71437 h 719137"/>
                <a:gd name="connsiteX3" fmla="*/ 614363 w 771525"/>
                <a:gd name="connsiteY3" fmla="*/ 76200 h 719137"/>
                <a:gd name="connsiteX4" fmla="*/ 762000 w 771525"/>
                <a:gd name="connsiteY4" fmla="*/ 361950 h 719137"/>
                <a:gd name="connsiteX5" fmla="*/ 771525 w 771525"/>
                <a:gd name="connsiteY5" fmla="*/ 719137 h 719137"/>
                <a:gd name="connsiteX6" fmla="*/ 659607 w 771525"/>
                <a:gd name="connsiteY6" fmla="*/ 702469 h 719137"/>
                <a:gd name="connsiteX7" fmla="*/ 633413 w 771525"/>
                <a:gd name="connsiteY7" fmla="*/ 447675 h 719137"/>
                <a:gd name="connsiteX8" fmla="*/ 445295 w 771525"/>
                <a:gd name="connsiteY8" fmla="*/ 97631 h 719137"/>
                <a:gd name="connsiteX9" fmla="*/ 76200 w 771525"/>
                <a:gd name="connsiteY9" fmla="*/ 142875 h 719137"/>
                <a:gd name="connsiteX10" fmla="*/ 0 w 771525"/>
                <a:gd name="connsiteY10" fmla="*/ 7144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5" h="719137">
                  <a:moveTo>
                    <a:pt x="0" y="7144"/>
                  </a:moveTo>
                  <a:lnTo>
                    <a:pt x="671513" y="0"/>
                  </a:lnTo>
                  <a:lnTo>
                    <a:pt x="666750" y="71437"/>
                  </a:lnTo>
                  <a:lnTo>
                    <a:pt x="614363" y="76200"/>
                  </a:lnTo>
                  <a:lnTo>
                    <a:pt x="762000" y="361950"/>
                  </a:lnTo>
                  <a:lnTo>
                    <a:pt x="771525" y="719137"/>
                  </a:lnTo>
                  <a:lnTo>
                    <a:pt x="659607" y="702469"/>
                  </a:lnTo>
                  <a:lnTo>
                    <a:pt x="633413" y="447675"/>
                  </a:lnTo>
                  <a:lnTo>
                    <a:pt x="445295" y="97631"/>
                  </a:lnTo>
                  <a:lnTo>
                    <a:pt x="76200" y="142875"/>
                  </a:lnTo>
                  <a:lnTo>
                    <a:pt x="0" y="71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sp>
          <p:nvSpPr>
            <p:cNvPr id="73" name="正方形/長方形 72"/>
            <p:cNvSpPr/>
            <p:nvPr/>
          </p:nvSpPr>
          <p:spPr>
            <a:xfrm>
              <a:off x="3714750" y="3608128"/>
              <a:ext cx="1828800" cy="28239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3714750" y="3778728"/>
              <a:ext cx="1828800" cy="423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</p:grpSp>
      <p:sp>
        <p:nvSpPr>
          <p:cNvPr id="75" name="円/楕円 74"/>
          <p:cNvSpPr/>
          <p:nvPr/>
        </p:nvSpPr>
        <p:spPr>
          <a:xfrm>
            <a:off x="2935154" y="2223523"/>
            <a:ext cx="2545074" cy="997361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78" name="右矢印 77"/>
          <p:cNvSpPr/>
          <p:nvPr/>
        </p:nvSpPr>
        <p:spPr>
          <a:xfrm>
            <a:off x="5317557" y="1237780"/>
            <a:ext cx="631065" cy="148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1016749" y="4578998"/>
            <a:ext cx="2421329" cy="685579"/>
          </a:xfrm>
          <a:prstGeom prst="rect">
            <a:avLst/>
          </a:prstGeom>
          <a:pattFill prst="lgConfetti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80" name="五角形 79"/>
          <p:cNvSpPr/>
          <p:nvPr/>
        </p:nvSpPr>
        <p:spPr>
          <a:xfrm>
            <a:off x="1016749" y="4281656"/>
            <a:ext cx="309193" cy="297342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81" name="五角形 80"/>
          <p:cNvSpPr/>
          <p:nvPr/>
        </p:nvSpPr>
        <p:spPr>
          <a:xfrm>
            <a:off x="2152036" y="4281656"/>
            <a:ext cx="309193" cy="297342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82" name="五角形 81"/>
          <p:cNvSpPr/>
          <p:nvPr/>
        </p:nvSpPr>
        <p:spPr>
          <a:xfrm>
            <a:off x="1865164" y="4265925"/>
            <a:ext cx="309193" cy="297342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83" name="五角形 82"/>
          <p:cNvSpPr/>
          <p:nvPr/>
        </p:nvSpPr>
        <p:spPr>
          <a:xfrm>
            <a:off x="1610758" y="4274186"/>
            <a:ext cx="309193" cy="297342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84" name="五角形 83"/>
          <p:cNvSpPr/>
          <p:nvPr/>
        </p:nvSpPr>
        <p:spPr>
          <a:xfrm>
            <a:off x="1327656" y="4285385"/>
            <a:ext cx="309193" cy="297342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85" name="五角形 84"/>
          <p:cNvSpPr/>
          <p:nvPr/>
        </p:nvSpPr>
        <p:spPr>
          <a:xfrm>
            <a:off x="2484799" y="4279823"/>
            <a:ext cx="309193" cy="297342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86" name="五角形 85"/>
          <p:cNvSpPr/>
          <p:nvPr/>
        </p:nvSpPr>
        <p:spPr>
          <a:xfrm>
            <a:off x="2818064" y="4278671"/>
            <a:ext cx="309193" cy="297342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87" name="五角形 86"/>
          <p:cNvSpPr/>
          <p:nvPr/>
        </p:nvSpPr>
        <p:spPr>
          <a:xfrm>
            <a:off x="3113590" y="4289114"/>
            <a:ext cx="309193" cy="297342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308533" y="5393659"/>
            <a:ext cx="253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b="1" dirty="0" smtClean="0">
                <a:latin typeface="+mj-lt"/>
              </a:rPr>
              <a:t>Absorber+ Fe rich liquid</a:t>
            </a:r>
            <a:endParaRPr kumimoji="1" lang="ja-JP" altLang="en-US" b="1" dirty="0">
              <a:latin typeface="+mj-lt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777756" y="4188651"/>
            <a:ext cx="2917899" cy="49066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cxnSp>
        <p:nvCxnSpPr>
          <p:cNvPr id="91" name="直線矢印コネクタ 90"/>
          <p:cNvCxnSpPr/>
          <p:nvPr/>
        </p:nvCxnSpPr>
        <p:spPr>
          <a:xfrm flipH="1">
            <a:off x="1454731" y="3981867"/>
            <a:ext cx="410433" cy="480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>
            <a:off x="777756" y="3669160"/>
            <a:ext cx="283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j-lt"/>
              </a:rPr>
              <a:t>P</a:t>
            </a:r>
            <a:r>
              <a:rPr lang="en-US" altLang="ja-JP" baseline="-25000" dirty="0">
                <a:latin typeface="+mj-lt"/>
              </a:rPr>
              <a:t>2</a:t>
            </a:r>
            <a:r>
              <a:rPr lang="en-US" altLang="ja-JP" dirty="0">
                <a:latin typeface="+mj-lt"/>
              </a:rPr>
              <a:t>O</a:t>
            </a:r>
            <a:r>
              <a:rPr lang="en-US" altLang="ja-JP" baseline="-25000" dirty="0">
                <a:latin typeface="+mj-lt"/>
              </a:rPr>
              <a:t>5</a:t>
            </a:r>
            <a:r>
              <a:rPr kumimoji="1" lang="en-US" altLang="ja-JP" dirty="0" smtClean="0">
                <a:latin typeface="+mj-lt"/>
              </a:rPr>
              <a:t> containing 2CaO</a:t>
            </a:r>
            <a:r>
              <a:rPr kumimoji="1" lang="ja-JP" altLang="en-US" dirty="0" smtClean="0">
                <a:latin typeface="+mj-lt"/>
              </a:rPr>
              <a:t>・</a:t>
            </a:r>
            <a:r>
              <a:rPr kumimoji="1" lang="en-US" altLang="ja-JP" dirty="0" smtClean="0">
                <a:latin typeface="+mj-lt"/>
              </a:rPr>
              <a:t>SiO</a:t>
            </a:r>
            <a:r>
              <a:rPr kumimoji="1" lang="en-US" altLang="ja-JP" baseline="-25000" dirty="0" smtClean="0">
                <a:latin typeface="+mj-lt"/>
              </a:rPr>
              <a:t>2</a:t>
            </a:r>
            <a:endParaRPr kumimoji="1" lang="ja-JP" altLang="en-US" baseline="-25000" dirty="0">
              <a:latin typeface="+mj-lt"/>
            </a:endParaRPr>
          </a:p>
        </p:txBody>
      </p:sp>
      <p:grpSp>
        <p:nvGrpSpPr>
          <p:cNvPr id="117" name="グループ化 116"/>
          <p:cNvGrpSpPr/>
          <p:nvPr/>
        </p:nvGrpSpPr>
        <p:grpSpPr>
          <a:xfrm>
            <a:off x="4715697" y="3260562"/>
            <a:ext cx="1373081" cy="1026292"/>
            <a:chOff x="581025" y="4437089"/>
            <a:chExt cx="1373081" cy="1026292"/>
          </a:xfrm>
        </p:grpSpPr>
        <p:sp>
          <p:nvSpPr>
            <p:cNvPr id="106" name="五角形 105"/>
            <p:cNvSpPr/>
            <p:nvPr/>
          </p:nvSpPr>
          <p:spPr>
            <a:xfrm>
              <a:off x="581025" y="4801564"/>
              <a:ext cx="309193" cy="297342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sp>
          <p:nvSpPr>
            <p:cNvPr id="108" name="五角形 107"/>
            <p:cNvSpPr/>
            <p:nvPr/>
          </p:nvSpPr>
          <p:spPr>
            <a:xfrm>
              <a:off x="896565" y="4437089"/>
              <a:ext cx="309193" cy="297342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sp>
          <p:nvSpPr>
            <p:cNvPr id="109" name="五角形 108"/>
            <p:cNvSpPr/>
            <p:nvPr/>
          </p:nvSpPr>
          <p:spPr>
            <a:xfrm>
              <a:off x="958203" y="4797671"/>
              <a:ext cx="309193" cy="297342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sp>
          <p:nvSpPr>
            <p:cNvPr id="110" name="五角形 109"/>
            <p:cNvSpPr/>
            <p:nvPr/>
          </p:nvSpPr>
          <p:spPr>
            <a:xfrm>
              <a:off x="1273743" y="4548052"/>
              <a:ext cx="309193" cy="297342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sp>
          <p:nvSpPr>
            <p:cNvPr id="111" name="五角形 110"/>
            <p:cNvSpPr/>
            <p:nvPr/>
          </p:nvSpPr>
          <p:spPr>
            <a:xfrm>
              <a:off x="741968" y="5166039"/>
              <a:ext cx="309193" cy="297342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sp>
          <p:nvSpPr>
            <p:cNvPr id="112" name="五角形 111"/>
            <p:cNvSpPr/>
            <p:nvPr/>
          </p:nvSpPr>
          <p:spPr>
            <a:xfrm>
              <a:off x="1349927" y="4883858"/>
              <a:ext cx="309193" cy="297342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sp>
          <p:nvSpPr>
            <p:cNvPr id="113" name="五角形 112"/>
            <p:cNvSpPr/>
            <p:nvPr/>
          </p:nvSpPr>
          <p:spPr>
            <a:xfrm>
              <a:off x="1145473" y="5166039"/>
              <a:ext cx="309193" cy="297342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sp>
          <p:nvSpPr>
            <p:cNvPr id="114" name="五角形 113"/>
            <p:cNvSpPr/>
            <p:nvPr/>
          </p:nvSpPr>
          <p:spPr>
            <a:xfrm>
              <a:off x="1595816" y="5163685"/>
              <a:ext cx="309193" cy="297342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sp>
          <p:nvSpPr>
            <p:cNvPr id="115" name="五角形 114"/>
            <p:cNvSpPr/>
            <p:nvPr/>
          </p:nvSpPr>
          <p:spPr>
            <a:xfrm>
              <a:off x="1644913" y="4696723"/>
              <a:ext cx="309193" cy="297342"/>
            </a:xfrm>
            <a:prstGeom prst="pentag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</p:grpSp>
      <p:sp>
        <p:nvSpPr>
          <p:cNvPr id="116" name="テキスト ボックス 115"/>
          <p:cNvSpPr txBox="1"/>
          <p:nvPr/>
        </p:nvSpPr>
        <p:spPr>
          <a:xfrm>
            <a:off x="4181838" y="4235813"/>
            <a:ext cx="274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P</a:t>
            </a:r>
            <a:r>
              <a:rPr kumimoji="1" lang="en-US" altLang="ja-JP" baseline="-25000" dirty="0" smtClean="0">
                <a:latin typeface="+mj-lt"/>
              </a:rPr>
              <a:t>2</a:t>
            </a:r>
            <a:r>
              <a:rPr kumimoji="1" lang="en-US" altLang="ja-JP" dirty="0" smtClean="0">
                <a:latin typeface="+mj-lt"/>
              </a:rPr>
              <a:t>O</a:t>
            </a:r>
            <a:r>
              <a:rPr kumimoji="1" lang="en-US" altLang="ja-JP" baseline="-25000" dirty="0" smtClean="0">
                <a:latin typeface="+mj-lt"/>
              </a:rPr>
              <a:t>5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enriched</a:t>
            </a:r>
            <a:r>
              <a:rPr lang="ja-JP" altLang="en-US" dirty="0">
                <a:latin typeface="+mj-lt"/>
              </a:rPr>
              <a:t> </a:t>
            </a:r>
            <a:r>
              <a:rPr kumimoji="1" lang="en-US" altLang="ja-JP" dirty="0" smtClean="0">
                <a:latin typeface="+mj-lt"/>
              </a:rPr>
              <a:t>2CaO</a:t>
            </a:r>
            <a:r>
              <a:rPr kumimoji="1" lang="ja-JP" altLang="en-US" dirty="0" smtClean="0">
                <a:latin typeface="+mj-lt"/>
              </a:rPr>
              <a:t>・</a:t>
            </a:r>
            <a:r>
              <a:rPr kumimoji="1" lang="en-US" altLang="ja-JP" dirty="0" smtClean="0">
                <a:latin typeface="+mj-lt"/>
              </a:rPr>
              <a:t>SiO</a:t>
            </a:r>
            <a:r>
              <a:rPr kumimoji="1" lang="en-US" altLang="ja-JP" baseline="-25000" dirty="0" smtClean="0">
                <a:latin typeface="+mj-lt"/>
              </a:rPr>
              <a:t>2</a:t>
            </a:r>
            <a:endParaRPr kumimoji="1" lang="ja-JP" altLang="en-US" baseline="-25000" dirty="0">
              <a:latin typeface="+mj-lt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4297393" y="4857615"/>
            <a:ext cx="2421329" cy="685579"/>
          </a:xfrm>
          <a:prstGeom prst="rect">
            <a:avLst/>
          </a:prstGeom>
          <a:pattFill prst="lgConfetti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cxnSp>
        <p:nvCxnSpPr>
          <p:cNvPr id="124" name="直線矢印コネクタ 123"/>
          <p:cNvCxnSpPr/>
          <p:nvPr/>
        </p:nvCxnSpPr>
        <p:spPr>
          <a:xfrm flipV="1">
            <a:off x="700927" y="2564611"/>
            <a:ext cx="969725" cy="3501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/>
          <p:cNvSpPr txBox="1"/>
          <p:nvPr/>
        </p:nvSpPr>
        <p:spPr>
          <a:xfrm>
            <a:off x="114252" y="2867690"/>
            <a:ext cx="105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Molten</a:t>
            </a:r>
            <a:r>
              <a:rPr lang="ja-JP" altLang="en-US" dirty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steel</a:t>
            </a:r>
            <a:endParaRPr kumimoji="1" lang="ja-JP" altLang="en-US" dirty="0">
              <a:latin typeface="+mj-lt"/>
            </a:endParaRPr>
          </a:p>
        </p:txBody>
      </p:sp>
      <p:cxnSp>
        <p:nvCxnSpPr>
          <p:cNvPr id="129" name="直線矢印コネクタ 128"/>
          <p:cNvCxnSpPr/>
          <p:nvPr/>
        </p:nvCxnSpPr>
        <p:spPr>
          <a:xfrm flipH="1">
            <a:off x="971681" y="1199155"/>
            <a:ext cx="438019" cy="3992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/>
          <p:cNvSpPr txBox="1"/>
          <p:nvPr/>
        </p:nvSpPr>
        <p:spPr>
          <a:xfrm>
            <a:off x="867085" y="863100"/>
            <a:ext cx="1289873" cy="38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+mj-lt"/>
              </a:rPr>
              <a:t>Molten slag</a:t>
            </a:r>
            <a:endParaRPr kumimoji="1" lang="ja-JP" altLang="en-US" dirty="0">
              <a:latin typeface="+mj-lt"/>
            </a:endParaRPr>
          </a:p>
        </p:txBody>
      </p:sp>
      <p:cxnSp>
        <p:nvCxnSpPr>
          <p:cNvPr id="132" name="直線矢印コネクタ 131"/>
          <p:cNvCxnSpPr>
            <a:stCxn id="134" idx="2"/>
          </p:cNvCxnSpPr>
          <p:nvPr/>
        </p:nvCxnSpPr>
        <p:spPr>
          <a:xfrm flipH="1">
            <a:off x="4520603" y="1539736"/>
            <a:ext cx="206478" cy="12008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テキスト ボックス 133"/>
          <p:cNvSpPr txBox="1"/>
          <p:nvPr/>
        </p:nvSpPr>
        <p:spPr>
          <a:xfrm>
            <a:off x="4164223" y="1170404"/>
            <a:ext cx="112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+mj-lt"/>
              </a:rPr>
              <a:t>Absorber</a:t>
            </a:r>
            <a:endParaRPr kumimoji="1" lang="ja-JP" altLang="en-US" dirty="0">
              <a:latin typeface="+mj-lt"/>
            </a:endParaRPr>
          </a:p>
        </p:txBody>
      </p:sp>
      <p:cxnSp>
        <p:nvCxnSpPr>
          <p:cNvPr id="137" name="直線矢印コネクタ 136"/>
          <p:cNvCxnSpPr>
            <a:endCxn id="3" idx="3"/>
          </p:cNvCxnSpPr>
          <p:nvPr/>
        </p:nvCxnSpPr>
        <p:spPr>
          <a:xfrm flipV="1">
            <a:off x="450519" y="1799363"/>
            <a:ext cx="177161" cy="4276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137"/>
          <p:cNvSpPr txBox="1"/>
          <p:nvPr/>
        </p:nvSpPr>
        <p:spPr>
          <a:xfrm>
            <a:off x="29707" y="2195279"/>
            <a:ext cx="114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Converter</a:t>
            </a:r>
            <a:endParaRPr kumimoji="1" lang="ja-JP" altLang="en-US" dirty="0">
              <a:latin typeface="+mj-lt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7097763" y="3314433"/>
            <a:ext cx="2229099" cy="992042"/>
            <a:chOff x="7341953" y="2983594"/>
            <a:chExt cx="2229099" cy="992042"/>
          </a:xfrm>
        </p:grpSpPr>
        <p:sp>
          <p:nvSpPr>
            <p:cNvPr id="145" name="円/楕円 144"/>
            <p:cNvSpPr/>
            <p:nvPr/>
          </p:nvSpPr>
          <p:spPr>
            <a:xfrm>
              <a:off x="7548616" y="2983594"/>
              <a:ext cx="1776234" cy="99204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7341953" y="3167847"/>
              <a:ext cx="2229099" cy="721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+mj-lt"/>
                </a:rPr>
                <a:t>P</a:t>
              </a:r>
              <a:r>
                <a:rPr lang="ja-JP" altLang="en-US" sz="2000" dirty="0">
                  <a:latin typeface="+mj-lt"/>
                </a:rPr>
                <a:t> </a:t>
              </a:r>
              <a:r>
                <a:rPr kumimoji="1" lang="en-US" altLang="ja-JP" sz="2000" dirty="0" smtClean="0">
                  <a:latin typeface="+mj-lt"/>
                </a:rPr>
                <a:t>source</a:t>
              </a:r>
              <a:r>
                <a:rPr lang="ja-JP" altLang="en-US" sz="2000" dirty="0">
                  <a:latin typeface="+mj-lt"/>
                </a:rPr>
                <a:t> </a:t>
              </a:r>
              <a:r>
                <a:rPr kumimoji="1" lang="en-US" altLang="ja-JP" sz="2000" dirty="0" smtClean="0">
                  <a:latin typeface="+mj-lt"/>
                </a:rPr>
                <a:t>for</a:t>
              </a:r>
              <a:r>
                <a:rPr lang="ja-JP" altLang="en-US" sz="2000" dirty="0">
                  <a:latin typeface="+mj-lt"/>
                </a:rPr>
                <a:t> </a:t>
              </a:r>
              <a:r>
                <a:rPr lang="en-US" altLang="ja-JP" sz="2000" dirty="0" smtClean="0">
                  <a:latin typeface="+mj-lt"/>
                </a:rPr>
                <a:t>fertilizer</a:t>
              </a:r>
              <a:r>
                <a:rPr kumimoji="1" lang="ja-JP" altLang="en-US" sz="2000" dirty="0" smtClean="0">
                  <a:latin typeface="+mj-lt"/>
                </a:rPr>
                <a:t>　</a:t>
              </a:r>
              <a:endParaRPr kumimoji="1" lang="ja-JP" altLang="en-US" sz="2000" dirty="0">
                <a:latin typeface="+mj-lt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7162979" y="4635926"/>
            <a:ext cx="2016359" cy="1126861"/>
            <a:chOff x="5094019" y="4974342"/>
            <a:chExt cx="3483669" cy="571068"/>
          </a:xfrm>
        </p:grpSpPr>
        <p:sp>
          <p:nvSpPr>
            <p:cNvPr id="146" name="円/楕円 145"/>
            <p:cNvSpPr/>
            <p:nvPr/>
          </p:nvSpPr>
          <p:spPr>
            <a:xfrm>
              <a:off x="5212584" y="4974342"/>
              <a:ext cx="3246538" cy="57106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5094019" y="5069822"/>
              <a:ext cx="3483669" cy="358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 smtClean="0">
                  <a:latin typeface="+mj-lt"/>
                </a:rPr>
                <a:t>Fe</a:t>
              </a:r>
              <a:r>
                <a:rPr lang="ja-JP" altLang="en-US" sz="2000" dirty="0">
                  <a:latin typeface="+mj-lt"/>
                </a:rPr>
                <a:t> </a:t>
              </a:r>
              <a:r>
                <a:rPr kumimoji="1" lang="en-US" altLang="ja-JP" sz="2000" dirty="0" smtClean="0">
                  <a:latin typeface="+mj-lt"/>
                </a:rPr>
                <a:t>source</a:t>
              </a:r>
              <a:r>
                <a:rPr lang="ja-JP" altLang="en-US" sz="2000" dirty="0">
                  <a:latin typeface="+mj-lt"/>
                </a:rPr>
                <a:t> </a:t>
              </a:r>
              <a:r>
                <a:rPr kumimoji="1" lang="en-US" altLang="ja-JP" sz="2000" dirty="0" smtClean="0">
                  <a:latin typeface="+mj-lt"/>
                </a:rPr>
                <a:t>for</a:t>
              </a:r>
              <a:r>
                <a:rPr lang="ja-JP" altLang="en-US" sz="2000" dirty="0">
                  <a:latin typeface="+mj-lt"/>
                </a:rPr>
                <a:t> </a:t>
              </a:r>
              <a:r>
                <a:rPr lang="en-US" altLang="ja-JP" sz="2000" dirty="0" smtClean="0">
                  <a:latin typeface="+mj-lt"/>
                </a:rPr>
                <a:t>blast</a:t>
              </a:r>
              <a:r>
                <a:rPr lang="ja-JP" altLang="en-US" sz="2000" dirty="0" smtClean="0">
                  <a:latin typeface="+mj-lt"/>
                </a:rPr>
                <a:t> </a:t>
              </a:r>
              <a:r>
                <a:rPr lang="en-US" altLang="ja-JP" sz="2000" dirty="0" smtClean="0">
                  <a:latin typeface="+mj-lt"/>
                </a:rPr>
                <a:t>furnace</a:t>
              </a:r>
              <a:r>
                <a:rPr lang="ja-JP" altLang="en-US" sz="2000" dirty="0" smtClean="0">
                  <a:latin typeface="+mj-lt"/>
                </a:rPr>
                <a:t>　</a:t>
              </a:r>
              <a:r>
                <a:rPr kumimoji="1" lang="ja-JP" altLang="en-US" sz="2000" dirty="0" smtClean="0">
                  <a:latin typeface="+mj-lt"/>
                </a:rPr>
                <a:t>　</a:t>
              </a:r>
              <a:endParaRPr kumimoji="1" lang="ja-JP" altLang="en-US" sz="2000" dirty="0">
                <a:latin typeface="+mj-lt"/>
              </a:endParaRPr>
            </a:p>
          </p:txBody>
        </p:sp>
      </p:grpSp>
      <p:sp>
        <p:nvSpPr>
          <p:cNvPr id="92" name="テキスト ボックス 91"/>
          <p:cNvSpPr txBox="1"/>
          <p:nvPr/>
        </p:nvSpPr>
        <p:spPr>
          <a:xfrm>
            <a:off x="4460184" y="5579278"/>
            <a:ext cx="253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b="1" dirty="0" smtClean="0">
                <a:latin typeface="+mj-lt"/>
              </a:rPr>
              <a:t>Absorber+ Fe rich liquid</a:t>
            </a:r>
            <a:endParaRPr kumimoji="1" lang="ja-JP" altLang="en-US" b="1" dirty="0">
              <a:latin typeface="+mj-lt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028700" y="5067300"/>
            <a:ext cx="533400" cy="476250"/>
          </a:xfrm>
          <a:custGeom>
            <a:avLst/>
            <a:gdLst>
              <a:gd name="connsiteX0" fmla="*/ 419100 w 533400"/>
              <a:gd name="connsiteY0" fmla="*/ 476250 h 476250"/>
              <a:gd name="connsiteX1" fmla="*/ 0 w 533400"/>
              <a:gd name="connsiteY1" fmla="*/ 476250 h 476250"/>
              <a:gd name="connsiteX2" fmla="*/ 533400 w 533400"/>
              <a:gd name="connsiteY2" fmla="*/ 0 h 476250"/>
              <a:gd name="connsiteX3" fmla="*/ 476250 w 533400"/>
              <a:gd name="connsiteY3" fmla="*/ 7620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" h="476250">
                <a:moveTo>
                  <a:pt x="419100" y="476250"/>
                </a:moveTo>
                <a:lnTo>
                  <a:pt x="0" y="476250"/>
                </a:lnTo>
                <a:lnTo>
                  <a:pt x="533400" y="0"/>
                </a:lnTo>
                <a:lnTo>
                  <a:pt x="476250" y="76200"/>
                </a:ln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94" name="フリーフォーム 93"/>
          <p:cNvSpPr/>
          <p:nvPr/>
        </p:nvSpPr>
        <p:spPr>
          <a:xfrm>
            <a:off x="4200072" y="5306787"/>
            <a:ext cx="533400" cy="476250"/>
          </a:xfrm>
          <a:custGeom>
            <a:avLst/>
            <a:gdLst>
              <a:gd name="connsiteX0" fmla="*/ 419100 w 533400"/>
              <a:gd name="connsiteY0" fmla="*/ 476250 h 476250"/>
              <a:gd name="connsiteX1" fmla="*/ 0 w 533400"/>
              <a:gd name="connsiteY1" fmla="*/ 476250 h 476250"/>
              <a:gd name="connsiteX2" fmla="*/ 533400 w 533400"/>
              <a:gd name="connsiteY2" fmla="*/ 0 h 476250"/>
              <a:gd name="connsiteX3" fmla="*/ 476250 w 533400"/>
              <a:gd name="connsiteY3" fmla="*/ 7620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" h="476250">
                <a:moveTo>
                  <a:pt x="419100" y="476250"/>
                </a:moveTo>
                <a:lnTo>
                  <a:pt x="0" y="476250"/>
                </a:lnTo>
                <a:lnTo>
                  <a:pt x="533400" y="0"/>
                </a:lnTo>
                <a:lnTo>
                  <a:pt x="476250" y="76200"/>
                </a:lnTo>
              </a:path>
            </a:pathLst>
          </a:cu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9" name="下矢印 8"/>
          <p:cNvSpPr/>
          <p:nvPr/>
        </p:nvSpPr>
        <p:spPr>
          <a:xfrm rot="14795287">
            <a:off x="3839135" y="3738630"/>
            <a:ext cx="360190" cy="7534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95" name="下矢印 94"/>
          <p:cNvSpPr/>
          <p:nvPr/>
        </p:nvSpPr>
        <p:spPr>
          <a:xfrm rot="6804713" flipV="1">
            <a:off x="3731387" y="4762313"/>
            <a:ext cx="360190" cy="7534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6125098" y="1396090"/>
            <a:ext cx="1828800" cy="9951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6125098" y="1963247"/>
            <a:ext cx="1828800" cy="106587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64152" y="1980180"/>
            <a:ext cx="1751124" cy="389554"/>
          </a:xfrm>
          <a:prstGeom prst="rect">
            <a:avLst/>
          </a:prstGeom>
          <a:pattFill prst="lgConfetti">
            <a:fgClr>
              <a:srgbClr val="C00000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088741" y="2369782"/>
            <a:ext cx="1899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+mj-lt"/>
              </a:rPr>
              <a:t>Absorber</a:t>
            </a:r>
          </a:p>
          <a:p>
            <a:pPr algn="r"/>
            <a:r>
              <a:rPr kumimoji="1" lang="en-US" altLang="ja-JP" b="1" dirty="0" smtClean="0">
                <a:latin typeface="+mj-lt"/>
              </a:rPr>
              <a:t>+ Fe rich liquid</a:t>
            </a:r>
            <a:endParaRPr kumimoji="1" lang="ja-JP" altLang="en-US" b="1" dirty="0">
              <a:latin typeface="+mj-lt"/>
            </a:endParaRPr>
          </a:p>
        </p:txBody>
      </p:sp>
      <p:sp>
        <p:nvSpPr>
          <p:cNvPr id="99" name="五角形 98"/>
          <p:cNvSpPr/>
          <p:nvPr/>
        </p:nvSpPr>
        <p:spPr>
          <a:xfrm>
            <a:off x="7388983" y="1633845"/>
            <a:ext cx="342506" cy="329378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100" name="五角形 99"/>
          <p:cNvSpPr/>
          <p:nvPr/>
        </p:nvSpPr>
        <p:spPr>
          <a:xfrm>
            <a:off x="6955402" y="1403548"/>
            <a:ext cx="342506" cy="329378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101" name="五角形 100"/>
          <p:cNvSpPr/>
          <p:nvPr/>
        </p:nvSpPr>
        <p:spPr>
          <a:xfrm>
            <a:off x="6612021" y="1633845"/>
            <a:ext cx="342506" cy="329378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102" name="五角形 101"/>
          <p:cNvSpPr/>
          <p:nvPr/>
        </p:nvSpPr>
        <p:spPr>
          <a:xfrm>
            <a:off x="6362879" y="1248957"/>
            <a:ext cx="342506" cy="329378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103" name="五角形 102"/>
          <p:cNvSpPr/>
          <p:nvPr/>
        </p:nvSpPr>
        <p:spPr>
          <a:xfrm>
            <a:off x="6158360" y="1621056"/>
            <a:ext cx="342506" cy="329378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6297663" y="1872482"/>
            <a:ext cx="1453032" cy="312213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104" name="五角形 103"/>
          <p:cNvSpPr/>
          <p:nvPr/>
        </p:nvSpPr>
        <p:spPr>
          <a:xfrm>
            <a:off x="7380389" y="1230960"/>
            <a:ext cx="342506" cy="329378"/>
          </a:xfrm>
          <a:prstGeom prst="pent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cxnSp>
        <p:nvCxnSpPr>
          <p:cNvPr id="105" name="直線矢印コネクタ 104"/>
          <p:cNvCxnSpPr/>
          <p:nvPr/>
        </p:nvCxnSpPr>
        <p:spPr>
          <a:xfrm>
            <a:off x="6839507" y="1200533"/>
            <a:ext cx="301830" cy="4417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5617976" y="868215"/>
            <a:ext cx="283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j-lt"/>
              </a:rPr>
              <a:t>P</a:t>
            </a:r>
            <a:r>
              <a:rPr lang="en-US" altLang="ja-JP" baseline="-25000" dirty="0">
                <a:latin typeface="+mj-lt"/>
              </a:rPr>
              <a:t>2</a:t>
            </a:r>
            <a:r>
              <a:rPr lang="en-US" altLang="ja-JP" dirty="0">
                <a:latin typeface="+mj-lt"/>
              </a:rPr>
              <a:t>O</a:t>
            </a:r>
            <a:r>
              <a:rPr lang="en-US" altLang="ja-JP" baseline="-25000" dirty="0">
                <a:latin typeface="+mj-lt"/>
              </a:rPr>
              <a:t>5</a:t>
            </a:r>
            <a:r>
              <a:rPr kumimoji="1" lang="en-US" altLang="ja-JP" dirty="0" smtClean="0">
                <a:latin typeface="+mj-lt"/>
              </a:rPr>
              <a:t> containing 2CaO</a:t>
            </a:r>
            <a:r>
              <a:rPr kumimoji="1" lang="ja-JP" altLang="en-US" dirty="0" smtClean="0">
                <a:latin typeface="+mj-lt"/>
              </a:rPr>
              <a:t>・</a:t>
            </a:r>
            <a:r>
              <a:rPr kumimoji="1" lang="en-US" altLang="ja-JP" dirty="0" smtClean="0">
                <a:latin typeface="+mj-lt"/>
              </a:rPr>
              <a:t>SiO</a:t>
            </a:r>
            <a:r>
              <a:rPr kumimoji="1" lang="en-US" altLang="ja-JP" baseline="-25000" dirty="0" smtClean="0">
                <a:latin typeface="+mj-lt"/>
              </a:rPr>
              <a:t>2</a:t>
            </a:r>
            <a:endParaRPr kumimoji="1" lang="ja-JP" altLang="en-US" baseline="-25000" dirty="0">
              <a:latin typeface="+mj-lt"/>
            </a:endParaRPr>
          </a:p>
        </p:txBody>
      </p:sp>
      <p:sp>
        <p:nvSpPr>
          <p:cNvPr id="119" name="右矢印 118"/>
          <p:cNvSpPr/>
          <p:nvPr/>
        </p:nvSpPr>
        <p:spPr>
          <a:xfrm>
            <a:off x="6447118" y="3495663"/>
            <a:ext cx="715861" cy="675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120" name="右矢印 119"/>
          <p:cNvSpPr/>
          <p:nvPr/>
        </p:nvSpPr>
        <p:spPr>
          <a:xfrm>
            <a:off x="6766619" y="4866875"/>
            <a:ext cx="413294" cy="675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123" name="右矢印 122"/>
          <p:cNvSpPr/>
          <p:nvPr/>
        </p:nvSpPr>
        <p:spPr>
          <a:xfrm>
            <a:off x="117070" y="4115367"/>
            <a:ext cx="631065" cy="1481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7353190" y="2389332"/>
            <a:ext cx="1755214" cy="314350"/>
          </a:xfrm>
          <a:prstGeom prst="wedgeRectCallout">
            <a:avLst>
              <a:gd name="adj1" fmla="val -62076"/>
              <a:gd name="adj2" fmla="val -14960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Capillary</a:t>
            </a:r>
            <a:r>
              <a:rPr lang="ja-JP" alt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+mj-lt"/>
              </a:rPr>
              <a:t>effec</a:t>
            </a:r>
            <a:r>
              <a:rPr lang="en-US" altLang="ja-JP" dirty="0">
                <a:solidFill>
                  <a:schemeClr val="tx1"/>
                </a:solidFill>
                <a:latin typeface="+mj-lt"/>
              </a:rPr>
              <a:t>t</a:t>
            </a:r>
            <a:endParaRPr kumimoji="1" lang="ja-JP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68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71472" y="1399650"/>
            <a:ext cx="8208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ym typeface="Wingdings" panose="05000000000000000000" pitchFamily="2" charset="2"/>
              </a:rPr>
              <a:t>Magnetic Separation</a:t>
            </a:r>
          </a:p>
          <a:p>
            <a:endParaRPr lang="en-US" altLang="ja-JP" dirty="0" smtClean="0">
              <a:sym typeface="Wingdings" panose="05000000000000000000" pitchFamily="2" charset="2"/>
            </a:endParaRPr>
          </a:p>
          <a:p>
            <a:r>
              <a:rPr lang="en-US" altLang="ja-JP" dirty="0" smtClean="0">
                <a:sym typeface="Wingdings" panose="05000000000000000000" pitchFamily="2" charset="2"/>
              </a:rPr>
              <a:t>Magnetic </a:t>
            </a:r>
            <a:r>
              <a:rPr lang="en-US" altLang="ja-JP" dirty="0">
                <a:sym typeface="Wingdings" panose="05000000000000000000" pitchFamily="2" charset="2"/>
              </a:rPr>
              <a:t>Separation of Phosphorus Enriched Phase from Multiphase </a:t>
            </a:r>
            <a:r>
              <a:rPr lang="en-US" altLang="ja-JP" dirty="0" err="1">
                <a:sym typeface="Wingdings" panose="05000000000000000000" pitchFamily="2" charset="2"/>
              </a:rPr>
              <a:t>Dephosphorization</a:t>
            </a:r>
            <a:r>
              <a:rPr lang="en-US" altLang="ja-JP" dirty="0">
                <a:sym typeface="Wingdings" panose="05000000000000000000" pitchFamily="2" charset="2"/>
              </a:rPr>
              <a:t> Slag </a:t>
            </a:r>
            <a:r>
              <a:rPr lang="en-US" altLang="ja-JP" dirty="0" smtClean="0">
                <a:sym typeface="Wingdings" panose="05000000000000000000" pitchFamily="2" charset="2"/>
              </a:rPr>
              <a:t>: </a:t>
            </a:r>
            <a:r>
              <a:rPr lang="en-US" altLang="ja-JP" dirty="0" err="1" smtClean="0">
                <a:sym typeface="Wingdings" panose="05000000000000000000" pitchFamily="2" charset="2"/>
              </a:rPr>
              <a:t>Hironari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lang="en-US" altLang="ja-JP" dirty="0">
                <a:sym typeface="Wingdings" panose="05000000000000000000" pitchFamily="2" charset="2"/>
              </a:rPr>
              <a:t>Kubo, </a:t>
            </a:r>
            <a:r>
              <a:rPr lang="en-US" altLang="ja-JP" dirty="0" err="1">
                <a:sym typeface="Wingdings" panose="05000000000000000000" pitchFamily="2" charset="2"/>
              </a:rPr>
              <a:t>Kazuyo</a:t>
            </a: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err="1">
                <a:sym typeface="Wingdings" panose="05000000000000000000" pitchFamily="2" charset="2"/>
              </a:rPr>
              <a:t>Matsubae</a:t>
            </a:r>
            <a:r>
              <a:rPr lang="en-US" altLang="ja-JP" dirty="0">
                <a:sym typeface="Wingdings" panose="05000000000000000000" pitchFamily="2" charset="2"/>
              </a:rPr>
              <a:t>-Yokoyama, Tetsuya </a:t>
            </a:r>
            <a:r>
              <a:rPr lang="en-US" altLang="ja-JP" dirty="0" err="1" smtClean="0">
                <a:sym typeface="Wingdings" panose="05000000000000000000" pitchFamily="2" charset="2"/>
              </a:rPr>
              <a:t>Nagasaka</a:t>
            </a:r>
            <a:r>
              <a:rPr lang="en-US" altLang="ja-JP" dirty="0" smtClean="0">
                <a:sym typeface="Wingdings" panose="05000000000000000000" pitchFamily="2" charset="2"/>
              </a:rPr>
              <a:t>, ISIJ International, </a:t>
            </a:r>
            <a:r>
              <a:rPr lang="en-US" altLang="ja-JP" dirty="0">
                <a:sym typeface="Wingdings" panose="05000000000000000000" pitchFamily="2" charset="2"/>
              </a:rPr>
              <a:t>50 (2010), 59-64</a:t>
            </a:r>
            <a:r>
              <a:rPr lang="en-US" altLang="ja-JP" dirty="0" smtClean="0">
                <a:sym typeface="Wingdings" panose="05000000000000000000" pitchFamily="2" charset="2"/>
              </a:rPr>
              <a:t>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sz="2400" u="sng" dirty="0" smtClean="0"/>
              <a:t>Dissolution into Aqueous Solution</a:t>
            </a:r>
          </a:p>
          <a:p>
            <a:r>
              <a:rPr lang="en-US" altLang="ja-JP" dirty="0" smtClean="0"/>
              <a:t>Dissolution </a:t>
            </a:r>
            <a:r>
              <a:rPr lang="en-US" altLang="ja-JP" dirty="0"/>
              <a:t>Behavior of </a:t>
            </a:r>
            <a:r>
              <a:rPr lang="en-US" altLang="ja-JP" dirty="0" err="1"/>
              <a:t>Dicalcium</a:t>
            </a:r>
            <a:r>
              <a:rPr lang="en-US" altLang="ja-JP" dirty="0"/>
              <a:t> Silicate and </a:t>
            </a:r>
            <a:r>
              <a:rPr lang="en-US" altLang="ja-JP" dirty="0" err="1"/>
              <a:t>Tricalcium</a:t>
            </a:r>
            <a:r>
              <a:rPr lang="en-US" altLang="ja-JP" dirty="0"/>
              <a:t> Phosphate Solid Solution and other Phases of Steelmaking Slag in an Aqueous </a:t>
            </a:r>
            <a:r>
              <a:rPr lang="en-US" altLang="ja-JP" dirty="0" smtClean="0"/>
              <a:t>Solution</a:t>
            </a:r>
            <a:r>
              <a:rPr lang="ja-JP" altLang="en-US" dirty="0"/>
              <a:t> </a:t>
            </a:r>
            <a:r>
              <a:rPr lang="en-US" altLang="ja-JP" dirty="0" smtClean="0"/>
              <a:t>: Takuya </a:t>
            </a:r>
            <a:r>
              <a:rPr lang="en-US" altLang="ja-JP" dirty="0" err="1" smtClean="0"/>
              <a:t>Teratoko</a:t>
            </a:r>
            <a:r>
              <a:rPr lang="en-US" altLang="ja-JP" dirty="0" smtClean="0"/>
              <a:t>,  </a:t>
            </a:r>
            <a:r>
              <a:rPr lang="en-US" altLang="ja-JP" dirty="0" err="1"/>
              <a:t>Nobuhiro</a:t>
            </a:r>
            <a:r>
              <a:rPr lang="en-US" altLang="ja-JP" dirty="0"/>
              <a:t> </a:t>
            </a:r>
            <a:r>
              <a:rPr lang="en-US" altLang="ja-JP" dirty="0" err="1" smtClean="0"/>
              <a:t>Maruoka</a:t>
            </a:r>
            <a:r>
              <a:rPr lang="en-US" altLang="ja-JP" dirty="0" smtClean="0"/>
              <a:t>,  </a:t>
            </a:r>
            <a:r>
              <a:rPr lang="en-US" altLang="ja-JP" dirty="0"/>
              <a:t>Hiroyuki </a:t>
            </a:r>
            <a:r>
              <a:rPr lang="en-US" altLang="ja-JP" dirty="0" smtClean="0"/>
              <a:t>Shibata,  </a:t>
            </a:r>
            <a:r>
              <a:rPr lang="en-US" altLang="ja-JP" dirty="0"/>
              <a:t>Shin-</a:t>
            </a:r>
            <a:r>
              <a:rPr lang="en-US" altLang="ja-JP" dirty="0" err="1"/>
              <a:t>ya</a:t>
            </a:r>
            <a:r>
              <a:rPr lang="en-US" altLang="ja-JP" dirty="0"/>
              <a:t> </a:t>
            </a:r>
            <a:r>
              <a:rPr lang="en-US" altLang="ja-JP" dirty="0" smtClean="0"/>
              <a:t>Kitamura, High </a:t>
            </a:r>
            <a:r>
              <a:rPr lang="en-US" altLang="ja-JP" dirty="0"/>
              <a:t>Temperature Materials and </a:t>
            </a:r>
            <a:r>
              <a:rPr lang="en-US" altLang="ja-JP" dirty="0" smtClean="0"/>
              <a:t>Processes, 31(2012), 329–338.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472" y="357166"/>
            <a:ext cx="783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Other possible ways to separate </a:t>
            </a:r>
            <a:r>
              <a:rPr kumimoji="1" lang="en-US" altLang="ja-JP" sz="3200" dirty="0" err="1" smtClean="0"/>
              <a:t>FeO</a:t>
            </a:r>
            <a:r>
              <a:rPr kumimoji="1" lang="en-US" altLang="ja-JP" sz="3200" dirty="0" smtClean="0"/>
              <a:t> and P</a:t>
            </a:r>
            <a:r>
              <a:rPr kumimoji="1" lang="en-US" altLang="ja-JP" sz="3200" baseline="-25000" dirty="0" smtClean="0"/>
              <a:t>2</a:t>
            </a:r>
            <a:r>
              <a:rPr kumimoji="1" lang="en-US" altLang="ja-JP" sz="3200" dirty="0" smtClean="0"/>
              <a:t>O</a:t>
            </a:r>
            <a:r>
              <a:rPr kumimoji="1" lang="en-US" altLang="ja-JP" sz="3200" baseline="-25000" dirty="0" smtClean="0"/>
              <a:t>5</a:t>
            </a:r>
            <a:endParaRPr kumimoji="1" lang="ja-JP" altLang="en-US" sz="3200" baseline="-250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85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75556" y="1129968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/>
              <a:t>Slag : Glass-like </a:t>
            </a:r>
            <a:r>
              <a:rPr lang="en-US" altLang="ja-JP" sz="4000" b="1" u="sng" dirty="0"/>
              <a:t>by-product</a:t>
            </a:r>
            <a:r>
              <a:rPr lang="en-US" altLang="ja-JP" sz="4000" dirty="0"/>
              <a:t> left over after a desired metal has been separated </a:t>
            </a:r>
            <a:r>
              <a:rPr lang="en-US" altLang="ja-JP" sz="4000" dirty="0" smtClean="0"/>
              <a:t>from </a:t>
            </a:r>
            <a:r>
              <a:rPr lang="en-US" altLang="ja-JP" sz="4000" dirty="0"/>
              <a:t>its raw </a:t>
            </a:r>
            <a:r>
              <a:rPr lang="en-US" altLang="ja-JP" sz="4000" dirty="0" smtClean="0"/>
              <a:t>ore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78424" y="5295111"/>
            <a:ext cx="648072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Slag is By-product, </a:t>
            </a:r>
            <a:r>
              <a:rPr lang="en-US" altLang="ja-JP" sz="4000" dirty="0" smtClean="0"/>
              <a:t>not Waste</a:t>
            </a:r>
            <a:r>
              <a:rPr kumimoji="1" lang="en-US" altLang="ja-JP" sz="4000" dirty="0" smtClean="0"/>
              <a:t>! </a:t>
            </a:r>
            <a:endParaRPr kumimoji="1" lang="ja-JP" altLang="en-US" sz="4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360527"/>
            <a:ext cx="394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/>
              <a:t>Meaning of Slag</a:t>
            </a:r>
            <a:endParaRPr kumimoji="1" lang="ja-JP" altLang="en-US" sz="4400" b="1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  <p:sp>
        <p:nvSpPr>
          <p:cNvPr id="10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7663743" cy="194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61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Takahiro\Desktop\P1040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710486" cy="5782865"/>
          </a:xfrm>
          <a:prstGeom prst="rect">
            <a:avLst/>
          </a:prstGeom>
          <a:noFill/>
        </p:spPr>
      </p:pic>
      <p:sp>
        <p:nvSpPr>
          <p:cNvPr id="3" name="正方形/長方形 2"/>
          <p:cNvSpPr/>
          <p:nvPr/>
        </p:nvSpPr>
        <p:spPr>
          <a:xfrm>
            <a:off x="928662" y="-229869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 smtClean="0"/>
              <a:t>Thank you for your kind attention!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  <p:sp>
        <p:nvSpPr>
          <p:cNvPr id="7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8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96850" y="3000372"/>
            <a:ext cx="623888" cy="340735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atinLnBrk="0"/>
            <a:r>
              <a:rPr lang="en-US" altLang="ja-JP" sz="1600" b="1" dirty="0" err="1">
                <a:ea typeface="ＭＳ Ｐゴシック" charset="-128"/>
              </a:rPr>
              <a:t>CaO</a:t>
            </a:r>
            <a:endParaRPr lang="en-US" altLang="ja-JP" sz="1600" b="1" dirty="0">
              <a:ea typeface="ＭＳ Ｐゴシック" charset="-128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93675" y="2282203"/>
            <a:ext cx="663549" cy="586957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/>
            <a:r>
              <a:rPr lang="en-US" altLang="ja-JP" sz="1600" b="1" dirty="0">
                <a:ea typeface="ＭＳ Ｐゴシック" charset="-128"/>
              </a:rPr>
              <a:t>Iron ore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04788" y="3514103"/>
            <a:ext cx="615950" cy="340735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atinLnBrk="0"/>
            <a:r>
              <a:rPr lang="en-US" altLang="ja-JP" sz="1600" b="1" dirty="0" smtClean="0">
                <a:ea typeface="ＭＳ Ｐゴシック" charset="-128"/>
              </a:rPr>
              <a:t>Coke</a:t>
            </a:r>
            <a:endParaRPr lang="en-US" altLang="ja-JP" sz="1600" b="1" dirty="0">
              <a:ea typeface="ＭＳ Ｐゴシック" charset="-128"/>
            </a:endParaRPr>
          </a:p>
        </p:txBody>
      </p:sp>
      <p:sp>
        <p:nvSpPr>
          <p:cNvPr id="14342" name="AutoShape 12"/>
          <p:cNvSpPr>
            <a:spLocks noChangeArrowheads="1"/>
          </p:cNvSpPr>
          <p:nvPr/>
        </p:nvSpPr>
        <p:spPr bwMode="auto">
          <a:xfrm>
            <a:off x="122238" y="2075828"/>
            <a:ext cx="755650" cy="1846263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latinLnBrk="0">
              <a:spcBef>
                <a:spcPct val="0"/>
              </a:spcBef>
            </a:pPr>
            <a:endParaRPr lang="ja-JP" altLang="en-US" sz="2000" b="1">
              <a:latin typeface="Arial" charset="0"/>
              <a:ea typeface="ＭＳ Ｐゴシック" charset="-128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195388" y="2040903"/>
            <a:ext cx="614362" cy="1609725"/>
            <a:chOff x="1167" y="1361"/>
            <a:chExt cx="544" cy="1270"/>
          </a:xfrm>
        </p:grpSpPr>
        <p:sp>
          <p:nvSpPr>
            <p:cNvPr id="14685" name="AutoShape 17"/>
            <p:cNvSpPr>
              <a:spLocks noChangeArrowheads="1"/>
            </p:cNvSpPr>
            <p:nvPr/>
          </p:nvSpPr>
          <p:spPr bwMode="auto">
            <a:xfrm flipV="1">
              <a:off x="1167" y="1361"/>
              <a:ext cx="544" cy="7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7 w 21600"/>
                <a:gd name="T13" fmla="*/ 4493 h 21600"/>
                <a:gd name="T14" fmla="*/ 17113 w 21600"/>
                <a:gd name="T15" fmla="*/ 171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686" name="AutoShape 18"/>
            <p:cNvSpPr>
              <a:spLocks noChangeArrowheads="1"/>
            </p:cNvSpPr>
            <p:nvPr/>
          </p:nvSpPr>
          <p:spPr bwMode="auto">
            <a:xfrm>
              <a:off x="1167" y="2087"/>
              <a:ext cx="544" cy="2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94 w 21600"/>
                <a:gd name="T13" fmla="*/ 3467 h 21600"/>
                <a:gd name="T14" fmla="*/ 18106 w 21600"/>
                <a:gd name="T15" fmla="*/ 181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415" y="21600"/>
                  </a:lnTo>
                  <a:lnTo>
                    <a:pt x="1818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687" name="Rectangle 19"/>
            <p:cNvSpPr>
              <a:spLocks noChangeArrowheads="1"/>
            </p:cNvSpPr>
            <p:nvPr/>
          </p:nvSpPr>
          <p:spPr bwMode="auto">
            <a:xfrm>
              <a:off x="1234" y="2328"/>
              <a:ext cx="408" cy="30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688" name="AutoShape 20"/>
            <p:cNvSpPr>
              <a:spLocks noChangeArrowheads="1"/>
            </p:cNvSpPr>
            <p:nvPr/>
          </p:nvSpPr>
          <p:spPr bwMode="auto">
            <a:xfrm flipV="1">
              <a:off x="1234" y="1422"/>
              <a:ext cx="408" cy="66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15 h 21600"/>
                <a:gd name="T14" fmla="*/ 17100 w 21600"/>
                <a:gd name="T15" fmla="*/ 170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689" name="AutoShape 21"/>
            <p:cNvSpPr>
              <a:spLocks noChangeArrowheads="1"/>
            </p:cNvSpPr>
            <p:nvPr/>
          </p:nvSpPr>
          <p:spPr bwMode="auto">
            <a:xfrm>
              <a:off x="1234" y="2086"/>
              <a:ext cx="408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94 w 21600"/>
                <a:gd name="T13" fmla="*/ 3481 h 21600"/>
                <a:gd name="T14" fmla="*/ 18106 w 21600"/>
                <a:gd name="T15" fmla="*/ 18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415" y="21600"/>
                  </a:lnTo>
                  <a:lnTo>
                    <a:pt x="1818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690" name="Rectangle 22"/>
            <p:cNvSpPr>
              <a:spLocks noChangeArrowheads="1"/>
            </p:cNvSpPr>
            <p:nvPr/>
          </p:nvSpPr>
          <p:spPr bwMode="auto">
            <a:xfrm>
              <a:off x="1302" y="2328"/>
              <a:ext cx="273" cy="243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691" name="Oval 23"/>
            <p:cNvSpPr>
              <a:spLocks noChangeArrowheads="1"/>
            </p:cNvSpPr>
            <p:nvPr/>
          </p:nvSpPr>
          <p:spPr bwMode="auto">
            <a:xfrm>
              <a:off x="1324" y="1385"/>
              <a:ext cx="227" cy="91"/>
            </a:xfrm>
            <a:prstGeom prst="ellipse">
              <a:avLst/>
            </a:prstGeom>
            <a:solidFill>
              <a:srgbClr val="5F5F5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0">
                <a:spcBef>
                  <a:spcPct val="0"/>
                </a:spcBef>
              </a:pPr>
              <a:endParaRPr lang="ja-JP" altLang="en-US" sz="1000">
                <a:ea typeface="ＭＳ Ｐゴシック" charset="-128"/>
              </a:endParaRPr>
            </a:p>
          </p:txBody>
        </p:sp>
        <p:sp>
          <p:nvSpPr>
            <p:cNvPr id="14692" name="Line 24"/>
            <p:cNvSpPr>
              <a:spLocks noChangeShapeType="1"/>
            </p:cNvSpPr>
            <p:nvPr/>
          </p:nvSpPr>
          <p:spPr bwMode="auto">
            <a:xfrm>
              <a:off x="1303" y="2337"/>
              <a:ext cx="2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4344" name="Line 25"/>
          <p:cNvSpPr>
            <a:spLocks noChangeShapeType="1"/>
          </p:cNvSpPr>
          <p:nvPr/>
        </p:nvSpPr>
        <p:spPr bwMode="auto">
          <a:xfrm rot="10800000" flipH="1" flipV="1">
            <a:off x="1497013" y="3650628"/>
            <a:ext cx="4762" cy="3190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45" name="Text Box 26"/>
          <p:cNvSpPr txBox="1">
            <a:spLocks noChangeArrowheads="1"/>
          </p:cNvSpPr>
          <p:nvPr/>
        </p:nvSpPr>
        <p:spPr bwMode="auto">
          <a:xfrm>
            <a:off x="1096963" y="4010991"/>
            <a:ext cx="792162" cy="340735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atinLnBrk="0"/>
            <a:r>
              <a:rPr lang="en-US" altLang="ja-JP" sz="1600" b="1" dirty="0">
                <a:ea typeface="ＭＳ Ｐゴシック" charset="-128"/>
              </a:rPr>
              <a:t>BF slag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532062" y="1240254"/>
            <a:ext cx="1582738" cy="1111250"/>
            <a:chOff x="1655" y="663"/>
            <a:chExt cx="1134" cy="700"/>
          </a:xfrm>
        </p:grpSpPr>
        <p:sp>
          <p:nvSpPr>
            <p:cNvPr id="14584" name="AutoShape 28"/>
            <p:cNvSpPr>
              <a:spLocks noChangeArrowheads="1"/>
            </p:cNvSpPr>
            <p:nvPr/>
          </p:nvSpPr>
          <p:spPr bwMode="auto">
            <a:xfrm rot="-5400000">
              <a:off x="2076" y="995"/>
              <a:ext cx="250" cy="114"/>
            </a:xfrm>
            <a:prstGeom prst="flowChartPunchedTape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2122" y="981"/>
              <a:ext cx="179" cy="382"/>
              <a:chOff x="2811" y="1423"/>
              <a:chExt cx="179" cy="382"/>
            </a:xfrm>
          </p:grpSpPr>
          <p:sp>
            <p:nvSpPr>
              <p:cNvPr id="14672" name="AutoShape 30"/>
              <p:cNvSpPr>
                <a:spLocks noChangeAspect="1" noChangeArrowheads="1" noTextEdit="1"/>
              </p:cNvSpPr>
              <p:nvPr/>
            </p:nvSpPr>
            <p:spPr bwMode="auto">
              <a:xfrm>
                <a:off x="2811" y="1423"/>
                <a:ext cx="179" cy="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73" name="Freeform 31"/>
              <p:cNvSpPr>
                <a:spLocks/>
              </p:cNvSpPr>
              <p:nvPr/>
            </p:nvSpPr>
            <p:spPr bwMode="auto">
              <a:xfrm>
                <a:off x="2813" y="1590"/>
                <a:ext cx="171" cy="194"/>
              </a:xfrm>
              <a:custGeom>
                <a:avLst/>
                <a:gdLst>
                  <a:gd name="T0" fmla="*/ 171 w 171"/>
                  <a:gd name="T1" fmla="*/ 0 h 194"/>
                  <a:gd name="T2" fmla="*/ 0 w 171"/>
                  <a:gd name="T3" fmla="*/ 0 h 194"/>
                  <a:gd name="T4" fmla="*/ 13 w 171"/>
                  <a:gd name="T5" fmla="*/ 194 h 194"/>
                  <a:gd name="T6" fmla="*/ 158 w 171"/>
                  <a:gd name="T7" fmla="*/ 194 h 194"/>
                  <a:gd name="T8" fmla="*/ 171 w 171"/>
                  <a:gd name="T9" fmla="*/ 0 h 1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94"/>
                  <a:gd name="T17" fmla="*/ 171 w 171"/>
                  <a:gd name="T18" fmla="*/ 194 h 1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94">
                    <a:moveTo>
                      <a:pt x="171" y="0"/>
                    </a:moveTo>
                    <a:lnTo>
                      <a:pt x="0" y="0"/>
                    </a:lnTo>
                    <a:lnTo>
                      <a:pt x="13" y="194"/>
                    </a:lnTo>
                    <a:lnTo>
                      <a:pt x="158" y="194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74" name="Freeform 32"/>
              <p:cNvSpPr>
                <a:spLocks/>
              </p:cNvSpPr>
              <p:nvPr/>
            </p:nvSpPr>
            <p:spPr bwMode="auto">
              <a:xfrm>
                <a:off x="2811" y="1588"/>
                <a:ext cx="175" cy="198"/>
              </a:xfrm>
              <a:custGeom>
                <a:avLst/>
                <a:gdLst>
                  <a:gd name="T0" fmla="*/ 175 w 175"/>
                  <a:gd name="T1" fmla="*/ 0 h 198"/>
                  <a:gd name="T2" fmla="*/ 0 w 175"/>
                  <a:gd name="T3" fmla="*/ 0 h 198"/>
                  <a:gd name="T4" fmla="*/ 13 w 175"/>
                  <a:gd name="T5" fmla="*/ 198 h 198"/>
                  <a:gd name="T6" fmla="*/ 162 w 175"/>
                  <a:gd name="T7" fmla="*/ 198 h 198"/>
                  <a:gd name="T8" fmla="*/ 175 w 175"/>
                  <a:gd name="T9" fmla="*/ 0 h 198"/>
                  <a:gd name="T10" fmla="*/ 171 w 175"/>
                  <a:gd name="T11" fmla="*/ 2 h 198"/>
                  <a:gd name="T12" fmla="*/ 158 w 175"/>
                  <a:gd name="T13" fmla="*/ 196 h 198"/>
                  <a:gd name="T14" fmla="*/ 160 w 175"/>
                  <a:gd name="T15" fmla="*/ 194 h 198"/>
                  <a:gd name="T16" fmla="*/ 15 w 175"/>
                  <a:gd name="T17" fmla="*/ 194 h 198"/>
                  <a:gd name="T18" fmla="*/ 17 w 175"/>
                  <a:gd name="T19" fmla="*/ 196 h 198"/>
                  <a:gd name="T20" fmla="*/ 4 w 175"/>
                  <a:gd name="T21" fmla="*/ 2 h 198"/>
                  <a:gd name="T22" fmla="*/ 2 w 175"/>
                  <a:gd name="T23" fmla="*/ 4 h 198"/>
                  <a:gd name="T24" fmla="*/ 173 w 175"/>
                  <a:gd name="T25" fmla="*/ 4 h 198"/>
                  <a:gd name="T26" fmla="*/ 171 w 175"/>
                  <a:gd name="T27" fmla="*/ 2 h 198"/>
                  <a:gd name="T28" fmla="*/ 175 w 175"/>
                  <a:gd name="T29" fmla="*/ 0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198"/>
                  <a:gd name="T47" fmla="*/ 175 w 175"/>
                  <a:gd name="T48" fmla="*/ 198 h 1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198">
                    <a:moveTo>
                      <a:pt x="175" y="0"/>
                    </a:moveTo>
                    <a:lnTo>
                      <a:pt x="0" y="0"/>
                    </a:lnTo>
                    <a:lnTo>
                      <a:pt x="13" y="198"/>
                    </a:lnTo>
                    <a:lnTo>
                      <a:pt x="162" y="198"/>
                    </a:lnTo>
                    <a:lnTo>
                      <a:pt x="175" y="0"/>
                    </a:lnTo>
                    <a:lnTo>
                      <a:pt x="171" y="2"/>
                    </a:lnTo>
                    <a:lnTo>
                      <a:pt x="158" y="196"/>
                    </a:lnTo>
                    <a:lnTo>
                      <a:pt x="160" y="194"/>
                    </a:lnTo>
                    <a:lnTo>
                      <a:pt x="15" y="194"/>
                    </a:lnTo>
                    <a:lnTo>
                      <a:pt x="17" y="196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173" y="4"/>
                    </a:lnTo>
                    <a:lnTo>
                      <a:pt x="171" y="2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75" name="Rectangle 33"/>
              <p:cNvSpPr>
                <a:spLocks noChangeArrowheads="1"/>
              </p:cNvSpPr>
              <p:nvPr/>
            </p:nvSpPr>
            <p:spPr bwMode="auto">
              <a:xfrm>
                <a:off x="2815" y="1630"/>
                <a:ext cx="169" cy="1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76" name="Freeform 34"/>
              <p:cNvSpPr>
                <a:spLocks/>
              </p:cNvSpPr>
              <p:nvPr/>
            </p:nvSpPr>
            <p:spPr bwMode="auto">
              <a:xfrm>
                <a:off x="2813" y="1628"/>
                <a:ext cx="171" cy="20"/>
              </a:xfrm>
              <a:custGeom>
                <a:avLst/>
                <a:gdLst>
                  <a:gd name="T0" fmla="*/ 0 w 171"/>
                  <a:gd name="T1" fmla="*/ 0 h 20"/>
                  <a:gd name="T2" fmla="*/ 0 w 171"/>
                  <a:gd name="T3" fmla="*/ 20 h 20"/>
                  <a:gd name="T4" fmla="*/ 171 w 171"/>
                  <a:gd name="T5" fmla="*/ 20 h 20"/>
                  <a:gd name="T6" fmla="*/ 171 w 171"/>
                  <a:gd name="T7" fmla="*/ 0 h 20"/>
                  <a:gd name="T8" fmla="*/ 0 w 171"/>
                  <a:gd name="T9" fmla="*/ 0 h 20"/>
                  <a:gd name="T10" fmla="*/ 2 w 171"/>
                  <a:gd name="T11" fmla="*/ 4 h 20"/>
                  <a:gd name="T12" fmla="*/ 169 w 171"/>
                  <a:gd name="T13" fmla="*/ 4 h 20"/>
                  <a:gd name="T14" fmla="*/ 167 w 171"/>
                  <a:gd name="T15" fmla="*/ 2 h 20"/>
                  <a:gd name="T16" fmla="*/ 167 w 171"/>
                  <a:gd name="T17" fmla="*/ 18 h 20"/>
                  <a:gd name="T18" fmla="*/ 169 w 171"/>
                  <a:gd name="T19" fmla="*/ 16 h 20"/>
                  <a:gd name="T20" fmla="*/ 2 w 171"/>
                  <a:gd name="T21" fmla="*/ 16 h 20"/>
                  <a:gd name="T22" fmla="*/ 4 w 171"/>
                  <a:gd name="T23" fmla="*/ 18 h 20"/>
                  <a:gd name="T24" fmla="*/ 4 w 171"/>
                  <a:gd name="T25" fmla="*/ 2 h 20"/>
                  <a:gd name="T26" fmla="*/ 2 w 171"/>
                  <a:gd name="T27" fmla="*/ 4 h 20"/>
                  <a:gd name="T28" fmla="*/ 0 w 171"/>
                  <a:gd name="T29" fmla="*/ 0 h 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1"/>
                  <a:gd name="T46" fmla="*/ 0 h 20"/>
                  <a:gd name="T47" fmla="*/ 171 w 171"/>
                  <a:gd name="T48" fmla="*/ 20 h 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1" h="20">
                    <a:moveTo>
                      <a:pt x="0" y="0"/>
                    </a:moveTo>
                    <a:lnTo>
                      <a:pt x="0" y="20"/>
                    </a:lnTo>
                    <a:lnTo>
                      <a:pt x="171" y="20"/>
                    </a:lnTo>
                    <a:lnTo>
                      <a:pt x="171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169" y="4"/>
                    </a:lnTo>
                    <a:lnTo>
                      <a:pt x="167" y="2"/>
                    </a:lnTo>
                    <a:lnTo>
                      <a:pt x="167" y="18"/>
                    </a:lnTo>
                    <a:lnTo>
                      <a:pt x="169" y="16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77" name="Rectangle 35"/>
              <p:cNvSpPr>
                <a:spLocks noChangeArrowheads="1"/>
              </p:cNvSpPr>
              <p:nvPr/>
            </p:nvSpPr>
            <p:spPr bwMode="auto">
              <a:xfrm>
                <a:off x="2819" y="1711"/>
                <a:ext cx="159" cy="19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78" name="Freeform 36"/>
              <p:cNvSpPr>
                <a:spLocks/>
              </p:cNvSpPr>
              <p:nvPr/>
            </p:nvSpPr>
            <p:spPr bwMode="auto">
              <a:xfrm>
                <a:off x="2817" y="1709"/>
                <a:ext cx="161" cy="21"/>
              </a:xfrm>
              <a:custGeom>
                <a:avLst/>
                <a:gdLst>
                  <a:gd name="T0" fmla="*/ 0 w 161"/>
                  <a:gd name="T1" fmla="*/ 0 h 21"/>
                  <a:gd name="T2" fmla="*/ 0 w 161"/>
                  <a:gd name="T3" fmla="*/ 21 h 21"/>
                  <a:gd name="T4" fmla="*/ 161 w 161"/>
                  <a:gd name="T5" fmla="*/ 21 h 21"/>
                  <a:gd name="T6" fmla="*/ 161 w 161"/>
                  <a:gd name="T7" fmla="*/ 0 h 21"/>
                  <a:gd name="T8" fmla="*/ 0 w 161"/>
                  <a:gd name="T9" fmla="*/ 0 h 21"/>
                  <a:gd name="T10" fmla="*/ 2 w 161"/>
                  <a:gd name="T11" fmla="*/ 4 h 21"/>
                  <a:gd name="T12" fmla="*/ 160 w 161"/>
                  <a:gd name="T13" fmla="*/ 4 h 21"/>
                  <a:gd name="T14" fmla="*/ 158 w 161"/>
                  <a:gd name="T15" fmla="*/ 2 h 21"/>
                  <a:gd name="T16" fmla="*/ 158 w 161"/>
                  <a:gd name="T17" fmla="*/ 19 h 21"/>
                  <a:gd name="T18" fmla="*/ 160 w 161"/>
                  <a:gd name="T19" fmla="*/ 17 h 21"/>
                  <a:gd name="T20" fmla="*/ 2 w 161"/>
                  <a:gd name="T21" fmla="*/ 17 h 21"/>
                  <a:gd name="T22" fmla="*/ 4 w 161"/>
                  <a:gd name="T23" fmla="*/ 19 h 21"/>
                  <a:gd name="T24" fmla="*/ 4 w 161"/>
                  <a:gd name="T25" fmla="*/ 2 h 21"/>
                  <a:gd name="T26" fmla="*/ 2 w 161"/>
                  <a:gd name="T27" fmla="*/ 4 h 21"/>
                  <a:gd name="T28" fmla="*/ 0 w 161"/>
                  <a:gd name="T29" fmla="*/ 0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1"/>
                  <a:gd name="T46" fmla="*/ 0 h 21"/>
                  <a:gd name="T47" fmla="*/ 161 w 161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1" h="21">
                    <a:moveTo>
                      <a:pt x="0" y="0"/>
                    </a:moveTo>
                    <a:lnTo>
                      <a:pt x="0" y="21"/>
                    </a:lnTo>
                    <a:lnTo>
                      <a:pt x="161" y="21"/>
                    </a:lnTo>
                    <a:lnTo>
                      <a:pt x="161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160" y="4"/>
                    </a:lnTo>
                    <a:lnTo>
                      <a:pt x="158" y="2"/>
                    </a:lnTo>
                    <a:lnTo>
                      <a:pt x="158" y="19"/>
                    </a:lnTo>
                    <a:lnTo>
                      <a:pt x="160" y="17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79" name="Oval 37"/>
              <p:cNvSpPr>
                <a:spLocks noChangeArrowheads="1"/>
              </p:cNvSpPr>
              <p:nvPr/>
            </p:nvSpPr>
            <p:spPr bwMode="auto">
              <a:xfrm>
                <a:off x="2890" y="1665"/>
                <a:ext cx="29" cy="33"/>
              </a:xfrm>
              <a:prstGeom prst="ellipse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80" name="Freeform 38"/>
              <p:cNvSpPr>
                <a:spLocks/>
              </p:cNvSpPr>
              <p:nvPr/>
            </p:nvSpPr>
            <p:spPr bwMode="auto">
              <a:xfrm>
                <a:off x="2888" y="1663"/>
                <a:ext cx="31" cy="35"/>
              </a:xfrm>
              <a:custGeom>
                <a:avLst/>
                <a:gdLst>
                  <a:gd name="T0" fmla="*/ 0 w 31"/>
                  <a:gd name="T1" fmla="*/ 23 h 35"/>
                  <a:gd name="T2" fmla="*/ 2 w 31"/>
                  <a:gd name="T3" fmla="*/ 29 h 35"/>
                  <a:gd name="T4" fmla="*/ 4 w 31"/>
                  <a:gd name="T5" fmla="*/ 31 h 35"/>
                  <a:gd name="T6" fmla="*/ 6 w 31"/>
                  <a:gd name="T7" fmla="*/ 33 h 35"/>
                  <a:gd name="T8" fmla="*/ 13 w 31"/>
                  <a:gd name="T9" fmla="*/ 35 h 35"/>
                  <a:gd name="T10" fmla="*/ 23 w 31"/>
                  <a:gd name="T11" fmla="*/ 33 h 35"/>
                  <a:gd name="T12" fmla="*/ 25 w 31"/>
                  <a:gd name="T13" fmla="*/ 31 h 35"/>
                  <a:gd name="T14" fmla="*/ 27 w 31"/>
                  <a:gd name="T15" fmla="*/ 29 h 35"/>
                  <a:gd name="T16" fmla="*/ 29 w 31"/>
                  <a:gd name="T17" fmla="*/ 23 h 35"/>
                  <a:gd name="T18" fmla="*/ 31 w 31"/>
                  <a:gd name="T19" fmla="*/ 15 h 35"/>
                  <a:gd name="T20" fmla="*/ 29 w 31"/>
                  <a:gd name="T21" fmla="*/ 10 h 35"/>
                  <a:gd name="T22" fmla="*/ 27 w 31"/>
                  <a:gd name="T23" fmla="*/ 4 h 35"/>
                  <a:gd name="T24" fmla="*/ 25 w 31"/>
                  <a:gd name="T25" fmla="*/ 2 h 35"/>
                  <a:gd name="T26" fmla="*/ 23 w 31"/>
                  <a:gd name="T27" fmla="*/ 0 h 35"/>
                  <a:gd name="T28" fmla="*/ 6 w 31"/>
                  <a:gd name="T29" fmla="*/ 2 h 35"/>
                  <a:gd name="T30" fmla="*/ 4 w 31"/>
                  <a:gd name="T31" fmla="*/ 4 h 35"/>
                  <a:gd name="T32" fmla="*/ 2 w 31"/>
                  <a:gd name="T33" fmla="*/ 8 h 35"/>
                  <a:gd name="T34" fmla="*/ 0 w 31"/>
                  <a:gd name="T35" fmla="*/ 17 h 35"/>
                  <a:gd name="T36" fmla="*/ 4 w 31"/>
                  <a:gd name="T37" fmla="*/ 10 h 35"/>
                  <a:gd name="T38" fmla="*/ 8 w 31"/>
                  <a:gd name="T39" fmla="*/ 8 h 35"/>
                  <a:gd name="T40" fmla="*/ 10 w 31"/>
                  <a:gd name="T41" fmla="*/ 6 h 35"/>
                  <a:gd name="T42" fmla="*/ 15 w 31"/>
                  <a:gd name="T43" fmla="*/ 4 h 35"/>
                  <a:gd name="T44" fmla="*/ 19 w 31"/>
                  <a:gd name="T45" fmla="*/ 6 h 35"/>
                  <a:gd name="T46" fmla="*/ 21 w 31"/>
                  <a:gd name="T47" fmla="*/ 8 h 35"/>
                  <a:gd name="T48" fmla="*/ 25 w 31"/>
                  <a:gd name="T49" fmla="*/ 10 h 35"/>
                  <a:gd name="T50" fmla="*/ 27 w 31"/>
                  <a:gd name="T51" fmla="*/ 19 h 35"/>
                  <a:gd name="T52" fmla="*/ 25 w 31"/>
                  <a:gd name="T53" fmla="*/ 15 h 35"/>
                  <a:gd name="T54" fmla="*/ 23 w 31"/>
                  <a:gd name="T55" fmla="*/ 25 h 35"/>
                  <a:gd name="T56" fmla="*/ 21 w 31"/>
                  <a:gd name="T57" fmla="*/ 27 h 35"/>
                  <a:gd name="T58" fmla="*/ 19 w 31"/>
                  <a:gd name="T59" fmla="*/ 29 h 35"/>
                  <a:gd name="T60" fmla="*/ 13 w 31"/>
                  <a:gd name="T61" fmla="*/ 33 h 35"/>
                  <a:gd name="T62" fmla="*/ 13 w 31"/>
                  <a:gd name="T63" fmla="*/ 29 h 35"/>
                  <a:gd name="T64" fmla="*/ 10 w 31"/>
                  <a:gd name="T65" fmla="*/ 27 h 35"/>
                  <a:gd name="T66" fmla="*/ 8 w 31"/>
                  <a:gd name="T67" fmla="*/ 25 h 35"/>
                  <a:gd name="T68" fmla="*/ 4 w 31"/>
                  <a:gd name="T69" fmla="*/ 23 h 35"/>
                  <a:gd name="T70" fmla="*/ 0 w 31"/>
                  <a:gd name="T71" fmla="*/ 17 h 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"/>
                  <a:gd name="T109" fmla="*/ 0 h 35"/>
                  <a:gd name="T110" fmla="*/ 31 w 31"/>
                  <a:gd name="T111" fmla="*/ 35 h 3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" h="35">
                    <a:moveTo>
                      <a:pt x="0" y="17"/>
                    </a:moveTo>
                    <a:lnTo>
                      <a:pt x="0" y="23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6" y="31"/>
                    </a:lnTo>
                    <a:lnTo>
                      <a:pt x="6" y="33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7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5"/>
                    </a:lnTo>
                    <a:lnTo>
                      <a:pt x="29" y="23"/>
                    </a:lnTo>
                    <a:lnTo>
                      <a:pt x="29" y="19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4" y="17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5" y="10"/>
                    </a:lnTo>
                    <a:lnTo>
                      <a:pt x="25" y="15"/>
                    </a:lnTo>
                    <a:lnTo>
                      <a:pt x="27" y="19"/>
                    </a:lnTo>
                    <a:lnTo>
                      <a:pt x="29" y="15"/>
                    </a:lnTo>
                    <a:lnTo>
                      <a:pt x="25" y="15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9" y="29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17" y="31"/>
                    </a:lnTo>
                    <a:lnTo>
                      <a:pt x="13" y="29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81" name="Rectangle 39"/>
              <p:cNvSpPr>
                <a:spLocks noChangeArrowheads="1"/>
              </p:cNvSpPr>
              <p:nvPr/>
            </p:nvSpPr>
            <p:spPr bwMode="auto">
              <a:xfrm>
                <a:off x="2838" y="1784"/>
                <a:ext cx="125" cy="9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82" name="Freeform 40"/>
              <p:cNvSpPr>
                <a:spLocks/>
              </p:cNvSpPr>
              <p:nvPr/>
            </p:nvSpPr>
            <p:spPr bwMode="auto">
              <a:xfrm>
                <a:off x="2836" y="1782"/>
                <a:ext cx="127" cy="11"/>
              </a:xfrm>
              <a:custGeom>
                <a:avLst/>
                <a:gdLst>
                  <a:gd name="T0" fmla="*/ 0 w 127"/>
                  <a:gd name="T1" fmla="*/ 0 h 11"/>
                  <a:gd name="T2" fmla="*/ 0 w 127"/>
                  <a:gd name="T3" fmla="*/ 11 h 11"/>
                  <a:gd name="T4" fmla="*/ 127 w 127"/>
                  <a:gd name="T5" fmla="*/ 11 h 11"/>
                  <a:gd name="T6" fmla="*/ 127 w 127"/>
                  <a:gd name="T7" fmla="*/ 0 h 11"/>
                  <a:gd name="T8" fmla="*/ 0 w 127"/>
                  <a:gd name="T9" fmla="*/ 0 h 11"/>
                  <a:gd name="T10" fmla="*/ 2 w 127"/>
                  <a:gd name="T11" fmla="*/ 4 h 11"/>
                  <a:gd name="T12" fmla="*/ 125 w 127"/>
                  <a:gd name="T13" fmla="*/ 4 h 11"/>
                  <a:gd name="T14" fmla="*/ 123 w 127"/>
                  <a:gd name="T15" fmla="*/ 2 h 11"/>
                  <a:gd name="T16" fmla="*/ 123 w 127"/>
                  <a:gd name="T17" fmla="*/ 10 h 11"/>
                  <a:gd name="T18" fmla="*/ 125 w 127"/>
                  <a:gd name="T19" fmla="*/ 8 h 11"/>
                  <a:gd name="T20" fmla="*/ 2 w 127"/>
                  <a:gd name="T21" fmla="*/ 8 h 11"/>
                  <a:gd name="T22" fmla="*/ 4 w 127"/>
                  <a:gd name="T23" fmla="*/ 10 h 11"/>
                  <a:gd name="T24" fmla="*/ 4 w 127"/>
                  <a:gd name="T25" fmla="*/ 2 h 11"/>
                  <a:gd name="T26" fmla="*/ 2 w 127"/>
                  <a:gd name="T27" fmla="*/ 4 h 11"/>
                  <a:gd name="T28" fmla="*/ 0 w 127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7"/>
                  <a:gd name="T46" fmla="*/ 0 h 11"/>
                  <a:gd name="T47" fmla="*/ 127 w 127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7" h="11">
                    <a:moveTo>
                      <a:pt x="0" y="0"/>
                    </a:moveTo>
                    <a:lnTo>
                      <a:pt x="0" y="11"/>
                    </a:lnTo>
                    <a:lnTo>
                      <a:pt x="127" y="11"/>
                    </a:lnTo>
                    <a:lnTo>
                      <a:pt x="127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125" y="4"/>
                    </a:lnTo>
                    <a:lnTo>
                      <a:pt x="123" y="2"/>
                    </a:lnTo>
                    <a:lnTo>
                      <a:pt x="123" y="10"/>
                    </a:lnTo>
                    <a:lnTo>
                      <a:pt x="125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83" name="Rectangle 41"/>
              <p:cNvSpPr>
                <a:spLocks noChangeArrowheads="1"/>
              </p:cNvSpPr>
              <p:nvPr/>
            </p:nvSpPr>
            <p:spPr bwMode="auto">
              <a:xfrm>
                <a:off x="2928" y="1792"/>
                <a:ext cx="29" cy="9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84" name="Freeform 42"/>
              <p:cNvSpPr>
                <a:spLocks/>
              </p:cNvSpPr>
              <p:nvPr/>
            </p:nvSpPr>
            <p:spPr bwMode="auto">
              <a:xfrm>
                <a:off x="2926" y="1790"/>
                <a:ext cx="31" cy="11"/>
              </a:xfrm>
              <a:custGeom>
                <a:avLst/>
                <a:gdLst>
                  <a:gd name="T0" fmla="*/ 0 w 31"/>
                  <a:gd name="T1" fmla="*/ 0 h 11"/>
                  <a:gd name="T2" fmla="*/ 0 w 31"/>
                  <a:gd name="T3" fmla="*/ 11 h 11"/>
                  <a:gd name="T4" fmla="*/ 31 w 31"/>
                  <a:gd name="T5" fmla="*/ 11 h 11"/>
                  <a:gd name="T6" fmla="*/ 31 w 31"/>
                  <a:gd name="T7" fmla="*/ 0 h 11"/>
                  <a:gd name="T8" fmla="*/ 0 w 31"/>
                  <a:gd name="T9" fmla="*/ 0 h 11"/>
                  <a:gd name="T10" fmla="*/ 2 w 31"/>
                  <a:gd name="T11" fmla="*/ 3 h 11"/>
                  <a:gd name="T12" fmla="*/ 29 w 31"/>
                  <a:gd name="T13" fmla="*/ 3 h 11"/>
                  <a:gd name="T14" fmla="*/ 27 w 31"/>
                  <a:gd name="T15" fmla="*/ 2 h 11"/>
                  <a:gd name="T16" fmla="*/ 27 w 31"/>
                  <a:gd name="T17" fmla="*/ 9 h 11"/>
                  <a:gd name="T18" fmla="*/ 29 w 31"/>
                  <a:gd name="T19" fmla="*/ 7 h 11"/>
                  <a:gd name="T20" fmla="*/ 2 w 31"/>
                  <a:gd name="T21" fmla="*/ 7 h 11"/>
                  <a:gd name="T22" fmla="*/ 4 w 31"/>
                  <a:gd name="T23" fmla="*/ 9 h 11"/>
                  <a:gd name="T24" fmla="*/ 4 w 31"/>
                  <a:gd name="T25" fmla="*/ 2 h 11"/>
                  <a:gd name="T26" fmla="*/ 2 w 31"/>
                  <a:gd name="T27" fmla="*/ 3 h 11"/>
                  <a:gd name="T28" fmla="*/ 0 w 31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"/>
                  <a:gd name="T46" fmla="*/ 0 h 11"/>
                  <a:gd name="T47" fmla="*/ 31 w 3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" h="11">
                    <a:moveTo>
                      <a:pt x="0" y="0"/>
                    </a:moveTo>
                    <a:lnTo>
                      <a:pt x="0" y="11"/>
                    </a:lnTo>
                    <a:lnTo>
                      <a:pt x="31" y="11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9" y="3"/>
                    </a:lnTo>
                    <a:lnTo>
                      <a:pt x="27" y="2"/>
                    </a:lnTo>
                    <a:lnTo>
                      <a:pt x="27" y="9"/>
                    </a:lnTo>
                    <a:lnTo>
                      <a:pt x="29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</p:grp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1655" y="663"/>
              <a:ext cx="1134" cy="465"/>
              <a:chOff x="2117" y="663"/>
              <a:chExt cx="1134" cy="465"/>
            </a:xfrm>
          </p:grpSpPr>
          <p:sp>
            <p:nvSpPr>
              <p:cNvPr id="14587" name="AutoShape 44"/>
              <p:cNvSpPr>
                <a:spLocks noChangeAspect="1" noChangeArrowheads="1" noTextEdit="1"/>
              </p:cNvSpPr>
              <p:nvPr/>
            </p:nvSpPr>
            <p:spPr bwMode="auto">
              <a:xfrm>
                <a:off x="2117" y="663"/>
                <a:ext cx="1134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88" name="Freeform 45"/>
              <p:cNvSpPr>
                <a:spLocks/>
              </p:cNvSpPr>
              <p:nvPr/>
            </p:nvSpPr>
            <p:spPr bwMode="auto">
              <a:xfrm>
                <a:off x="2367" y="842"/>
                <a:ext cx="549" cy="185"/>
              </a:xfrm>
              <a:custGeom>
                <a:avLst/>
                <a:gdLst>
                  <a:gd name="T0" fmla="*/ 72 w 549"/>
                  <a:gd name="T1" fmla="*/ 10 h 185"/>
                  <a:gd name="T2" fmla="*/ 88 w 549"/>
                  <a:gd name="T3" fmla="*/ 10 h 185"/>
                  <a:gd name="T4" fmla="*/ 117 w 549"/>
                  <a:gd name="T5" fmla="*/ 6 h 185"/>
                  <a:gd name="T6" fmla="*/ 127 w 549"/>
                  <a:gd name="T7" fmla="*/ 6 h 185"/>
                  <a:gd name="T8" fmla="*/ 143 w 549"/>
                  <a:gd name="T9" fmla="*/ 10 h 185"/>
                  <a:gd name="T10" fmla="*/ 172 w 549"/>
                  <a:gd name="T11" fmla="*/ 10 h 185"/>
                  <a:gd name="T12" fmla="*/ 189 w 549"/>
                  <a:gd name="T13" fmla="*/ 6 h 185"/>
                  <a:gd name="T14" fmla="*/ 208 w 549"/>
                  <a:gd name="T15" fmla="*/ 0 h 185"/>
                  <a:gd name="T16" fmla="*/ 221 w 549"/>
                  <a:gd name="T17" fmla="*/ 3 h 185"/>
                  <a:gd name="T18" fmla="*/ 241 w 549"/>
                  <a:gd name="T19" fmla="*/ 16 h 185"/>
                  <a:gd name="T20" fmla="*/ 254 w 549"/>
                  <a:gd name="T21" fmla="*/ 19 h 185"/>
                  <a:gd name="T22" fmla="*/ 273 w 549"/>
                  <a:gd name="T23" fmla="*/ 13 h 185"/>
                  <a:gd name="T24" fmla="*/ 299 w 549"/>
                  <a:gd name="T25" fmla="*/ 6 h 185"/>
                  <a:gd name="T26" fmla="*/ 319 w 549"/>
                  <a:gd name="T27" fmla="*/ 13 h 185"/>
                  <a:gd name="T28" fmla="*/ 338 w 549"/>
                  <a:gd name="T29" fmla="*/ 16 h 185"/>
                  <a:gd name="T30" fmla="*/ 354 w 549"/>
                  <a:gd name="T31" fmla="*/ 13 h 185"/>
                  <a:gd name="T32" fmla="*/ 364 w 549"/>
                  <a:gd name="T33" fmla="*/ 10 h 185"/>
                  <a:gd name="T34" fmla="*/ 371 w 549"/>
                  <a:gd name="T35" fmla="*/ 6 h 185"/>
                  <a:gd name="T36" fmla="*/ 387 w 549"/>
                  <a:gd name="T37" fmla="*/ 3 h 185"/>
                  <a:gd name="T38" fmla="*/ 419 w 549"/>
                  <a:gd name="T39" fmla="*/ 16 h 185"/>
                  <a:gd name="T40" fmla="*/ 455 w 549"/>
                  <a:gd name="T41" fmla="*/ 13 h 185"/>
                  <a:gd name="T42" fmla="*/ 468 w 549"/>
                  <a:gd name="T43" fmla="*/ 10 h 185"/>
                  <a:gd name="T44" fmla="*/ 475 w 549"/>
                  <a:gd name="T45" fmla="*/ 6 h 185"/>
                  <a:gd name="T46" fmla="*/ 520 w 549"/>
                  <a:gd name="T47" fmla="*/ 13 h 185"/>
                  <a:gd name="T48" fmla="*/ 549 w 549"/>
                  <a:gd name="T49" fmla="*/ 36 h 185"/>
                  <a:gd name="T50" fmla="*/ 549 w 549"/>
                  <a:gd name="T51" fmla="*/ 114 h 185"/>
                  <a:gd name="T52" fmla="*/ 510 w 549"/>
                  <a:gd name="T53" fmla="*/ 140 h 185"/>
                  <a:gd name="T54" fmla="*/ 458 w 549"/>
                  <a:gd name="T55" fmla="*/ 162 h 185"/>
                  <a:gd name="T56" fmla="*/ 390 w 549"/>
                  <a:gd name="T57" fmla="*/ 182 h 185"/>
                  <a:gd name="T58" fmla="*/ 159 w 549"/>
                  <a:gd name="T59" fmla="*/ 185 h 185"/>
                  <a:gd name="T60" fmla="*/ 52 w 549"/>
                  <a:gd name="T61" fmla="*/ 146 h 185"/>
                  <a:gd name="T62" fmla="*/ 0 w 549"/>
                  <a:gd name="T63" fmla="*/ 120 h 185"/>
                  <a:gd name="T64" fmla="*/ 0 w 549"/>
                  <a:gd name="T65" fmla="*/ 42 h 185"/>
                  <a:gd name="T66" fmla="*/ 42 w 549"/>
                  <a:gd name="T67" fmla="*/ 19 h 185"/>
                  <a:gd name="T68" fmla="*/ 72 w 549"/>
                  <a:gd name="T69" fmla="*/ 10 h 1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9"/>
                  <a:gd name="T106" fmla="*/ 0 h 185"/>
                  <a:gd name="T107" fmla="*/ 549 w 549"/>
                  <a:gd name="T108" fmla="*/ 185 h 1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9" h="185">
                    <a:moveTo>
                      <a:pt x="72" y="10"/>
                    </a:moveTo>
                    <a:lnTo>
                      <a:pt x="88" y="10"/>
                    </a:lnTo>
                    <a:lnTo>
                      <a:pt x="117" y="6"/>
                    </a:lnTo>
                    <a:lnTo>
                      <a:pt x="127" y="6"/>
                    </a:lnTo>
                    <a:lnTo>
                      <a:pt x="143" y="10"/>
                    </a:lnTo>
                    <a:lnTo>
                      <a:pt x="172" y="10"/>
                    </a:lnTo>
                    <a:lnTo>
                      <a:pt x="189" y="6"/>
                    </a:lnTo>
                    <a:lnTo>
                      <a:pt x="208" y="0"/>
                    </a:lnTo>
                    <a:lnTo>
                      <a:pt x="221" y="3"/>
                    </a:lnTo>
                    <a:lnTo>
                      <a:pt x="241" y="16"/>
                    </a:lnTo>
                    <a:lnTo>
                      <a:pt x="254" y="19"/>
                    </a:lnTo>
                    <a:lnTo>
                      <a:pt x="273" y="13"/>
                    </a:lnTo>
                    <a:lnTo>
                      <a:pt x="299" y="6"/>
                    </a:lnTo>
                    <a:lnTo>
                      <a:pt x="319" y="13"/>
                    </a:lnTo>
                    <a:lnTo>
                      <a:pt x="338" y="16"/>
                    </a:lnTo>
                    <a:lnTo>
                      <a:pt x="354" y="13"/>
                    </a:lnTo>
                    <a:lnTo>
                      <a:pt x="364" y="10"/>
                    </a:lnTo>
                    <a:lnTo>
                      <a:pt x="371" y="6"/>
                    </a:lnTo>
                    <a:lnTo>
                      <a:pt x="387" y="3"/>
                    </a:lnTo>
                    <a:lnTo>
                      <a:pt x="419" y="16"/>
                    </a:lnTo>
                    <a:lnTo>
                      <a:pt x="455" y="13"/>
                    </a:lnTo>
                    <a:lnTo>
                      <a:pt x="468" y="10"/>
                    </a:lnTo>
                    <a:lnTo>
                      <a:pt x="475" y="6"/>
                    </a:lnTo>
                    <a:lnTo>
                      <a:pt x="520" y="13"/>
                    </a:lnTo>
                    <a:lnTo>
                      <a:pt x="549" y="36"/>
                    </a:lnTo>
                    <a:lnTo>
                      <a:pt x="549" y="114"/>
                    </a:lnTo>
                    <a:lnTo>
                      <a:pt x="510" y="140"/>
                    </a:lnTo>
                    <a:lnTo>
                      <a:pt x="458" y="162"/>
                    </a:lnTo>
                    <a:lnTo>
                      <a:pt x="390" y="182"/>
                    </a:lnTo>
                    <a:lnTo>
                      <a:pt x="159" y="185"/>
                    </a:lnTo>
                    <a:lnTo>
                      <a:pt x="52" y="146"/>
                    </a:lnTo>
                    <a:lnTo>
                      <a:pt x="0" y="120"/>
                    </a:lnTo>
                    <a:lnTo>
                      <a:pt x="0" y="42"/>
                    </a:lnTo>
                    <a:lnTo>
                      <a:pt x="42" y="19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4D4D4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589" name="Freeform 46"/>
              <p:cNvSpPr>
                <a:spLocks/>
              </p:cNvSpPr>
              <p:nvPr/>
            </p:nvSpPr>
            <p:spPr bwMode="auto">
              <a:xfrm>
                <a:off x="2608" y="663"/>
                <a:ext cx="65" cy="309"/>
              </a:xfrm>
              <a:custGeom>
                <a:avLst/>
                <a:gdLst>
                  <a:gd name="T0" fmla="*/ 22 w 65"/>
                  <a:gd name="T1" fmla="*/ 0 h 309"/>
                  <a:gd name="T2" fmla="*/ 22 w 65"/>
                  <a:gd name="T3" fmla="*/ 293 h 309"/>
                  <a:gd name="T4" fmla="*/ 0 w 65"/>
                  <a:gd name="T5" fmla="*/ 293 h 309"/>
                  <a:gd name="T6" fmla="*/ 0 w 65"/>
                  <a:gd name="T7" fmla="*/ 309 h 309"/>
                  <a:gd name="T8" fmla="*/ 65 w 65"/>
                  <a:gd name="T9" fmla="*/ 309 h 309"/>
                  <a:gd name="T10" fmla="*/ 65 w 65"/>
                  <a:gd name="T11" fmla="*/ 293 h 309"/>
                  <a:gd name="T12" fmla="*/ 39 w 65"/>
                  <a:gd name="T13" fmla="*/ 293 h 309"/>
                  <a:gd name="T14" fmla="*/ 39 w 65"/>
                  <a:gd name="T15" fmla="*/ 0 h 309"/>
                  <a:gd name="T16" fmla="*/ 22 w 65"/>
                  <a:gd name="T17" fmla="*/ 0 h 3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309"/>
                  <a:gd name="T29" fmla="*/ 65 w 65"/>
                  <a:gd name="T30" fmla="*/ 309 h 3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309">
                    <a:moveTo>
                      <a:pt x="22" y="0"/>
                    </a:moveTo>
                    <a:lnTo>
                      <a:pt x="22" y="293"/>
                    </a:lnTo>
                    <a:lnTo>
                      <a:pt x="0" y="293"/>
                    </a:lnTo>
                    <a:lnTo>
                      <a:pt x="0" y="309"/>
                    </a:lnTo>
                    <a:lnTo>
                      <a:pt x="65" y="309"/>
                    </a:lnTo>
                    <a:lnTo>
                      <a:pt x="65" y="293"/>
                    </a:lnTo>
                    <a:lnTo>
                      <a:pt x="39" y="293"/>
                    </a:lnTo>
                    <a:lnTo>
                      <a:pt x="39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590" name="Rectangle 47"/>
              <p:cNvSpPr>
                <a:spLocks noChangeArrowheads="1"/>
              </p:cNvSpPr>
              <p:nvPr/>
            </p:nvSpPr>
            <p:spPr bwMode="auto">
              <a:xfrm>
                <a:off x="2117" y="1092"/>
                <a:ext cx="1128" cy="2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591" name="Oval 48"/>
              <p:cNvSpPr>
                <a:spLocks noChangeArrowheads="1"/>
              </p:cNvSpPr>
              <p:nvPr/>
            </p:nvSpPr>
            <p:spPr bwMode="auto">
              <a:xfrm>
                <a:off x="2172" y="1060"/>
                <a:ext cx="52" cy="48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592" name="Freeform 49"/>
              <p:cNvSpPr>
                <a:spLocks/>
              </p:cNvSpPr>
              <p:nvPr/>
            </p:nvSpPr>
            <p:spPr bwMode="auto">
              <a:xfrm>
                <a:off x="2166" y="1053"/>
                <a:ext cx="58" cy="55"/>
              </a:xfrm>
              <a:custGeom>
                <a:avLst/>
                <a:gdLst>
                  <a:gd name="T0" fmla="*/ 3 w 58"/>
                  <a:gd name="T1" fmla="*/ 42 h 55"/>
                  <a:gd name="T2" fmla="*/ 3 w 58"/>
                  <a:gd name="T3" fmla="*/ 46 h 55"/>
                  <a:gd name="T4" fmla="*/ 13 w 58"/>
                  <a:gd name="T5" fmla="*/ 49 h 55"/>
                  <a:gd name="T6" fmla="*/ 22 w 58"/>
                  <a:gd name="T7" fmla="*/ 55 h 55"/>
                  <a:gd name="T8" fmla="*/ 35 w 58"/>
                  <a:gd name="T9" fmla="*/ 52 h 55"/>
                  <a:gd name="T10" fmla="*/ 42 w 58"/>
                  <a:gd name="T11" fmla="*/ 55 h 55"/>
                  <a:gd name="T12" fmla="*/ 48 w 58"/>
                  <a:gd name="T13" fmla="*/ 46 h 55"/>
                  <a:gd name="T14" fmla="*/ 52 w 58"/>
                  <a:gd name="T15" fmla="*/ 42 h 55"/>
                  <a:gd name="T16" fmla="*/ 55 w 58"/>
                  <a:gd name="T17" fmla="*/ 33 h 55"/>
                  <a:gd name="T18" fmla="*/ 58 w 58"/>
                  <a:gd name="T19" fmla="*/ 26 h 55"/>
                  <a:gd name="T20" fmla="*/ 55 w 58"/>
                  <a:gd name="T21" fmla="*/ 13 h 55"/>
                  <a:gd name="T22" fmla="*/ 52 w 58"/>
                  <a:gd name="T23" fmla="*/ 10 h 55"/>
                  <a:gd name="T24" fmla="*/ 48 w 58"/>
                  <a:gd name="T25" fmla="*/ 7 h 55"/>
                  <a:gd name="T26" fmla="*/ 29 w 58"/>
                  <a:gd name="T27" fmla="*/ 0 h 55"/>
                  <a:gd name="T28" fmla="*/ 13 w 58"/>
                  <a:gd name="T29" fmla="*/ 7 h 55"/>
                  <a:gd name="T30" fmla="*/ 9 w 58"/>
                  <a:gd name="T31" fmla="*/ 10 h 55"/>
                  <a:gd name="T32" fmla="*/ 6 w 58"/>
                  <a:gd name="T33" fmla="*/ 13 h 55"/>
                  <a:gd name="T34" fmla="*/ 0 w 58"/>
                  <a:gd name="T35" fmla="*/ 29 h 55"/>
                  <a:gd name="T36" fmla="*/ 9 w 58"/>
                  <a:gd name="T37" fmla="*/ 20 h 55"/>
                  <a:gd name="T38" fmla="*/ 13 w 58"/>
                  <a:gd name="T39" fmla="*/ 16 h 55"/>
                  <a:gd name="T40" fmla="*/ 16 w 58"/>
                  <a:gd name="T41" fmla="*/ 13 h 55"/>
                  <a:gd name="T42" fmla="*/ 19 w 58"/>
                  <a:gd name="T43" fmla="*/ 10 h 55"/>
                  <a:gd name="T44" fmla="*/ 35 w 58"/>
                  <a:gd name="T45" fmla="*/ 13 h 55"/>
                  <a:gd name="T46" fmla="*/ 42 w 58"/>
                  <a:gd name="T47" fmla="*/ 13 h 55"/>
                  <a:gd name="T48" fmla="*/ 45 w 58"/>
                  <a:gd name="T49" fmla="*/ 16 h 55"/>
                  <a:gd name="T50" fmla="*/ 48 w 58"/>
                  <a:gd name="T51" fmla="*/ 20 h 55"/>
                  <a:gd name="T52" fmla="*/ 52 w 58"/>
                  <a:gd name="T53" fmla="*/ 33 h 55"/>
                  <a:gd name="T54" fmla="*/ 48 w 58"/>
                  <a:gd name="T55" fmla="*/ 26 h 55"/>
                  <a:gd name="T56" fmla="*/ 45 w 58"/>
                  <a:gd name="T57" fmla="*/ 36 h 55"/>
                  <a:gd name="T58" fmla="*/ 42 w 58"/>
                  <a:gd name="T59" fmla="val 7732047"/>
                  <a:gd name="T60" fmla="*/ 39 w 58"/>
                  <a:gd name="T61" fmla="*/ 39 h 55"/>
                  <a:gd name="T62" fmla="*/ 26 w 58"/>
                  <a:gd name="T63" fmla="*/ 46 h 55"/>
                  <a:gd name="T64" fmla="*/ 32 w 58"/>
                  <a:gd name="T65" fmla="*/ 49 h 55"/>
                  <a:gd name="T66" fmla="*/ 19 w 58"/>
                  <a:gd name="T67" fmla="*/ 46 h 55"/>
                  <a:gd name="T68" fmla="*/ 16 w 58"/>
                  <a:gd name="T69" fmla="*/ 39 h 55"/>
                  <a:gd name="T70" fmla="*/ 9 w 58"/>
                  <a:gd name="T71" fmla="*/ 36 h 55"/>
                  <a:gd name="T72" fmla="*/ 0 w 58"/>
                  <a:gd name="T73" fmla="*/ 29 h 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"/>
                  <a:gd name="T112" fmla="*/ 0 h 55"/>
                  <a:gd name="T113" fmla="*/ 58 w 58"/>
                  <a:gd name="T114" fmla="*/ 55 h 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" h="55">
                    <a:moveTo>
                      <a:pt x="0" y="29"/>
                    </a:moveTo>
                    <a:lnTo>
                      <a:pt x="3" y="42"/>
                    </a:lnTo>
                    <a:lnTo>
                      <a:pt x="6" y="42"/>
                    </a:lnTo>
                    <a:lnTo>
                      <a:pt x="3" y="46"/>
                    </a:lnTo>
                    <a:lnTo>
                      <a:pt x="9" y="52"/>
                    </a:lnTo>
                    <a:lnTo>
                      <a:pt x="13" y="49"/>
                    </a:lnTo>
                    <a:lnTo>
                      <a:pt x="13" y="52"/>
                    </a:lnTo>
                    <a:lnTo>
                      <a:pt x="22" y="55"/>
                    </a:lnTo>
                    <a:lnTo>
                      <a:pt x="26" y="55"/>
                    </a:lnTo>
                    <a:lnTo>
                      <a:pt x="35" y="52"/>
                    </a:lnTo>
                    <a:lnTo>
                      <a:pt x="32" y="52"/>
                    </a:lnTo>
                    <a:lnTo>
                      <a:pt x="42" y="55"/>
                    </a:lnTo>
                    <a:lnTo>
                      <a:pt x="48" y="49"/>
                    </a:lnTo>
                    <a:lnTo>
                      <a:pt x="48" y="46"/>
                    </a:lnTo>
                    <a:lnTo>
                      <a:pt x="52" y="46"/>
                    </a:lnTo>
                    <a:lnTo>
                      <a:pt x="52" y="42"/>
                    </a:lnTo>
                    <a:lnTo>
                      <a:pt x="55" y="42"/>
                    </a:lnTo>
                    <a:lnTo>
                      <a:pt x="55" y="33"/>
                    </a:lnTo>
                    <a:lnTo>
                      <a:pt x="55" y="36"/>
                    </a:lnTo>
                    <a:lnTo>
                      <a:pt x="58" y="26"/>
                    </a:lnTo>
                    <a:lnTo>
                      <a:pt x="58" y="23"/>
                    </a:lnTo>
                    <a:lnTo>
                      <a:pt x="55" y="13"/>
                    </a:lnTo>
                    <a:lnTo>
                      <a:pt x="52" y="13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2" y="0"/>
                    </a:lnTo>
                    <a:lnTo>
                      <a:pt x="29" y="0"/>
                    </a:lnTo>
                    <a:lnTo>
                      <a:pt x="13" y="3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0" y="29"/>
                    </a:lnTo>
                    <a:lnTo>
                      <a:pt x="13" y="29"/>
                    </a:lnTo>
                    <a:lnTo>
                      <a:pt x="9" y="20"/>
                    </a:lnTo>
                    <a:lnTo>
                      <a:pt x="13" y="2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9" y="13"/>
                    </a:lnTo>
                    <a:lnTo>
                      <a:pt x="19" y="10"/>
                    </a:lnTo>
                    <a:lnTo>
                      <a:pt x="29" y="13"/>
                    </a:lnTo>
                    <a:lnTo>
                      <a:pt x="35" y="13"/>
                    </a:lnTo>
                    <a:lnTo>
                      <a:pt x="39" y="16"/>
                    </a:lnTo>
                    <a:lnTo>
                      <a:pt x="42" y="13"/>
                    </a:lnTo>
                    <a:lnTo>
                      <a:pt x="42" y="16"/>
                    </a:lnTo>
                    <a:lnTo>
                      <a:pt x="45" y="16"/>
                    </a:lnTo>
                    <a:lnTo>
                      <a:pt x="45" y="20"/>
                    </a:lnTo>
                    <a:lnTo>
                      <a:pt x="48" y="20"/>
                    </a:lnTo>
                    <a:lnTo>
                      <a:pt x="45" y="29"/>
                    </a:lnTo>
                    <a:lnTo>
                      <a:pt x="52" y="33"/>
                    </a:lnTo>
                    <a:lnTo>
                      <a:pt x="55" y="23"/>
                    </a:lnTo>
                    <a:lnTo>
                      <a:pt x="48" y="26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2" y="39"/>
                    </a:lnTo>
                    <a:lnTo>
                      <a:pt x="42" y="42"/>
                    </a:lnTo>
                    <a:lnTo>
                      <a:pt x="39" y="39"/>
                    </a:lnTo>
                    <a:lnTo>
                      <a:pt x="35" y="42"/>
                    </a:lnTo>
                    <a:lnTo>
                      <a:pt x="26" y="46"/>
                    </a:lnTo>
                    <a:lnTo>
                      <a:pt x="22" y="52"/>
                    </a:lnTo>
                    <a:lnTo>
                      <a:pt x="32" y="49"/>
                    </a:lnTo>
                    <a:lnTo>
                      <a:pt x="29" y="42"/>
                    </a:lnTo>
                    <a:lnTo>
                      <a:pt x="19" y="46"/>
                    </a:lnTo>
                    <a:lnTo>
                      <a:pt x="19" y="42"/>
                    </a:lnTo>
                    <a:lnTo>
                      <a:pt x="16" y="39"/>
                    </a:lnTo>
                    <a:lnTo>
                      <a:pt x="13" y="36"/>
                    </a:lnTo>
                    <a:lnTo>
                      <a:pt x="9" y="36"/>
                    </a:lnTo>
                    <a:lnTo>
                      <a:pt x="13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593" name="Oval 50"/>
              <p:cNvSpPr>
                <a:spLocks noChangeArrowheads="1"/>
              </p:cNvSpPr>
              <p:nvPr/>
            </p:nvSpPr>
            <p:spPr bwMode="auto">
              <a:xfrm>
                <a:off x="2263" y="1060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594" name="Freeform 51"/>
              <p:cNvSpPr>
                <a:spLocks/>
              </p:cNvSpPr>
              <p:nvPr/>
            </p:nvSpPr>
            <p:spPr bwMode="auto">
              <a:xfrm>
                <a:off x="2257" y="1053"/>
                <a:ext cx="55" cy="55"/>
              </a:xfrm>
              <a:custGeom>
                <a:avLst/>
                <a:gdLst>
                  <a:gd name="T0" fmla="*/ 3 w 55"/>
                  <a:gd name="T1" fmla="*/ 42 h 55"/>
                  <a:gd name="T2" fmla="*/ 3 w 55"/>
                  <a:gd name="T3" fmla="*/ 46 h 55"/>
                  <a:gd name="T4" fmla="*/ 13 w 55"/>
                  <a:gd name="T5" fmla="*/ 49 h 55"/>
                  <a:gd name="T6" fmla="*/ 22 w 55"/>
                  <a:gd name="T7" fmla="*/ 55 h 55"/>
                  <a:gd name="T8" fmla="*/ 35 w 55"/>
                  <a:gd name="T9" fmla="*/ 52 h 55"/>
                  <a:gd name="T10" fmla="*/ 42 w 55"/>
                  <a:gd name="T11" fmla="*/ 52 h 55"/>
                  <a:gd name="T12" fmla="*/ 48 w 55"/>
                  <a:gd name="T13" fmla="*/ 49 h 55"/>
                  <a:gd name="T14" fmla="*/ 52 w 55"/>
                  <a:gd name="T15" fmla="*/ 42 h 55"/>
                  <a:gd name="T16" fmla="*/ 52 w 55"/>
                  <a:gd name="T17" fmla="*/ 36 h 55"/>
                  <a:gd name="T18" fmla="*/ 55 w 55"/>
                  <a:gd name="T19" fmla="*/ 23 h 55"/>
                  <a:gd name="T20" fmla="*/ 48 w 55"/>
                  <a:gd name="T21" fmla="*/ 13 h 55"/>
                  <a:gd name="T22" fmla="*/ 45 w 55"/>
                  <a:gd name="T23" fmla="*/ 3 h 55"/>
                  <a:gd name="T24" fmla="*/ 42 w 55"/>
                  <a:gd name="T25" fmla="*/ 3 h 55"/>
                  <a:gd name="T26" fmla="*/ 13 w 55"/>
                  <a:gd name="T27" fmla="*/ 3 h 55"/>
                  <a:gd name="T28" fmla="*/ 9 w 55"/>
                  <a:gd name="T29" fmla="*/ 7 h 55"/>
                  <a:gd name="T30" fmla="*/ 6 w 55"/>
                  <a:gd name="T31" fmla="*/ 10 h 55"/>
                  <a:gd name="T32" fmla="*/ 3 w 55"/>
                  <a:gd name="T33" fmla="*/ 13 h 55"/>
                  <a:gd name="T34" fmla="*/ 13 w 55"/>
                  <a:gd name="T35" fmla="*/ 29 h 55"/>
                  <a:gd name="T36" fmla="*/ 13 w 55"/>
                  <a:gd name="T37" fmla="*/ 20 h 55"/>
                  <a:gd name="T38" fmla="*/ 16 w 55"/>
                  <a:gd name="T39" fmla="*/ 16 h 55"/>
                  <a:gd name="T40" fmla="*/ 19 w 55"/>
                  <a:gd name="T41" fmla="*/ 13 h 55"/>
                  <a:gd name="T42" fmla="*/ 29 w 55"/>
                  <a:gd name="T43" fmla="*/ 13 h 55"/>
                  <a:gd name="T44" fmla="*/ 35 w 55"/>
                  <a:gd name="T45" fmla="*/ 13 h 55"/>
                  <a:gd name="T46" fmla="*/ 42 w 55"/>
                  <a:gd name="T47" fmla="*/ 20 h 55"/>
                  <a:gd name="T48" fmla="*/ 42 w 55"/>
                  <a:gd name="T49" fmla="*/ 29 h 55"/>
                  <a:gd name="T50" fmla="*/ 52 w 55"/>
                  <a:gd name="T51" fmla="*/ 23 h 55"/>
                  <a:gd name="T52" fmla="*/ 45 w 55"/>
                  <a:gd name="T53" fmla="*/ 36 h 55"/>
                  <a:gd name="T54" fmla="*/ 42 w 55"/>
                  <a:gd name="T55" fmla="*/ 42 h 55"/>
                  <a:gd name="T56" fmla="*/ 35 w 55"/>
                  <a:gd name="T57" fmla="*/ 46 h 55"/>
                  <a:gd name="T58" fmla="*/ 22 w 55"/>
                  <a:gd name="T59" fmla="*/ 52 h 55"/>
                  <a:gd name="T60" fmla="*/ 29 w 55"/>
                  <a:gd name="T61" fmla="*/ 42 h 55"/>
                  <a:gd name="T62" fmla="*/ 19 w 55"/>
                  <a:gd name="T63" fmla="*/ 42 h 55"/>
                  <a:gd name="T64" fmla="*/ 13 w 55"/>
                  <a:gd name="T65" fmla="*/ 36 h 55"/>
                  <a:gd name="T66" fmla="*/ 13 w 55"/>
                  <a:gd name="T67" fmla="*/ 29 h 5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5"/>
                  <a:gd name="T103" fmla="*/ 0 h 55"/>
                  <a:gd name="T104" fmla="*/ 55 w 55"/>
                  <a:gd name="T105" fmla="*/ 55 h 5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5" h="55">
                    <a:moveTo>
                      <a:pt x="0" y="29"/>
                    </a:moveTo>
                    <a:lnTo>
                      <a:pt x="3" y="42"/>
                    </a:lnTo>
                    <a:lnTo>
                      <a:pt x="6" y="42"/>
                    </a:lnTo>
                    <a:lnTo>
                      <a:pt x="3" y="46"/>
                    </a:lnTo>
                    <a:lnTo>
                      <a:pt x="9" y="52"/>
                    </a:lnTo>
                    <a:lnTo>
                      <a:pt x="13" y="49"/>
                    </a:lnTo>
                    <a:lnTo>
                      <a:pt x="13" y="52"/>
                    </a:lnTo>
                    <a:lnTo>
                      <a:pt x="22" y="55"/>
                    </a:lnTo>
                    <a:lnTo>
                      <a:pt x="26" y="55"/>
                    </a:lnTo>
                    <a:lnTo>
                      <a:pt x="35" y="52"/>
                    </a:lnTo>
                    <a:lnTo>
                      <a:pt x="32" y="52"/>
                    </a:lnTo>
                    <a:lnTo>
                      <a:pt x="42" y="52"/>
                    </a:lnTo>
                    <a:lnTo>
                      <a:pt x="42" y="49"/>
                    </a:lnTo>
                    <a:lnTo>
                      <a:pt x="48" y="49"/>
                    </a:lnTo>
                    <a:lnTo>
                      <a:pt x="48" y="42"/>
                    </a:lnTo>
                    <a:lnTo>
                      <a:pt x="52" y="42"/>
                    </a:lnTo>
                    <a:lnTo>
                      <a:pt x="52" y="33"/>
                    </a:lnTo>
                    <a:lnTo>
                      <a:pt x="52" y="36"/>
                    </a:lnTo>
                    <a:lnTo>
                      <a:pt x="55" y="26"/>
                    </a:lnTo>
                    <a:lnTo>
                      <a:pt x="55" y="23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52" y="10"/>
                    </a:lnTo>
                    <a:lnTo>
                      <a:pt x="45" y="3"/>
                    </a:lnTo>
                    <a:lnTo>
                      <a:pt x="42" y="7"/>
                    </a:lnTo>
                    <a:lnTo>
                      <a:pt x="42" y="3"/>
                    </a:lnTo>
                    <a:lnTo>
                      <a:pt x="29" y="0"/>
                    </a:lnTo>
                    <a:lnTo>
                      <a:pt x="13" y="3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0" y="29"/>
                    </a:lnTo>
                    <a:lnTo>
                      <a:pt x="13" y="29"/>
                    </a:lnTo>
                    <a:lnTo>
                      <a:pt x="9" y="20"/>
                    </a:lnTo>
                    <a:lnTo>
                      <a:pt x="13" y="2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9" y="13"/>
                    </a:lnTo>
                    <a:lnTo>
                      <a:pt x="19" y="10"/>
                    </a:lnTo>
                    <a:lnTo>
                      <a:pt x="29" y="13"/>
                    </a:lnTo>
                    <a:lnTo>
                      <a:pt x="35" y="10"/>
                    </a:lnTo>
                    <a:lnTo>
                      <a:pt x="35" y="13"/>
                    </a:lnTo>
                    <a:lnTo>
                      <a:pt x="39" y="16"/>
                    </a:lnTo>
                    <a:lnTo>
                      <a:pt x="42" y="20"/>
                    </a:lnTo>
                    <a:lnTo>
                      <a:pt x="45" y="20"/>
                    </a:lnTo>
                    <a:lnTo>
                      <a:pt x="42" y="29"/>
                    </a:lnTo>
                    <a:lnTo>
                      <a:pt x="48" y="33"/>
                    </a:lnTo>
                    <a:lnTo>
                      <a:pt x="52" y="23"/>
                    </a:lnTo>
                    <a:lnTo>
                      <a:pt x="45" y="26"/>
                    </a:lnTo>
                    <a:lnTo>
                      <a:pt x="45" y="36"/>
                    </a:lnTo>
                    <a:lnTo>
                      <a:pt x="42" y="36"/>
                    </a:lnTo>
                    <a:lnTo>
                      <a:pt x="42" y="42"/>
                    </a:lnTo>
                    <a:lnTo>
                      <a:pt x="35" y="42"/>
                    </a:lnTo>
                    <a:lnTo>
                      <a:pt x="35" y="46"/>
                    </a:lnTo>
                    <a:lnTo>
                      <a:pt x="26" y="46"/>
                    </a:lnTo>
                    <a:lnTo>
                      <a:pt x="22" y="52"/>
                    </a:lnTo>
                    <a:lnTo>
                      <a:pt x="32" y="49"/>
                    </a:lnTo>
                    <a:lnTo>
                      <a:pt x="29" y="42"/>
                    </a:lnTo>
                    <a:lnTo>
                      <a:pt x="19" y="46"/>
                    </a:lnTo>
                    <a:lnTo>
                      <a:pt x="19" y="42"/>
                    </a:lnTo>
                    <a:lnTo>
                      <a:pt x="16" y="39"/>
                    </a:lnTo>
                    <a:lnTo>
                      <a:pt x="13" y="36"/>
                    </a:lnTo>
                    <a:lnTo>
                      <a:pt x="9" y="36"/>
                    </a:lnTo>
                    <a:lnTo>
                      <a:pt x="13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595" name="Oval 52"/>
              <p:cNvSpPr>
                <a:spLocks noChangeArrowheads="1"/>
              </p:cNvSpPr>
              <p:nvPr/>
            </p:nvSpPr>
            <p:spPr bwMode="auto">
              <a:xfrm>
                <a:off x="2335" y="1060"/>
                <a:ext cx="52" cy="48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596" name="Freeform 53"/>
              <p:cNvSpPr>
                <a:spLocks/>
              </p:cNvSpPr>
              <p:nvPr/>
            </p:nvSpPr>
            <p:spPr bwMode="auto">
              <a:xfrm>
                <a:off x="2328" y="1053"/>
                <a:ext cx="59" cy="55"/>
              </a:xfrm>
              <a:custGeom>
                <a:avLst/>
                <a:gdLst>
                  <a:gd name="T0" fmla="*/ 3 w 59"/>
                  <a:gd name="T1" fmla="*/ 42 h 55"/>
                  <a:gd name="T2" fmla="*/ 3 w 59"/>
                  <a:gd name="T3" fmla="*/ 46 h 55"/>
                  <a:gd name="T4" fmla="*/ 13 w 59"/>
                  <a:gd name="T5" fmla="*/ 49 h 55"/>
                  <a:gd name="T6" fmla="*/ 23 w 59"/>
                  <a:gd name="T7" fmla="*/ 55 h 55"/>
                  <a:gd name="T8" fmla="*/ 36 w 59"/>
                  <a:gd name="T9" fmla="*/ 52 h 55"/>
                  <a:gd name="T10" fmla="*/ 42 w 59"/>
                  <a:gd name="T11" fmla="*/ 55 h 55"/>
                  <a:gd name="T12" fmla="*/ 49 w 59"/>
                  <a:gd name="T13" fmla="*/ 46 h 55"/>
                  <a:gd name="T14" fmla="*/ 52 w 59"/>
                  <a:gd name="T15" fmla="*/ 42 h 55"/>
                  <a:gd name="T16" fmla="*/ 55 w 59"/>
                  <a:gd name="T17" fmla="*/ 33 h 55"/>
                  <a:gd name="T18" fmla="*/ 59 w 59"/>
                  <a:gd name="T19" fmla="*/ 26 h 55"/>
                  <a:gd name="T20" fmla="*/ 55 w 59"/>
                  <a:gd name="T21" fmla="*/ 13 h 55"/>
                  <a:gd name="T22" fmla="*/ 52 w 59"/>
                  <a:gd name="T23" fmla="*/ 10 h 55"/>
                  <a:gd name="T24" fmla="*/ 49 w 59"/>
                  <a:gd name="T25" fmla="*/ 7 h 55"/>
                  <a:gd name="T26" fmla="*/ 29 w 59"/>
                  <a:gd name="T27" fmla="*/ 0 h 55"/>
                  <a:gd name="T28" fmla="*/ 13 w 59"/>
                  <a:gd name="T29" fmla="*/ 7 h 55"/>
                  <a:gd name="T30" fmla="*/ 10 w 59"/>
                  <a:gd name="T31" fmla="*/ 10 h 55"/>
                  <a:gd name="T32" fmla="*/ 7 w 59"/>
                  <a:gd name="T33" fmla="*/ 13 h 55"/>
                  <a:gd name="T34" fmla="*/ 0 w 59"/>
                  <a:gd name="T35" fmla="*/ 29 h 55"/>
                  <a:gd name="T36" fmla="*/ 10 w 59"/>
                  <a:gd name="T37" fmla="*/ 20 h 55"/>
                  <a:gd name="T38" fmla="*/ 13 w 59"/>
                  <a:gd name="T39" fmla="*/ 16 h 55"/>
                  <a:gd name="T40" fmla="*/ 16 w 59"/>
                  <a:gd name="T41" fmla="*/ 13 h 55"/>
                  <a:gd name="T42" fmla="*/ 20 w 59"/>
                  <a:gd name="T43" fmla="*/ 10 h 55"/>
                  <a:gd name="T44" fmla="*/ 36 w 59"/>
                  <a:gd name="T45" fmla="*/ 13 h 55"/>
                  <a:gd name="T46" fmla="*/ 42 w 59"/>
                  <a:gd name="T47" fmla="*/ 13 h 55"/>
                  <a:gd name="T48" fmla="*/ 46 w 59"/>
                  <a:gd name="T49" fmla="*/ 16 h 55"/>
                  <a:gd name="T50" fmla="*/ 49 w 59"/>
                  <a:gd name="T51" fmla="*/ 20 h 55"/>
                  <a:gd name="T52" fmla="*/ 52 w 59"/>
                  <a:gd name="T53" fmla="*/ 33 h 55"/>
                  <a:gd name="T54" fmla="*/ 49 w 59"/>
                  <a:gd name="T55" fmla="*/ 26 h 55"/>
                  <a:gd name="T56" fmla="*/ 46 w 59"/>
                  <a:gd name="T57" fmla="*/ 36 h 55"/>
                  <a:gd name="T58" fmla="*/ 42 w 59"/>
                  <a:gd name="T59" fmla="*/ 39 h 55"/>
                  <a:gd name="T60" fmla="*/ 39 w 59"/>
                  <a:gd name="T61" fmla="*/ 39 h 55"/>
                  <a:gd name="T62" fmla="*/ 26 w 59"/>
                  <a:gd name="T63" fmla="*/ 46 h 55"/>
                  <a:gd name="T64" fmla="*/ 33 w 59"/>
                  <a:gd name="T65" fmla="*/ 49 h 55"/>
                  <a:gd name="T66" fmla="*/ 20 w 59"/>
                  <a:gd name="T67" fmla="*/ 46 h 55"/>
                  <a:gd name="T68" fmla="*/ 16 w 59"/>
                  <a:gd name="T69" fmla="*/ 39 h 55"/>
                  <a:gd name="T70" fmla="*/ 10 w 59"/>
                  <a:gd name="T71" fmla="*/ 36 h 55"/>
                  <a:gd name="T72" fmla="*/ 0 w 59"/>
                  <a:gd name="T73" fmla="*/ 29 h 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9"/>
                  <a:gd name="T112" fmla="*/ 0 h 55"/>
                  <a:gd name="T113" fmla="*/ 59 w 59"/>
                  <a:gd name="T114" fmla="*/ 55 h 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9" h="55">
                    <a:moveTo>
                      <a:pt x="0" y="29"/>
                    </a:moveTo>
                    <a:lnTo>
                      <a:pt x="3" y="42"/>
                    </a:lnTo>
                    <a:lnTo>
                      <a:pt x="7" y="42"/>
                    </a:lnTo>
                    <a:lnTo>
                      <a:pt x="3" y="46"/>
                    </a:lnTo>
                    <a:lnTo>
                      <a:pt x="10" y="52"/>
                    </a:lnTo>
                    <a:lnTo>
                      <a:pt x="13" y="49"/>
                    </a:lnTo>
                    <a:lnTo>
                      <a:pt x="13" y="52"/>
                    </a:lnTo>
                    <a:lnTo>
                      <a:pt x="23" y="55"/>
                    </a:lnTo>
                    <a:lnTo>
                      <a:pt x="26" y="55"/>
                    </a:lnTo>
                    <a:lnTo>
                      <a:pt x="36" y="52"/>
                    </a:lnTo>
                    <a:lnTo>
                      <a:pt x="33" y="52"/>
                    </a:lnTo>
                    <a:lnTo>
                      <a:pt x="42" y="55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52" y="46"/>
                    </a:lnTo>
                    <a:lnTo>
                      <a:pt x="52" y="42"/>
                    </a:lnTo>
                    <a:lnTo>
                      <a:pt x="55" y="42"/>
                    </a:lnTo>
                    <a:lnTo>
                      <a:pt x="55" y="33"/>
                    </a:lnTo>
                    <a:lnTo>
                      <a:pt x="55" y="36"/>
                    </a:lnTo>
                    <a:lnTo>
                      <a:pt x="59" y="26"/>
                    </a:lnTo>
                    <a:lnTo>
                      <a:pt x="59" y="23"/>
                    </a:lnTo>
                    <a:lnTo>
                      <a:pt x="55" y="13"/>
                    </a:lnTo>
                    <a:lnTo>
                      <a:pt x="52" y="13"/>
                    </a:lnTo>
                    <a:lnTo>
                      <a:pt x="52" y="10"/>
                    </a:lnTo>
                    <a:lnTo>
                      <a:pt x="49" y="10"/>
                    </a:lnTo>
                    <a:lnTo>
                      <a:pt x="49" y="7"/>
                    </a:lnTo>
                    <a:lnTo>
                      <a:pt x="42" y="0"/>
                    </a:lnTo>
                    <a:lnTo>
                      <a:pt x="29" y="0"/>
                    </a:lnTo>
                    <a:lnTo>
                      <a:pt x="13" y="3"/>
                    </a:lnTo>
                    <a:lnTo>
                      <a:pt x="13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29"/>
                    </a:lnTo>
                    <a:lnTo>
                      <a:pt x="13" y="29"/>
                    </a:lnTo>
                    <a:lnTo>
                      <a:pt x="10" y="20"/>
                    </a:lnTo>
                    <a:lnTo>
                      <a:pt x="13" y="2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20" y="13"/>
                    </a:lnTo>
                    <a:lnTo>
                      <a:pt x="20" y="10"/>
                    </a:lnTo>
                    <a:lnTo>
                      <a:pt x="29" y="13"/>
                    </a:lnTo>
                    <a:lnTo>
                      <a:pt x="36" y="13"/>
                    </a:lnTo>
                    <a:lnTo>
                      <a:pt x="39" y="16"/>
                    </a:lnTo>
                    <a:lnTo>
                      <a:pt x="42" y="13"/>
                    </a:lnTo>
                    <a:lnTo>
                      <a:pt x="42" y="16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9" y="20"/>
                    </a:lnTo>
                    <a:lnTo>
                      <a:pt x="46" y="29"/>
                    </a:lnTo>
                    <a:lnTo>
                      <a:pt x="52" y="33"/>
                    </a:lnTo>
                    <a:lnTo>
                      <a:pt x="55" y="23"/>
                    </a:lnTo>
                    <a:lnTo>
                      <a:pt x="49" y="26"/>
                    </a:lnTo>
                    <a:lnTo>
                      <a:pt x="49" y="36"/>
                    </a:lnTo>
                    <a:lnTo>
                      <a:pt x="46" y="36"/>
                    </a:lnTo>
                    <a:lnTo>
                      <a:pt x="46" y="39"/>
                    </a:lnTo>
                    <a:lnTo>
                      <a:pt x="42" y="39"/>
                    </a:lnTo>
                    <a:lnTo>
                      <a:pt x="42" y="42"/>
                    </a:lnTo>
                    <a:lnTo>
                      <a:pt x="39" y="39"/>
                    </a:lnTo>
                    <a:lnTo>
                      <a:pt x="36" y="42"/>
                    </a:lnTo>
                    <a:lnTo>
                      <a:pt x="26" y="46"/>
                    </a:lnTo>
                    <a:lnTo>
                      <a:pt x="23" y="52"/>
                    </a:lnTo>
                    <a:lnTo>
                      <a:pt x="33" y="49"/>
                    </a:lnTo>
                    <a:lnTo>
                      <a:pt x="29" y="42"/>
                    </a:lnTo>
                    <a:lnTo>
                      <a:pt x="20" y="46"/>
                    </a:lnTo>
                    <a:lnTo>
                      <a:pt x="20" y="42"/>
                    </a:lnTo>
                    <a:lnTo>
                      <a:pt x="16" y="39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13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597" name="Oval 54"/>
              <p:cNvSpPr>
                <a:spLocks noChangeArrowheads="1"/>
              </p:cNvSpPr>
              <p:nvPr/>
            </p:nvSpPr>
            <p:spPr bwMode="auto">
              <a:xfrm>
                <a:off x="2432" y="1060"/>
                <a:ext cx="49" cy="48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598" name="Freeform 55"/>
              <p:cNvSpPr>
                <a:spLocks/>
              </p:cNvSpPr>
              <p:nvPr/>
            </p:nvSpPr>
            <p:spPr bwMode="auto">
              <a:xfrm>
                <a:off x="2426" y="1053"/>
                <a:ext cx="55" cy="55"/>
              </a:xfrm>
              <a:custGeom>
                <a:avLst/>
                <a:gdLst>
                  <a:gd name="T0" fmla="*/ 3 w 55"/>
                  <a:gd name="T1" fmla="*/ 42 h 55"/>
                  <a:gd name="T2" fmla="*/ 3 w 55"/>
                  <a:gd name="T3" fmla="*/ 46 h 55"/>
                  <a:gd name="T4" fmla="*/ 13 w 55"/>
                  <a:gd name="T5" fmla="*/ 49 h 55"/>
                  <a:gd name="T6" fmla="*/ 22 w 55"/>
                  <a:gd name="T7" fmla="*/ 55 h 55"/>
                  <a:gd name="T8" fmla="*/ 35 w 55"/>
                  <a:gd name="T9" fmla="*/ 52 h 55"/>
                  <a:gd name="T10" fmla="*/ 42 w 55"/>
                  <a:gd name="T11" fmla="*/ 52 h 55"/>
                  <a:gd name="T12" fmla="*/ 48 w 55"/>
                  <a:gd name="T13" fmla="*/ 49 h 55"/>
                  <a:gd name="T14" fmla="*/ 52 w 55"/>
                  <a:gd name="T15" fmla="*/ 42 h 55"/>
                  <a:gd name="T16" fmla="*/ 52 w 55"/>
                  <a:gd name="T17" fmla="*/ 36 h 55"/>
                  <a:gd name="T18" fmla="*/ 55 w 55"/>
                  <a:gd name="T19" fmla="*/ 23 h 55"/>
                  <a:gd name="T20" fmla="*/ 48 w 55"/>
                  <a:gd name="T21" fmla="*/ 13 h 55"/>
                  <a:gd name="T22" fmla="*/ 45 w 55"/>
                  <a:gd name="T23" fmla="*/ 3 h 55"/>
                  <a:gd name="T24" fmla="*/ 42 w 55"/>
                  <a:gd name="T25" fmla="*/ 3 h 55"/>
                  <a:gd name="T26" fmla="*/ 13 w 55"/>
                  <a:gd name="T27" fmla="*/ 3 h 55"/>
                  <a:gd name="T28" fmla="*/ 9 w 55"/>
                  <a:gd name="T29" fmla="*/ 7 h 55"/>
                  <a:gd name="T30" fmla="*/ 6 w 55"/>
                  <a:gd name="T31" fmla="*/ 10 h 55"/>
                  <a:gd name="T32" fmla="*/ 3 w 55"/>
                  <a:gd name="T33" fmla="*/ 13 h 55"/>
                  <a:gd name="T34" fmla="*/ 13 w 55"/>
                  <a:gd name="T35" fmla="*/ 29 h 55"/>
                  <a:gd name="T36" fmla="*/ 13 w 55"/>
                  <a:gd name="T37" fmla="*/ 20 h 55"/>
                  <a:gd name="T38" fmla="*/ 16 w 55"/>
                  <a:gd name="T39" fmla="*/ 16 h 55"/>
                  <a:gd name="T40" fmla="*/ 19 w 55"/>
                  <a:gd name="T41" fmla="*/ 13 h 55"/>
                  <a:gd name="T42" fmla="*/ 29 w 55"/>
                  <a:gd name="T43" fmla="*/ 13 h 55"/>
                  <a:gd name="T44" fmla="*/ 35 w 55"/>
                  <a:gd name="T45" fmla="*/ 13 h 55"/>
                  <a:gd name="T46" fmla="*/ 42 w 55"/>
                  <a:gd name="T47" fmla="*/ 20 h 55"/>
                  <a:gd name="T48" fmla="*/ 42 w 55"/>
                  <a:gd name="T49" fmla="*/ 29 h 55"/>
                  <a:gd name="T50" fmla="*/ 52 w 55"/>
                  <a:gd name="T51" fmla="*/ 23 h 55"/>
                  <a:gd name="T52" fmla="*/ 45 w 55"/>
                  <a:gd name="T53" fmla="*/ 36 h 55"/>
                  <a:gd name="T54" fmla="*/ 42 w 55"/>
                  <a:gd name="T55" fmla="*/ 42 h 55"/>
                  <a:gd name="T56" fmla="*/ 35 w 55"/>
                  <a:gd name="T57" fmla="*/ 46 h 55"/>
                  <a:gd name="T58" fmla="*/ 22 w 55"/>
                  <a:gd name="T59" fmla="*/ 52 h 55"/>
                  <a:gd name="T60" fmla="*/ 29 w 55"/>
                  <a:gd name="T61" fmla="*/ 42 h 55"/>
                  <a:gd name="T62" fmla="*/ 19 w 55"/>
                  <a:gd name="T63" fmla="*/ 42 h 55"/>
                  <a:gd name="T64" fmla="*/ 13 w 55"/>
                  <a:gd name="T65" fmla="*/ 36 h 55"/>
                  <a:gd name="T66" fmla="*/ 13 w 55"/>
                  <a:gd name="T67" fmla="*/ 29 h 5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5"/>
                  <a:gd name="T103" fmla="*/ 0 h 55"/>
                  <a:gd name="T104" fmla="*/ 55 w 55"/>
                  <a:gd name="T105" fmla="*/ 55 h 5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5" h="55">
                    <a:moveTo>
                      <a:pt x="0" y="29"/>
                    </a:moveTo>
                    <a:lnTo>
                      <a:pt x="3" y="42"/>
                    </a:lnTo>
                    <a:lnTo>
                      <a:pt x="6" y="42"/>
                    </a:lnTo>
                    <a:lnTo>
                      <a:pt x="3" y="46"/>
                    </a:lnTo>
                    <a:lnTo>
                      <a:pt x="9" y="52"/>
                    </a:lnTo>
                    <a:lnTo>
                      <a:pt x="13" y="49"/>
                    </a:lnTo>
                    <a:lnTo>
                      <a:pt x="13" y="52"/>
                    </a:lnTo>
                    <a:lnTo>
                      <a:pt x="22" y="55"/>
                    </a:lnTo>
                    <a:lnTo>
                      <a:pt x="26" y="55"/>
                    </a:lnTo>
                    <a:lnTo>
                      <a:pt x="35" y="52"/>
                    </a:lnTo>
                    <a:lnTo>
                      <a:pt x="32" y="52"/>
                    </a:lnTo>
                    <a:lnTo>
                      <a:pt x="42" y="52"/>
                    </a:lnTo>
                    <a:lnTo>
                      <a:pt x="42" y="49"/>
                    </a:lnTo>
                    <a:lnTo>
                      <a:pt x="48" y="49"/>
                    </a:lnTo>
                    <a:lnTo>
                      <a:pt x="48" y="42"/>
                    </a:lnTo>
                    <a:lnTo>
                      <a:pt x="52" y="42"/>
                    </a:lnTo>
                    <a:lnTo>
                      <a:pt x="52" y="33"/>
                    </a:lnTo>
                    <a:lnTo>
                      <a:pt x="52" y="36"/>
                    </a:lnTo>
                    <a:lnTo>
                      <a:pt x="55" y="26"/>
                    </a:lnTo>
                    <a:lnTo>
                      <a:pt x="55" y="23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52" y="10"/>
                    </a:lnTo>
                    <a:lnTo>
                      <a:pt x="45" y="3"/>
                    </a:lnTo>
                    <a:lnTo>
                      <a:pt x="42" y="7"/>
                    </a:lnTo>
                    <a:lnTo>
                      <a:pt x="42" y="3"/>
                    </a:lnTo>
                    <a:lnTo>
                      <a:pt x="29" y="0"/>
                    </a:lnTo>
                    <a:lnTo>
                      <a:pt x="13" y="3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0" y="29"/>
                    </a:lnTo>
                    <a:lnTo>
                      <a:pt x="13" y="29"/>
                    </a:lnTo>
                    <a:lnTo>
                      <a:pt x="9" y="20"/>
                    </a:lnTo>
                    <a:lnTo>
                      <a:pt x="13" y="2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9" y="13"/>
                    </a:lnTo>
                    <a:lnTo>
                      <a:pt x="19" y="10"/>
                    </a:lnTo>
                    <a:lnTo>
                      <a:pt x="29" y="13"/>
                    </a:lnTo>
                    <a:lnTo>
                      <a:pt x="35" y="10"/>
                    </a:lnTo>
                    <a:lnTo>
                      <a:pt x="35" y="13"/>
                    </a:lnTo>
                    <a:lnTo>
                      <a:pt x="39" y="16"/>
                    </a:lnTo>
                    <a:lnTo>
                      <a:pt x="42" y="20"/>
                    </a:lnTo>
                    <a:lnTo>
                      <a:pt x="45" y="20"/>
                    </a:lnTo>
                    <a:lnTo>
                      <a:pt x="42" y="29"/>
                    </a:lnTo>
                    <a:lnTo>
                      <a:pt x="48" y="33"/>
                    </a:lnTo>
                    <a:lnTo>
                      <a:pt x="52" y="23"/>
                    </a:lnTo>
                    <a:lnTo>
                      <a:pt x="45" y="26"/>
                    </a:lnTo>
                    <a:lnTo>
                      <a:pt x="45" y="36"/>
                    </a:lnTo>
                    <a:lnTo>
                      <a:pt x="42" y="36"/>
                    </a:lnTo>
                    <a:lnTo>
                      <a:pt x="42" y="42"/>
                    </a:lnTo>
                    <a:lnTo>
                      <a:pt x="35" y="42"/>
                    </a:lnTo>
                    <a:lnTo>
                      <a:pt x="35" y="46"/>
                    </a:lnTo>
                    <a:lnTo>
                      <a:pt x="26" y="46"/>
                    </a:lnTo>
                    <a:lnTo>
                      <a:pt x="22" y="52"/>
                    </a:lnTo>
                    <a:lnTo>
                      <a:pt x="32" y="49"/>
                    </a:lnTo>
                    <a:lnTo>
                      <a:pt x="29" y="42"/>
                    </a:lnTo>
                    <a:lnTo>
                      <a:pt x="19" y="46"/>
                    </a:lnTo>
                    <a:lnTo>
                      <a:pt x="19" y="42"/>
                    </a:lnTo>
                    <a:lnTo>
                      <a:pt x="16" y="39"/>
                    </a:lnTo>
                    <a:lnTo>
                      <a:pt x="13" y="36"/>
                    </a:lnTo>
                    <a:lnTo>
                      <a:pt x="9" y="36"/>
                    </a:lnTo>
                    <a:lnTo>
                      <a:pt x="13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599" name="Oval 56"/>
              <p:cNvSpPr>
                <a:spLocks noChangeArrowheads="1"/>
              </p:cNvSpPr>
              <p:nvPr/>
            </p:nvSpPr>
            <p:spPr bwMode="auto">
              <a:xfrm>
                <a:off x="2494" y="1060"/>
                <a:ext cx="52" cy="48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00" name="Freeform 57"/>
              <p:cNvSpPr>
                <a:spLocks/>
              </p:cNvSpPr>
              <p:nvPr/>
            </p:nvSpPr>
            <p:spPr bwMode="auto">
              <a:xfrm>
                <a:off x="2487" y="1053"/>
                <a:ext cx="59" cy="55"/>
              </a:xfrm>
              <a:custGeom>
                <a:avLst/>
                <a:gdLst>
                  <a:gd name="T0" fmla="*/ 4 w 59"/>
                  <a:gd name="T1" fmla="*/ 42 h 55"/>
                  <a:gd name="T2" fmla="*/ 4 w 59"/>
                  <a:gd name="T3" fmla="*/ 46 h 55"/>
                  <a:gd name="T4" fmla="*/ 13 w 59"/>
                  <a:gd name="T5" fmla="*/ 49 h 55"/>
                  <a:gd name="T6" fmla="*/ 23 w 59"/>
                  <a:gd name="T7" fmla="*/ 55 h 55"/>
                  <a:gd name="T8" fmla="*/ 36 w 59"/>
                  <a:gd name="T9" fmla="*/ 52 h 55"/>
                  <a:gd name="T10" fmla="*/ 43 w 59"/>
                  <a:gd name="T11" fmla="*/ 55 h 55"/>
                  <a:gd name="T12" fmla="*/ 49 w 59"/>
                  <a:gd name="T13" fmla="*/ 46 h 55"/>
                  <a:gd name="T14" fmla="*/ 52 w 59"/>
                  <a:gd name="T15" fmla="*/ 42 h 55"/>
                  <a:gd name="T16" fmla="*/ 56 w 59"/>
                  <a:gd name="T17" fmla="*/ 33 h 55"/>
                  <a:gd name="T18" fmla="*/ 59 w 59"/>
                  <a:gd name="T19" fmla="*/ 26 h 55"/>
                  <a:gd name="T20" fmla="*/ 56 w 59"/>
                  <a:gd name="T21" fmla="*/ 13 h 55"/>
                  <a:gd name="T22" fmla="*/ 52 w 59"/>
                  <a:gd name="T23" fmla="*/ 10 h 55"/>
                  <a:gd name="T24" fmla="*/ 49 w 59"/>
                  <a:gd name="T25" fmla="*/ 7 h 55"/>
                  <a:gd name="T26" fmla="*/ 30 w 59"/>
                  <a:gd name="T27" fmla="*/ 0 h 55"/>
                  <a:gd name="T28" fmla="*/ 13 w 59"/>
                  <a:gd name="T29" fmla="*/ 7 h 55"/>
                  <a:gd name="T30" fmla="*/ 10 w 59"/>
                  <a:gd name="T31" fmla="*/ 10 h 55"/>
                  <a:gd name="T32" fmla="*/ 7 w 59"/>
                  <a:gd name="T33" fmla="*/ 13 h 55"/>
                  <a:gd name="T34" fmla="*/ 0 w 59"/>
                  <a:gd name="T35" fmla="*/ 29 h 55"/>
                  <a:gd name="T36" fmla="*/ 10 w 59"/>
                  <a:gd name="T37" fmla="*/ 20 h 55"/>
                  <a:gd name="T38" fmla="*/ 13 w 59"/>
                  <a:gd name="T39" fmla="*/ 16 h 55"/>
                  <a:gd name="T40" fmla="*/ 17 w 59"/>
                  <a:gd name="T41" fmla="*/ 13 h 55"/>
                  <a:gd name="T42" fmla="*/ 20 w 59"/>
                  <a:gd name="T43" fmla="*/ 10 h 55"/>
                  <a:gd name="T44" fmla="*/ 36 w 59"/>
                  <a:gd name="T45" fmla="*/ 13 h 55"/>
                  <a:gd name="T46" fmla="*/ 43 w 59"/>
                  <a:gd name="T47" fmla="*/ 13 h 55"/>
                  <a:gd name="T48" fmla="*/ 46 w 59"/>
                  <a:gd name="T49" fmla="*/ 16 h 55"/>
                  <a:gd name="T50" fmla="*/ 49 w 59"/>
                  <a:gd name="T51" fmla="*/ 20 h 55"/>
                  <a:gd name="T52" fmla="*/ 52 w 59"/>
                  <a:gd name="T53" fmla="*/ 33 h 55"/>
                  <a:gd name="T54" fmla="*/ 49 w 59"/>
                  <a:gd name="T55" fmla="*/ 26 h 55"/>
                  <a:gd name="T56" fmla="*/ 46 w 59"/>
                  <a:gd name="T57" fmla="*/ 36 h 55"/>
                  <a:gd name="T58" fmla="*/ 43 w 59"/>
                  <a:gd name="T59" fmla="*/ 39 h 55"/>
                  <a:gd name="T60" fmla="*/ 39 w 59"/>
                  <a:gd name="T61" fmla="*/ 39 h 55"/>
                  <a:gd name="T62" fmla="*/ 26 w 59"/>
                  <a:gd name="T63" fmla="*/ 46 h 55"/>
                  <a:gd name="T64" fmla="*/ 33 w 59"/>
                  <a:gd name="T65" fmla="*/ 49 h 55"/>
                  <a:gd name="T66" fmla="*/ 20 w 59"/>
                  <a:gd name="T67" fmla="*/ 46 h 55"/>
                  <a:gd name="T68" fmla="*/ 17 w 59"/>
                  <a:gd name="T69" fmla="*/ 39 h 55"/>
                  <a:gd name="T70" fmla="*/ 10 w 59"/>
                  <a:gd name="T71" fmla="*/ 36 h 55"/>
                  <a:gd name="T72" fmla="*/ 0 w 59"/>
                  <a:gd name="T73" fmla="*/ 29 h 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9"/>
                  <a:gd name="T112" fmla="*/ 0 h 55"/>
                  <a:gd name="T113" fmla="*/ 59 w 59"/>
                  <a:gd name="T114" fmla="*/ 55 h 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9" h="55">
                    <a:moveTo>
                      <a:pt x="0" y="29"/>
                    </a:moveTo>
                    <a:lnTo>
                      <a:pt x="4" y="42"/>
                    </a:lnTo>
                    <a:lnTo>
                      <a:pt x="7" y="42"/>
                    </a:lnTo>
                    <a:lnTo>
                      <a:pt x="4" y="46"/>
                    </a:lnTo>
                    <a:lnTo>
                      <a:pt x="10" y="52"/>
                    </a:lnTo>
                    <a:lnTo>
                      <a:pt x="13" y="49"/>
                    </a:lnTo>
                    <a:lnTo>
                      <a:pt x="13" y="52"/>
                    </a:lnTo>
                    <a:lnTo>
                      <a:pt x="23" y="55"/>
                    </a:lnTo>
                    <a:lnTo>
                      <a:pt x="26" y="55"/>
                    </a:lnTo>
                    <a:lnTo>
                      <a:pt x="36" y="52"/>
                    </a:lnTo>
                    <a:lnTo>
                      <a:pt x="33" y="52"/>
                    </a:lnTo>
                    <a:lnTo>
                      <a:pt x="43" y="55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52" y="46"/>
                    </a:lnTo>
                    <a:lnTo>
                      <a:pt x="52" y="42"/>
                    </a:lnTo>
                    <a:lnTo>
                      <a:pt x="56" y="42"/>
                    </a:lnTo>
                    <a:lnTo>
                      <a:pt x="56" y="33"/>
                    </a:lnTo>
                    <a:lnTo>
                      <a:pt x="56" y="36"/>
                    </a:lnTo>
                    <a:lnTo>
                      <a:pt x="59" y="26"/>
                    </a:lnTo>
                    <a:lnTo>
                      <a:pt x="59" y="23"/>
                    </a:lnTo>
                    <a:lnTo>
                      <a:pt x="56" y="13"/>
                    </a:lnTo>
                    <a:lnTo>
                      <a:pt x="52" y="13"/>
                    </a:lnTo>
                    <a:lnTo>
                      <a:pt x="52" y="10"/>
                    </a:lnTo>
                    <a:lnTo>
                      <a:pt x="49" y="10"/>
                    </a:lnTo>
                    <a:lnTo>
                      <a:pt x="49" y="7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13" y="3"/>
                    </a:lnTo>
                    <a:lnTo>
                      <a:pt x="13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4" y="13"/>
                    </a:lnTo>
                    <a:lnTo>
                      <a:pt x="0" y="29"/>
                    </a:lnTo>
                    <a:lnTo>
                      <a:pt x="13" y="29"/>
                    </a:lnTo>
                    <a:lnTo>
                      <a:pt x="10" y="20"/>
                    </a:lnTo>
                    <a:lnTo>
                      <a:pt x="13" y="20"/>
                    </a:lnTo>
                    <a:lnTo>
                      <a:pt x="13" y="16"/>
                    </a:lnTo>
                    <a:lnTo>
                      <a:pt x="17" y="16"/>
                    </a:lnTo>
                    <a:lnTo>
                      <a:pt x="17" y="13"/>
                    </a:lnTo>
                    <a:lnTo>
                      <a:pt x="20" y="13"/>
                    </a:lnTo>
                    <a:lnTo>
                      <a:pt x="20" y="10"/>
                    </a:lnTo>
                    <a:lnTo>
                      <a:pt x="30" y="13"/>
                    </a:lnTo>
                    <a:lnTo>
                      <a:pt x="36" y="13"/>
                    </a:lnTo>
                    <a:lnTo>
                      <a:pt x="39" y="16"/>
                    </a:lnTo>
                    <a:lnTo>
                      <a:pt x="43" y="13"/>
                    </a:lnTo>
                    <a:lnTo>
                      <a:pt x="43" y="16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9" y="20"/>
                    </a:lnTo>
                    <a:lnTo>
                      <a:pt x="46" y="29"/>
                    </a:lnTo>
                    <a:lnTo>
                      <a:pt x="52" y="33"/>
                    </a:lnTo>
                    <a:lnTo>
                      <a:pt x="56" y="23"/>
                    </a:lnTo>
                    <a:lnTo>
                      <a:pt x="49" y="26"/>
                    </a:lnTo>
                    <a:lnTo>
                      <a:pt x="49" y="36"/>
                    </a:lnTo>
                    <a:lnTo>
                      <a:pt x="46" y="36"/>
                    </a:lnTo>
                    <a:lnTo>
                      <a:pt x="46" y="39"/>
                    </a:lnTo>
                    <a:lnTo>
                      <a:pt x="43" y="39"/>
                    </a:lnTo>
                    <a:lnTo>
                      <a:pt x="43" y="42"/>
                    </a:lnTo>
                    <a:lnTo>
                      <a:pt x="39" y="39"/>
                    </a:lnTo>
                    <a:lnTo>
                      <a:pt x="36" y="42"/>
                    </a:lnTo>
                    <a:lnTo>
                      <a:pt x="26" y="46"/>
                    </a:lnTo>
                    <a:lnTo>
                      <a:pt x="23" y="52"/>
                    </a:lnTo>
                    <a:lnTo>
                      <a:pt x="33" y="49"/>
                    </a:lnTo>
                    <a:lnTo>
                      <a:pt x="30" y="42"/>
                    </a:lnTo>
                    <a:lnTo>
                      <a:pt x="20" y="46"/>
                    </a:lnTo>
                    <a:lnTo>
                      <a:pt x="20" y="42"/>
                    </a:lnTo>
                    <a:lnTo>
                      <a:pt x="17" y="39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13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01" name="Oval 58"/>
              <p:cNvSpPr>
                <a:spLocks noChangeArrowheads="1"/>
              </p:cNvSpPr>
              <p:nvPr/>
            </p:nvSpPr>
            <p:spPr bwMode="auto">
              <a:xfrm>
                <a:off x="2842" y="1060"/>
                <a:ext cx="52" cy="48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02" name="Freeform 59"/>
              <p:cNvSpPr>
                <a:spLocks/>
              </p:cNvSpPr>
              <p:nvPr/>
            </p:nvSpPr>
            <p:spPr bwMode="auto">
              <a:xfrm>
                <a:off x="2835" y="1053"/>
                <a:ext cx="59" cy="55"/>
              </a:xfrm>
              <a:custGeom>
                <a:avLst/>
                <a:gdLst>
                  <a:gd name="T0" fmla="*/ 3 w 59"/>
                  <a:gd name="T1" fmla="*/ 42 h 55"/>
                  <a:gd name="T2" fmla="*/ 3 w 59"/>
                  <a:gd name="T3" fmla="*/ 46 h 55"/>
                  <a:gd name="T4" fmla="*/ 13 w 59"/>
                  <a:gd name="T5" fmla="*/ 49 h 55"/>
                  <a:gd name="T6" fmla="*/ 23 w 59"/>
                  <a:gd name="T7" fmla="*/ 55 h 55"/>
                  <a:gd name="T8" fmla="*/ 36 w 59"/>
                  <a:gd name="T9" fmla="*/ 52 h 55"/>
                  <a:gd name="T10" fmla="*/ 42 w 59"/>
                  <a:gd name="T11" fmla="*/ 55 h 55"/>
                  <a:gd name="T12" fmla="*/ 49 w 59"/>
                  <a:gd name="T13" fmla="*/ 46 h 55"/>
                  <a:gd name="T14" fmla="*/ 52 w 59"/>
                  <a:gd name="T15" fmla="*/ 42 h 55"/>
                  <a:gd name="T16" fmla="*/ 55 w 59"/>
                  <a:gd name="T17" fmla="*/ 33 h 55"/>
                  <a:gd name="T18" fmla="*/ 59 w 59"/>
                  <a:gd name="T19" fmla="*/ 26 h 55"/>
                  <a:gd name="T20" fmla="*/ 55 w 59"/>
                  <a:gd name="T21" fmla="*/ 13 h 55"/>
                  <a:gd name="T22" fmla="*/ 52 w 59"/>
                  <a:gd name="T23" fmla="*/ 10 h 55"/>
                  <a:gd name="T24" fmla="*/ 49 w 59"/>
                  <a:gd name="T25" fmla="*/ 7 h 55"/>
                  <a:gd name="T26" fmla="*/ 29 w 59"/>
                  <a:gd name="T27" fmla="*/ 0 h 55"/>
                  <a:gd name="T28" fmla="*/ 13 w 59"/>
                  <a:gd name="T29" fmla="*/ 7 h 55"/>
                  <a:gd name="T30" fmla="*/ 10 w 59"/>
                  <a:gd name="T31" fmla="*/ 10 h 55"/>
                  <a:gd name="T32" fmla="*/ 7 w 59"/>
                  <a:gd name="T33" fmla="*/ 13 h 55"/>
                  <a:gd name="T34" fmla="*/ 0 w 59"/>
                  <a:gd name="T35" fmla="*/ 29 h 55"/>
                  <a:gd name="T36" fmla="*/ 10 w 59"/>
                  <a:gd name="T37" fmla="*/ 20 h 55"/>
                  <a:gd name="T38" fmla="*/ 13 w 59"/>
                  <a:gd name="T39" fmla="*/ 16 h 55"/>
                  <a:gd name="T40" fmla="*/ 16 w 59"/>
                  <a:gd name="T41" fmla="*/ 13 h 55"/>
                  <a:gd name="T42" fmla="*/ 20 w 59"/>
                  <a:gd name="T43" fmla="*/ 10 h 55"/>
                  <a:gd name="T44" fmla="*/ 36 w 59"/>
                  <a:gd name="T45" fmla="*/ 13 h 55"/>
                  <a:gd name="T46" fmla="*/ 42 w 59"/>
                  <a:gd name="T47" fmla="*/ 13 h 55"/>
                  <a:gd name="T48" fmla="*/ 46 w 59"/>
                  <a:gd name="T49" fmla="*/ 16 h 55"/>
                  <a:gd name="T50" fmla="*/ 49 w 59"/>
                  <a:gd name="T51" fmla="*/ 20 h 55"/>
                  <a:gd name="T52" fmla="*/ 52 w 59"/>
                  <a:gd name="T53" fmla="*/ 33 h 55"/>
                  <a:gd name="T54" fmla="*/ 49 w 59"/>
                  <a:gd name="T55" fmla="*/ 26 h 55"/>
                  <a:gd name="T56" fmla="*/ 46 w 59"/>
                  <a:gd name="T57" fmla="*/ 36 h 55"/>
                  <a:gd name="T58" fmla="*/ 42 w 59"/>
                  <a:gd name="T59" fmla="*/ 39 h 55"/>
                  <a:gd name="T60" fmla="*/ 39 w 59"/>
                  <a:gd name="T61" fmla="*/ 39 h 55"/>
                  <a:gd name="T62" fmla="*/ 26 w 59"/>
                  <a:gd name="T63" fmla="*/ 46 h 55"/>
                  <a:gd name="T64" fmla="*/ 33 w 59"/>
                  <a:gd name="T65" fmla="*/ 49 h 55"/>
                  <a:gd name="T66" fmla="*/ 20 w 59"/>
                  <a:gd name="T67" fmla="*/ 46 h 55"/>
                  <a:gd name="T68" fmla="*/ 16 w 59"/>
                  <a:gd name="T69" fmla="*/ 39 h 55"/>
                  <a:gd name="T70" fmla="*/ 10 w 59"/>
                  <a:gd name="T71" fmla="*/ 36 h 55"/>
                  <a:gd name="T72" fmla="*/ 0 w 59"/>
                  <a:gd name="T73" fmla="*/ 29 h 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9"/>
                  <a:gd name="T112" fmla="*/ 0 h 55"/>
                  <a:gd name="T113" fmla="*/ 59 w 59"/>
                  <a:gd name="T114" fmla="*/ 55 h 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9" h="55">
                    <a:moveTo>
                      <a:pt x="0" y="29"/>
                    </a:moveTo>
                    <a:lnTo>
                      <a:pt x="3" y="42"/>
                    </a:lnTo>
                    <a:lnTo>
                      <a:pt x="7" y="42"/>
                    </a:lnTo>
                    <a:lnTo>
                      <a:pt x="3" y="46"/>
                    </a:lnTo>
                    <a:lnTo>
                      <a:pt x="10" y="52"/>
                    </a:lnTo>
                    <a:lnTo>
                      <a:pt x="13" y="49"/>
                    </a:lnTo>
                    <a:lnTo>
                      <a:pt x="13" y="52"/>
                    </a:lnTo>
                    <a:lnTo>
                      <a:pt x="23" y="55"/>
                    </a:lnTo>
                    <a:lnTo>
                      <a:pt x="26" y="55"/>
                    </a:lnTo>
                    <a:lnTo>
                      <a:pt x="36" y="52"/>
                    </a:lnTo>
                    <a:lnTo>
                      <a:pt x="33" y="52"/>
                    </a:lnTo>
                    <a:lnTo>
                      <a:pt x="42" y="55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52" y="46"/>
                    </a:lnTo>
                    <a:lnTo>
                      <a:pt x="52" y="42"/>
                    </a:lnTo>
                    <a:lnTo>
                      <a:pt x="55" y="42"/>
                    </a:lnTo>
                    <a:lnTo>
                      <a:pt x="55" y="33"/>
                    </a:lnTo>
                    <a:lnTo>
                      <a:pt x="55" y="36"/>
                    </a:lnTo>
                    <a:lnTo>
                      <a:pt x="59" y="26"/>
                    </a:lnTo>
                    <a:lnTo>
                      <a:pt x="59" y="23"/>
                    </a:lnTo>
                    <a:lnTo>
                      <a:pt x="55" y="13"/>
                    </a:lnTo>
                    <a:lnTo>
                      <a:pt x="52" y="13"/>
                    </a:lnTo>
                    <a:lnTo>
                      <a:pt x="52" y="10"/>
                    </a:lnTo>
                    <a:lnTo>
                      <a:pt x="49" y="10"/>
                    </a:lnTo>
                    <a:lnTo>
                      <a:pt x="49" y="7"/>
                    </a:lnTo>
                    <a:lnTo>
                      <a:pt x="42" y="0"/>
                    </a:lnTo>
                    <a:lnTo>
                      <a:pt x="29" y="0"/>
                    </a:lnTo>
                    <a:lnTo>
                      <a:pt x="13" y="3"/>
                    </a:lnTo>
                    <a:lnTo>
                      <a:pt x="13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3" y="13"/>
                    </a:lnTo>
                    <a:lnTo>
                      <a:pt x="0" y="29"/>
                    </a:lnTo>
                    <a:lnTo>
                      <a:pt x="13" y="29"/>
                    </a:lnTo>
                    <a:lnTo>
                      <a:pt x="10" y="20"/>
                    </a:lnTo>
                    <a:lnTo>
                      <a:pt x="13" y="2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20" y="13"/>
                    </a:lnTo>
                    <a:lnTo>
                      <a:pt x="20" y="10"/>
                    </a:lnTo>
                    <a:lnTo>
                      <a:pt x="29" y="13"/>
                    </a:lnTo>
                    <a:lnTo>
                      <a:pt x="36" y="13"/>
                    </a:lnTo>
                    <a:lnTo>
                      <a:pt x="39" y="16"/>
                    </a:lnTo>
                    <a:lnTo>
                      <a:pt x="42" y="13"/>
                    </a:lnTo>
                    <a:lnTo>
                      <a:pt x="42" y="16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9" y="20"/>
                    </a:lnTo>
                    <a:lnTo>
                      <a:pt x="46" y="29"/>
                    </a:lnTo>
                    <a:lnTo>
                      <a:pt x="52" y="33"/>
                    </a:lnTo>
                    <a:lnTo>
                      <a:pt x="55" y="23"/>
                    </a:lnTo>
                    <a:lnTo>
                      <a:pt x="49" y="26"/>
                    </a:lnTo>
                    <a:lnTo>
                      <a:pt x="49" y="36"/>
                    </a:lnTo>
                    <a:lnTo>
                      <a:pt x="46" y="36"/>
                    </a:lnTo>
                    <a:lnTo>
                      <a:pt x="46" y="39"/>
                    </a:lnTo>
                    <a:lnTo>
                      <a:pt x="42" y="39"/>
                    </a:lnTo>
                    <a:lnTo>
                      <a:pt x="42" y="42"/>
                    </a:lnTo>
                    <a:lnTo>
                      <a:pt x="39" y="39"/>
                    </a:lnTo>
                    <a:lnTo>
                      <a:pt x="36" y="42"/>
                    </a:lnTo>
                    <a:lnTo>
                      <a:pt x="26" y="46"/>
                    </a:lnTo>
                    <a:lnTo>
                      <a:pt x="23" y="52"/>
                    </a:lnTo>
                    <a:lnTo>
                      <a:pt x="33" y="49"/>
                    </a:lnTo>
                    <a:lnTo>
                      <a:pt x="29" y="42"/>
                    </a:lnTo>
                    <a:lnTo>
                      <a:pt x="20" y="46"/>
                    </a:lnTo>
                    <a:lnTo>
                      <a:pt x="20" y="42"/>
                    </a:lnTo>
                    <a:lnTo>
                      <a:pt x="16" y="39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13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03" name="Oval 60"/>
              <p:cNvSpPr>
                <a:spLocks noChangeArrowheads="1"/>
              </p:cNvSpPr>
              <p:nvPr/>
            </p:nvSpPr>
            <p:spPr bwMode="auto">
              <a:xfrm>
                <a:off x="2913" y="1060"/>
                <a:ext cx="52" cy="48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04" name="Freeform 61"/>
              <p:cNvSpPr>
                <a:spLocks/>
              </p:cNvSpPr>
              <p:nvPr/>
            </p:nvSpPr>
            <p:spPr bwMode="auto">
              <a:xfrm>
                <a:off x="2907" y="1053"/>
                <a:ext cx="58" cy="55"/>
              </a:xfrm>
              <a:custGeom>
                <a:avLst/>
                <a:gdLst>
                  <a:gd name="T0" fmla="*/ 3 w 58"/>
                  <a:gd name="T1" fmla="*/ 42 h 55"/>
                  <a:gd name="T2" fmla="*/ 3 w 58"/>
                  <a:gd name="T3" fmla="*/ 46 h 55"/>
                  <a:gd name="T4" fmla="*/ 13 w 58"/>
                  <a:gd name="T5" fmla="*/ 49 h 55"/>
                  <a:gd name="T6" fmla="*/ 22 w 58"/>
                  <a:gd name="T7" fmla="*/ 55 h 55"/>
                  <a:gd name="T8" fmla="*/ 35 w 58"/>
                  <a:gd name="T9" fmla="*/ 52 h 55"/>
                  <a:gd name="T10" fmla="*/ 42 w 58"/>
                  <a:gd name="T11" fmla="*/ 55 h 55"/>
                  <a:gd name="T12" fmla="*/ 48 w 58"/>
                  <a:gd name="T13" fmla="*/ 46 h 55"/>
                  <a:gd name="T14" fmla="*/ 52 w 58"/>
                  <a:gd name="T15" fmla="*/ 42 h 55"/>
                  <a:gd name="T16" fmla="*/ 55 w 58"/>
                  <a:gd name="T17" fmla="*/ 33 h 55"/>
                  <a:gd name="T18" fmla="*/ 58 w 58"/>
                  <a:gd name="T19" fmla="*/ 26 h 55"/>
                  <a:gd name="T20" fmla="*/ 55 w 58"/>
                  <a:gd name="T21" fmla="*/ 13 h 55"/>
                  <a:gd name="T22" fmla="*/ 52 w 58"/>
                  <a:gd name="T23" fmla="*/ 10 h 55"/>
                  <a:gd name="T24" fmla="*/ 48 w 58"/>
                  <a:gd name="T25" fmla="*/ 7 h 55"/>
                  <a:gd name="T26" fmla="*/ 29 w 58"/>
                  <a:gd name="T27" fmla="*/ 0 h 55"/>
                  <a:gd name="T28" fmla="*/ 13 w 58"/>
                  <a:gd name="T29" fmla="*/ 7 h 55"/>
                  <a:gd name="T30" fmla="*/ 9 w 58"/>
                  <a:gd name="T31" fmla="*/ 10 h 55"/>
                  <a:gd name="T32" fmla="*/ 6 w 58"/>
                  <a:gd name="T33" fmla="*/ 13 h 55"/>
                  <a:gd name="T34" fmla="*/ 0 w 58"/>
                  <a:gd name="T35" fmla="*/ 29 h 55"/>
                  <a:gd name="T36" fmla="*/ 9 w 58"/>
                  <a:gd name="T37" fmla="*/ 20 h 55"/>
                  <a:gd name="T38" fmla="*/ 13 w 58"/>
                  <a:gd name="T39" fmla="*/ 16 h 55"/>
                  <a:gd name="T40" fmla="*/ 16 w 58"/>
                  <a:gd name="T41" fmla="*/ 13 h 55"/>
                  <a:gd name="T42" fmla="*/ 19 w 58"/>
                  <a:gd name="T43" fmla="*/ 10 h 55"/>
                  <a:gd name="T44" fmla="*/ 35 w 58"/>
                  <a:gd name="T45" fmla="*/ 13 h 55"/>
                  <a:gd name="T46" fmla="*/ 42 w 58"/>
                  <a:gd name="T47" fmla="*/ 13 h 55"/>
                  <a:gd name="T48" fmla="*/ 45 w 58"/>
                  <a:gd name="T49" fmla="*/ 16 h 55"/>
                  <a:gd name="T50" fmla="*/ 48 w 58"/>
                  <a:gd name="T51" fmla="*/ 20 h 55"/>
                  <a:gd name="T52" fmla="*/ 52 w 58"/>
                  <a:gd name="T53" fmla="*/ 33 h 55"/>
                  <a:gd name="T54" fmla="*/ 48 w 58"/>
                  <a:gd name="T55" fmla="*/ 26 h 55"/>
                  <a:gd name="T56" fmla="*/ 45 w 58"/>
                  <a:gd name="T57" fmla="*/ 36 h 55"/>
                  <a:gd name="T58" fmla="*/ 42 w 58"/>
                  <a:gd name="T59" fmla="*/ 39 h 55"/>
                  <a:gd name="T60" fmla="*/ 39 w 58"/>
                  <a:gd name="T61" fmla="*/ 39 h 55"/>
                  <a:gd name="T62" fmla="*/ 26 w 58"/>
                  <a:gd name="T63" fmla="*/ 46 h 55"/>
                  <a:gd name="T64" fmla="*/ 32 w 58"/>
                  <a:gd name="T65" fmla="*/ 49 h 55"/>
                  <a:gd name="T66" fmla="*/ 19 w 58"/>
                  <a:gd name="T67" fmla="*/ 46 h 55"/>
                  <a:gd name="T68" fmla="*/ 16 w 58"/>
                  <a:gd name="T69" fmla="*/ 39 h 55"/>
                  <a:gd name="T70" fmla="*/ 9 w 58"/>
                  <a:gd name="T71" fmla="*/ 36 h 55"/>
                  <a:gd name="T72" fmla="*/ 0 w 58"/>
                  <a:gd name="T73" fmla="*/ 29 h 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"/>
                  <a:gd name="T112" fmla="*/ 0 h 55"/>
                  <a:gd name="T113" fmla="*/ 58 w 58"/>
                  <a:gd name="T114" fmla="*/ 55 h 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" h="55">
                    <a:moveTo>
                      <a:pt x="0" y="29"/>
                    </a:moveTo>
                    <a:lnTo>
                      <a:pt x="3" y="42"/>
                    </a:lnTo>
                    <a:lnTo>
                      <a:pt x="6" y="42"/>
                    </a:lnTo>
                    <a:lnTo>
                      <a:pt x="3" y="46"/>
                    </a:lnTo>
                    <a:lnTo>
                      <a:pt x="9" y="52"/>
                    </a:lnTo>
                    <a:lnTo>
                      <a:pt x="13" y="49"/>
                    </a:lnTo>
                    <a:lnTo>
                      <a:pt x="13" y="52"/>
                    </a:lnTo>
                    <a:lnTo>
                      <a:pt x="22" y="55"/>
                    </a:lnTo>
                    <a:lnTo>
                      <a:pt x="26" y="55"/>
                    </a:lnTo>
                    <a:lnTo>
                      <a:pt x="35" y="52"/>
                    </a:lnTo>
                    <a:lnTo>
                      <a:pt x="32" y="52"/>
                    </a:lnTo>
                    <a:lnTo>
                      <a:pt x="42" y="55"/>
                    </a:lnTo>
                    <a:lnTo>
                      <a:pt x="48" y="49"/>
                    </a:lnTo>
                    <a:lnTo>
                      <a:pt x="48" y="46"/>
                    </a:lnTo>
                    <a:lnTo>
                      <a:pt x="52" y="46"/>
                    </a:lnTo>
                    <a:lnTo>
                      <a:pt x="52" y="42"/>
                    </a:lnTo>
                    <a:lnTo>
                      <a:pt x="55" y="42"/>
                    </a:lnTo>
                    <a:lnTo>
                      <a:pt x="55" y="33"/>
                    </a:lnTo>
                    <a:lnTo>
                      <a:pt x="55" y="36"/>
                    </a:lnTo>
                    <a:lnTo>
                      <a:pt x="58" y="26"/>
                    </a:lnTo>
                    <a:lnTo>
                      <a:pt x="58" y="23"/>
                    </a:lnTo>
                    <a:lnTo>
                      <a:pt x="55" y="13"/>
                    </a:lnTo>
                    <a:lnTo>
                      <a:pt x="52" y="13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2" y="0"/>
                    </a:lnTo>
                    <a:lnTo>
                      <a:pt x="29" y="0"/>
                    </a:lnTo>
                    <a:lnTo>
                      <a:pt x="13" y="3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0" y="29"/>
                    </a:lnTo>
                    <a:lnTo>
                      <a:pt x="13" y="29"/>
                    </a:lnTo>
                    <a:lnTo>
                      <a:pt x="9" y="20"/>
                    </a:lnTo>
                    <a:lnTo>
                      <a:pt x="13" y="2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9" y="13"/>
                    </a:lnTo>
                    <a:lnTo>
                      <a:pt x="19" y="10"/>
                    </a:lnTo>
                    <a:lnTo>
                      <a:pt x="29" y="13"/>
                    </a:lnTo>
                    <a:lnTo>
                      <a:pt x="35" y="13"/>
                    </a:lnTo>
                    <a:lnTo>
                      <a:pt x="39" y="16"/>
                    </a:lnTo>
                    <a:lnTo>
                      <a:pt x="42" y="13"/>
                    </a:lnTo>
                    <a:lnTo>
                      <a:pt x="42" y="16"/>
                    </a:lnTo>
                    <a:lnTo>
                      <a:pt x="45" y="16"/>
                    </a:lnTo>
                    <a:lnTo>
                      <a:pt x="45" y="20"/>
                    </a:lnTo>
                    <a:lnTo>
                      <a:pt x="48" y="20"/>
                    </a:lnTo>
                    <a:lnTo>
                      <a:pt x="45" y="29"/>
                    </a:lnTo>
                    <a:lnTo>
                      <a:pt x="52" y="33"/>
                    </a:lnTo>
                    <a:lnTo>
                      <a:pt x="55" y="23"/>
                    </a:lnTo>
                    <a:lnTo>
                      <a:pt x="48" y="26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2" y="39"/>
                    </a:lnTo>
                    <a:lnTo>
                      <a:pt x="42" y="42"/>
                    </a:lnTo>
                    <a:lnTo>
                      <a:pt x="39" y="39"/>
                    </a:lnTo>
                    <a:lnTo>
                      <a:pt x="35" y="42"/>
                    </a:lnTo>
                    <a:lnTo>
                      <a:pt x="26" y="46"/>
                    </a:lnTo>
                    <a:lnTo>
                      <a:pt x="22" y="52"/>
                    </a:lnTo>
                    <a:lnTo>
                      <a:pt x="32" y="49"/>
                    </a:lnTo>
                    <a:lnTo>
                      <a:pt x="29" y="42"/>
                    </a:lnTo>
                    <a:lnTo>
                      <a:pt x="19" y="46"/>
                    </a:lnTo>
                    <a:lnTo>
                      <a:pt x="19" y="42"/>
                    </a:lnTo>
                    <a:lnTo>
                      <a:pt x="16" y="39"/>
                    </a:lnTo>
                    <a:lnTo>
                      <a:pt x="13" y="36"/>
                    </a:lnTo>
                    <a:lnTo>
                      <a:pt x="9" y="36"/>
                    </a:lnTo>
                    <a:lnTo>
                      <a:pt x="13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05" name="Oval 62"/>
              <p:cNvSpPr>
                <a:spLocks noChangeArrowheads="1"/>
              </p:cNvSpPr>
              <p:nvPr/>
            </p:nvSpPr>
            <p:spPr bwMode="auto">
              <a:xfrm>
                <a:off x="3017" y="1060"/>
                <a:ext cx="52" cy="48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06" name="Freeform 63"/>
              <p:cNvSpPr>
                <a:spLocks/>
              </p:cNvSpPr>
              <p:nvPr/>
            </p:nvSpPr>
            <p:spPr bwMode="auto">
              <a:xfrm>
                <a:off x="3011" y="1053"/>
                <a:ext cx="58" cy="55"/>
              </a:xfrm>
              <a:custGeom>
                <a:avLst/>
                <a:gdLst>
                  <a:gd name="T0" fmla="*/ 3 w 58"/>
                  <a:gd name="T1" fmla="*/ 42 h 55"/>
                  <a:gd name="T2" fmla="*/ 3 w 58"/>
                  <a:gd name="T3" fmla="*/ 46 h 55"/>
                  <a:gd name="T4" fmla="*/ 13 w 58"/>
                  <a:gd name="T5" fmla="*/ 49 h 55"/>
                  <a:gd name="T6" fmla="*/ 22 w 58"/>
                  <a:gd name="T7" fmla="*/ 55 h 55"/>
                  <a:gd name="T8" fmla="*/ 35 w 58"/>
                  <a:gd name="T9" fmla="*/ 52 h 55"/>
                  <a:gd name="T10" fmla="*/ 42 w 58"/>
                  <a:gd name="T11" fmla="*/ 55 h 55"/>
                  <a:gd name="T12" fmla="*/ 48 w 58"/>
                  <a:gd name="T13" fmla="*/ 46 h 55"/>
                  <a:gd name="T14" fmla="*/ 52 w 58"/>
                  <a:gd name="T15" fmla="*/ 42 h 55"/>
                  <a:gd name="T16" fmla="*/ 55 w 58"/>
                  <a:gd name="T17" fmla="*/ 33 h 55"/>
                  <a:gd name="T18" fmla="*/ 58 w 58"/>
                  <a:gd name="T19" fmla="*/ 26 h 55"/>
                  <a:gd name="T20" fmla="*/ 55 w 58"/>
                  <a:gd name="T21" fmla="*/ 13 h 55"/>
                  <a:gd name="T22" fmla="*/ 52 w 58"/>
                  <a:gd name="T23" fmla="*/ 10 h 55"/>
                  <a:gd name="T24" fmla="*/ 48 w 58"/>
                  <a:gd name="T25" fmla="*/ 7 h 55"/>
                  <a:gd name="T26" fmla="*/ 29 w 58"/>
                  <a:gd name="T27" fmla="*/ 0 h 55"/>
                  <a:gd name="T28" fmla="*/ 13 w 58"/>
                  <a:gd name="T29" fmla="*/ 7 h 55"/>
                  <a:gd name="T30" fmla="*/ 9 w 58"/>
                  <a:gd name="T31" fmla="*/ 10 h 55"/>
                  <a:gd name="T32" fmla="*/ 6 w 58"/>
                  <a:gd name="T33" fmla="*/ 13 h 55"/>
                  <a:gd name="T34" fmla="*/ 0 w 58"/>
                  <a:gd name="T35" fmla="*/ 29 h 55"/>
                  <a:gd name="T36" fmla="*/ 9 w 58"/>
                  <a:gd name="T37" fmla="*/ 20 h 55"/>
                  <a:gd name="T38" fmla="*/ 13 w 58"/>
                  <a:gd name="T39" fmla="*/ 16 h 55"/>
                  <a:gd name="T40" fmla="*/ 16 w 58"/>
                  <a:gd name="T41" fmla="*/ 13 h 55"/>
                  <a:gd name="T42" fmla="*/ 19 w 58"/>
                  <a:gd name="T43" fmla="*/ 10 h 55"/>
                  <a:gd name="T44" fmla="*/ 35 w 58"/>
                  <a:gd name="T45" fmla="*/ 13 h 55"/>
                  <a:gd name="T46" fmla="*/ 42 w 58"/>
                  <a:gd name="T47" fmla="*/ 13 h 55"/>
                  <a:gd name="T48" fmla="*/ 45 w 58"/>
                  <a:gd name="T49" fmla="*/ 16 h 55"/>
                  <a:gd name="T50" fmla="*/ 48 w 58"/>
                  <a:gd name="T51" fmla="*/ 20 h 55"/>
                  <a:gd name="T52" fmla="*/ 52 w 58"/>
                  <a:gd name="T53" fmla="*/ 33 h 55"/>
                  <a:gd name="T54" fmla="*/ 48 w 58"/>
                  <a:gd name="T55" fmla="*/ 26 h 55"/>
                  <a:gd name="T56" fmla="*/ 45 w 58"/>
                  <a:gd name="T57" fmla="*/ 36 h 55"/>
                  <a:gd name="T58" fmla="*/ 42 w 58"/>
                  <a:gd name="T59" fmla="*/ 39 h 55"/>
                  <a:gd name="T60" fmla="*/ 39 w 58"/>
                  <a:gd name="T61" fmla="*/ 39 h 55"/>
                  <a:gd name="T62" fmla="*/ 26 w 58"/>
                  <a:gd name="T63" fmla="*/ 46 h 55"/>
                  <a:gd name="T64" fmla="*/ 32 w 58"/>
                  <a:gd name="T65" fmla="*/ 49 h 55"/>
                  <a:gd name="T66" fmla="*/ 19 w 58"/>
                  <a:gd name="T67" fmla="*/ 46 h 55"/>
                  <a:gd name="T68" fmla="*/ 16 w 58"/>
                  <a:gd name="T69" fmla="*/ 39 h 55"/>
                  <a:gd name="T70" fmla="*/ 9 w 58"/>
                  <a:gd name="T71" fmla="*/ 36 h 55"/>
                  <a:gd name="T72" fmla="*/ 0 w 58"/>
                  <a:gd name="T73" fmla="*/ 29 h 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"/>
                  <a:gd name="T112" fmla="*/ 0 h 55"/>
                  <a:gd name="T113" fmla="*/ 58 w 58"/>
                  <a:gd name="T114" fmla="*/ 55 h 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" h="55">
                    <a:moveTo>
                      <a:pt x="0" y="29"/>
                    </a:moveTo>
                    <a:lnTo>
                      <a:pt x="3" y="42"/>
                    </a:lnTo>
                    <a:lnTo>
                      <a:pt x="6" y="42"/>
                    </a:lnTo>
                    <a:lnTo>
                      <a:pt x="3" y="46"/>
                    </a:lnTo>
                    <a:lnTo>
                      <a:pt x="9" y="52"/>
                    </a:lnTo>
                    <a:lnTo>
                      <a:pt x="13" y="49"/>
                    </a:lnTo>
                    <a:lnTo>
                      <a:pt x="13" y="52"/>
                    </a:lnTo>
                    <a:lnTo>
                      <a:pt x="22" y="55"/>
                    </a:lnTo>
                    <a:lnTo>
                      <a:pt x="26" y="55"/>
                    </a:lnTo>
                    <a:lnTo>
                      <a:pt x="35" y="52"/>
                    </a:lnTo>
                    <a:lnTo>
                      <a:pt x="32" y="52"/>
                    </a:lnTo>
                    <a:lnTo>
                      <a:pt x="42" y="55"/>
                    </a:lnTo>
                    <a:lnTo>
                      <a:pt x="48" y="49"/>
                    </a:lnTo>
                    <a:lnTo>
                      <a:pt x="48" y="46"/>
                    </a:lnTo>
                    <a:lnTo>
                      <a:pt x="52" y="46"/>
                    </a:lnTo>
                    <a:lnTo>
                      <a:pt x="52" y="42"/>
                    </a:lnTo>
                    <a:lnTo>
                      <a:pt x="55" y="42"/>
                    </a:lnTo>
                    <a:lnTo>
                      <a:pt x="55" y="33"/>
                    </a:lnTo>
                    <a:lnTo>
                      <a:pt x="55" y="36"/>
                    </a:lnTo>
                    <a:lnTo>
                      <a:pt x="58" y="26"/>
                    </a:lnTo>
                    <a:lnTo>
                      <a:pt x="58" y="23"/>
                    </a:lnTo>
                    <a:lnTo>
                      <a:pt x="55" y="13"/>
                    </a:lnTo>
                    <a:lnTo>
                      <a:pt x="52" y="13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2" y="0"/>
                    </a:lnTo>
                    <a:lnTo>
                      <a:pt x="29" y="0"/>
                    </a:lnTo>
                    <a:lnTo>
                      <a:pt x="13" y="3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0" y="29"/>
                    </a:lnTo>
                    <a:lnTo>
                      <a:pt x="13" y="29"/>
                    </a:lnTo>
                    <a:lnTo>
                      <a:pt x="9" y="20"/>
                    </a:lnTo>
                    <a:lnTo>
                      <a:pt x="13" y="2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9" y="13"/>
                    </a:lnTo>
                    <a:lnTo>
                      <a:pt x="19" y="10"/>
                    </a:lnTo>
                    <a:lnTo>
                      <a:pt x="29" y="13"/>
                    </a:lnTo>
                    <a:lnTo>
                      <a:pt x="35" y="13"/>
                    </a:lnTo>
                    <a:lnTo>
                      <a:pt x="39" y="16"/>
                    </a:lnTo>
                    <a:lnTo>
                      <a:pt x="42" y="13"/>
                    </a:lnTo>
                    <a:lnTo>
                      <a:pt x="42" y="16"/>
                    </a:lnTo>
                    <a:lnTo>
                      <a:pt x="45" y="16"/>
                    </a:lnTo>
                    <a:lnTo>
                      <a:pt x="45" y="20"/>
                    </a:lnTo>
                    <a:lnTo>
                      <a:pt x="48" y="20"/>
                    </a:lnTo>
                    <a:lnTo>
                      <a:pt x="45" y="29"/>
                    </a:lnTo>
                    <a:lnTo>
                      <a:pt x="52" y="33"/>
                    </a:lnTo>
                    <a:lnTo>
                      <a:pt x="55" y="23"/>
                    </a:lnTo>
                    <a:lnTo>
                      <a:pt x="48" y="26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2" y="39"/>
                    </a:lnTo>
                    <a:lnTo>
                      <a:pt x="42" y="42"/>
                    </a:lnTo>
                    <a:lnTo>
                      <a:pt x="39" y="39"/>
                    </a:lnTo>
                    <a:lnTo>
                      <a:pt x="35" y="42"/>
                    </a:lnTo>
                    <a:lnTo>
                      <a:pt x="26" y="46"/>
                    </a:lnTo>
                    <a:lnTo>
                      <a:pt x="22" y="52"/>
                    </a:lnTo>
                    <a:lnTo>
                      <a:pt x="32" y="49"/>
                    </a:lnTo>
                    <a:lnTo>
                      <a:pt x="29" y="42"/>
                    </a:lnTo>
                    <a:lnTo>
                      <a:pt x="19" y="46"/>
                    </a:lnTo>
                    <a:lnTo>
                      <a:pt x="19" y="42"/>
                    </a:lnTo>
                    <a:lnTo>
                      <a:pt x="16" y="39"/>
                    </a:lnTo>
                    <a:lnTo>
                      <a:pt x="13" y="36"/>
                    </a:lnTo>
                    <a:lnTo>
                      <a:pt x="9" y="36"/>
                    </a:lnTo>
                    <a:lnTo>
                      <a:pt x="13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07" name="Oval 64"/>
              <p:cNvSpPr>
                <a:spLocks noChangeArrowheads="1"/>
              </p:cNvSpPr>
              <p:nvPr/>
            </p:nvSpPr>
            <p:spPr bwMode="auto">
              <a:xfrm>
                <a:off x="3082" y="1060"/>
                <a:ext cx="52" cy="48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08" name="Freeform 65"/>
              <p:cNvSpPr>
                <a:spLocks/>
              </p:cNvSpPr>
              <p:nvPr/>
            </p:nvSpPr>
            <p:spPr bwMode="auto">
              <a:xfrm>
                <a:off x="3076" y="1053"/>
                <a:ext cx="58" cy="55"/>
              </a:xfrm>
              <a:custGeom>
                <a:avLst/>
                <a:gdLst>
                  <a:gd name="T0" fmla="*/ 3 w 58"/>
                  <a:gd name="T1" fmla="*/ 42 h 55"/>
                  <a:gd name="T2" fmla="*/ 3 w 58"/>
                  <a:gd name="T3" fmla="*/ 46 h 55"/>
                  <a:gd name="T4" fmla="*/ 13 w 58"/>
                  <a:gd name="T5" fmla="*/ 49 h 55"/>
                  <a:gd name="T6" fmla="*/ 22 w 58"/>
                  <a:gd name="T7" fmla="*/ 55 h 55"/>
                  <a:gd name="T8" fmla="*/ 35 w 58"/>
                  <a:gd name="T9" fmla="*/ 52 h 55"/>
                  <a:gd name="T10" fmla="*/ 42 w 58"/>
                  <a:gd name="T11" fmla="*/ 55 h 55"/>
                  <a:gd name="T12" fmla="*/ 48 w 58"/>
                  <a:gd name="T13" fmla="*/ 46 h 55"/>
                  <a:gd name="T14" fmla="*/ 52 w 58"/>
                  <a:gd name="T15" fmla="*/ 42 h 55"/>
                  <a:gd name="T16" fmla="*/ 55 w 58"/>
                  <a:gd name="T17" fmla="*/ 33 h 55"/>
                  <a:gd name="T18" fmla="*/ 58 w 58"/>
                  <a:gd name="T19" fmla="*/ 26 h 55"/>
                  <a:gd name="T20" fmla="*/ 55 w 58"/>
                  <a:gd name="T21" fmla="*/ 13 h 55"/>
                  <a:gd name="T22" fmla="*/ 52 w 58"/>
                  <a:gd name="T23" fmla="*/ 10 h 55"/>
                  <a:gd name="T24" fmla="*/ 48 w 58"/>
                  <a:gd name="T25" fmla="*/ 7 h 55"/>
                  <a:gd name="T26" fmla="*/ 29 w 58"/>
                  <a:gd name="T27" fmla="*/ 0 h 55"/>
                  <a:gd name="T28" fmla="*/ 13 w 58"/>
                  <a:gd name="T29" fmla="*/ 7 h 55"/>
                  <a:gd name="T30" fmla="*/ 9 w 58"/>
                  <a:gd name="T31" fmla="*/ 10 h 55"/>
                  <a:gd name="T32" fmla="*/ 6 w 58"/>
                  <a:gd name="T33" fmla="*/ 13 h 55"/>
                  <a:gd name="T34" fmla="*/ 0 w 58"/>
                  <a:gd name="T35" fmla="*/ 29 h 55"/>
                  <a:gd name="T36" fmla="*/ 9 w 58"/>
                  <a:gd name="T37" fmla="*/ 20 h 55"/>
                  <a:gd name="T38" fmla="*/ 13 w 58"/>
                  <a:gd name="T39" fmla="*/ 16 h 55"/>
                  <a:gd name="T40" fmla="*/ 16 w 58"/>
                  <a:gd name="T41" fmla="*/ 13 h 55"/>
                  <a:gd name="T42" fmla="*/ 19 w 58"/>
                  <a:gd name="T43" fmla="*/ 10 h 55"/>
                  <a:gd name="T44" fmla="*/ 35 w 58"/>
                  <a:gd name="T45" fmla="*/ 13 h 55"/>
                  <a:gd name="T46" fmla="*/ 42 w 58"/>
                  <a:gd name="T47" fmla="*/ 13 h 55"/>
                  <a:gd name="T48" fmla="*/ 45 w 58"/>
                  <a:gd name="T49" fmla="*/ 16 h 55"/>
                  <a:gd name="T50" fmla="*/ 48 w 58"/>
                  <a:gd name="T51" fmla="*/ 20 h 55"/>
                  <a:gd name="T52" fmla="*/ 52 w 58"/>
                  <a:gd name="T53" fmla="*/ 33 h 55"/>
                  <a:gd name="T54" fmla="*/ 48 w 58"/>
                  <a:gd name="T55" fmla="*/ 26 h 55"/>
                  <a:gd name="T56" fmla="*/ 45 w 58"/>
                  <a:gd name="T57" fmla="*/ 36 h 55"/>
                  <a:gd name="T58" fmla="*/ 42 w 58"/>
                  <a:gd name="T59" fmla="*/ 39 h 55"/>
                  <a:gd name="T60" fmla="*/ 39 w 58"/>
                  <a:gd name="T61" fmla="*/ 39 h 55"/>
                  <a:gd name="T62" fmla="*/ 26 w 58"/>
                  <a:gd name="T63" fmla="*/ 46 h 55"/>
                  <a:gd name="T64" fmla="*/ 32 w 58"/>
                  <a:gd name="T65" fmla="*/ 49 h 55"/>
                  <a:gd name="T66" fmla="*/ 19 w 58"/>
                  <a:gd name="T67" fmla="*/ 46 h 55"/>
                  <a:gd name="T68" fmla="*/ 16 w 58"/>
                  <a:gd name="T69" fmla="*/ 39 h 55"/>
                  <a:gd name="T70" fmla="*/ 9 w 58"/>
                  <a:gd name="T71" fmla="*/ 36 h 55"/>
                  <a:gd name="T72" fmla="*/ 0 w 58"/>
                  <a:gd name="T73" fmla="*/ 29 h 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"/>
                  <a:gd name="T112" fmla="*/ 0 h 55"/>
                  <a:gd name="T113" fmla="*/ 58 w 58"/>
                  <a:gd name="T114" fmla="*/ 55 h 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" h="55">
                    <a:moveTo>
                      <a:pt x="0" y="29"/>
                    </a:moveTo>
                    <a:lnTo>
                      <a:pt x="3" y="42"/>
                    </a:lnTo>
                    <a:lnTo>
                      <a:pt x="6" y="42"/>
                    </a:lnTo>
                    <a:lnTo>
                      <a:pt x="3" y="46"/>
                    </a:lnTo>
                    <a:lnTo>
                      <a:pt x="9" y="52"/>
                    </a:lnTo>
                    <a:lnTo>
                      <a:pt x="13" y="49"/>
                    </a:lnTo>
                    <a:lnTo>
                      <a:pt x="13" y="52"/>
                    </a:lnTo>
                    <a:lnTo>
                      <a:pt x="22" y="55"/>
                    </a:lnTo>
                    <a:lnTo>
                      <a:pt x="26" y="55"/>
                    </a:lnTo>
                    <a:lnTo>
                      <a:pt x="35" y="52"/>
                    </a:lnTo>
                    <a:lnTo>
                      <a:pt x="32" y="52"/>
                    </a:lnTo>
                    <a:lnTo>
                      <a:pt x="42" y="55"/>
                    </a:lnTo>
                    <a:lnTo>
                      <a:pt x="48" y="49"/>
                    </a:lnTo>
                    <a:lnTo>
                      <a:pt x="48" y="46"/>
                    </a:lnTo>
                    <a:lnTo>
                      <a:pt x="52" y="46"/>
                    </a:lnTo>
                    <a:lnTo>
                      <a:pt x="52" y="42"/>
                    </a:lnTo>
                    <a:lnTo>
                      <a:pt x="55" y="42"/>
                    </a:lnTo>
                    <a:lnTo>
                      <a:pt x="55" y="33"/>
                    </a:lnTo>
                    <a:lnTo>
                      <a:pt x="55" y="36"/>
                    </a:lnTo>
                    <a:lnTo>
                      <a:pt x="58" y="26"/>
                    </a:lnTo>
                    <a:lnTo>
                      <a:pt x="58" y="23"/>
                    </a:lnTo>
                    <a:lnTo>
                      <a:pt x="55" y="13"/>
                    </a:lnTo>
                    <a:lnTo>
                      <a:pt x="52" y="13"/>
                    </a:lnTo>
                    <a:lnTo>
                      <a:pt x="52" y="10"/>
                    </a:lnTo>
                    <a:lnTo>
                      <a:pt x="48" y="10"/>
                    </a:lnTo>
                    <a:lnTo>
                      <a:pt x="48" y="7"/>
                    </a:lnTo>
                    <a:lnTo>
                      <a:pt x="42" y="0"/>
                    </a:lnTo>
                    <a:lnTo>
                      <a:pt x="29" y="0"/>
                    </a:lnTo>
                    <a:lnTo>
                      <a:pt x="13" y="3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10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0" y="29"/>
                    </a:lnTo>
                    <a:lnTo>
                      <a:pt x="13" y="29"/>
                    </a:lnTo>
                    <a:lnTo>
                      <a:pt x="9" y="20"/>
                    </a:lnTo>
                    <a:lnTo>
                      <a:pt x="13" y="2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9" y="13"/>
                    </a:lnTo>
                    <a:lnTo>
                      <a:pt x="19" y="10"/>
                    </a:lnTo>
                    <a:lnTo>
                      <a:pt x="29" y="13"/>
                    </a:lnTo>
                    <a:lnTo>
                      <a:pt x="35" y="13"/>
                    </a:lnTo>
                    <a:lnTo>
                      <a:pt x="39" y="16"/>
                    </a:lnTo>
                    <a:lnTo>
                      <a:pt x="42" y="13"/>
                    </a:lnTo>
                    <a:lnTo>
                      <a:pt x="42" y="16"/>
                    </a:lnTo>
                    <a:lnTo>
                      <a:pt x="45" y="16"/>
                    </a:lnTo>
                    <a:lnTo>
                      <a:pt x="45" y="20"/>
                    </a:lnTo>
                    <a:lnTo>
                      <a:pt x="48" y="20"/>
                    </a:lnTo>
                    <a:lnTo>
                      <a:pt x="45" y="29"/>
                    </a:lnTo>
                    <a:lnTo>
                      <a:pt x="52" y="33"/>
                    </a:lnTo>
                    <a:lnTo>
                      <a:pt x="55" y="23"/>
                    </a:lnTo>
                    <a:lnTo>
                      <a:pt x="48" y="26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2" y="39"/>
                    </a:lnTo>
                    <a:lnTo>
                      <a:pt x="42" y="42"/>
                    </a:lnTo>
                    <a:lnTo>
                      <a:pt x="39" y="39"/>
                    </a:lnTo>
                    <a:lnTo>
                      <a:pt x="35" y="42"/>
                    </a:lnTo>
                    <a:lnTo>
                      <a:pt x="26" y="46"/>
                    </a:lnTo>
                    <a:lnTo>
                      <a:pt x="22" y="52"/>
                    </a:lnTo>
                    <a:lnTo>
                      <a:pt x="32" y="49"/>
                    </a:lnTo>
                    <a:lnTo>
                      <a:pt x="29" y="42"/>
                    </a:lnTo>
                    <a:lnTo>
                      <a:pt x="19" y="46"/>
                    </a:lnTo>
                    <a:lnTo>
                      <a:pt x="19" y="42"/>
                    </a:lnTo>
                    <a:lnTo>
                      <a:pt x="16" y="39"/>
                    </a:lnTo>
                    <a:lnTo>
                      <a:pt x="13" y="36"/>
                    </a:lnTo>
                    <a:lnTo>
                      <a:pt x="9" y="36"/>
                    </a:lnTo>
                    <a:lnTo>
                      <a:pt x="13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09" name="Oval 66"/>
              <p:cNvSpPr>
                <a:spLocks noChangeArrowheads="1"/>
              </p:cNvSpPr>
              <p:nvPr/>
            </p:nvSpPr>
            <p:spPr bwMode="auto">
              <a:xfrm>
                <a:off x="3163" y="1060"/>
                <a:ext cx="52" cy="48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10" name="Freeform 67"/>
              <p:cNvSpPr>
                <a:spLocks/>
              </p:cNvSpPr>
              <p:nvPr/>
            </p:nvSpPr>
            <p:spPr bwMode="auto">
              <a:xfrm>
                <a:off x="3157" y="1053"/>
                <a:ext cx="58" cy="55"/>
              </a:xfrm>
              <a:custGeom>
                <a:avLst/>
                <a:gdLst>
                  <a:gd name="T0" fmla="*/ 3 w 58"/>
                  <a:gd name="T1" fmla="*/ 42 h 55"/>
                  <a:gd name="T2" fmla="*/ 3 w 58"/>
                  <a:gd name="T3" fmla="*/ 46 h 55"/>
                  <a:gd name="T4" fmla="*/ 13 w 58"/>
                  <a:gd name="T5" fmla="*/ 49 h 55"/>
                  <a:gd name="T6" fmla="*/ 23 w 58"/>
                  <a:gd name="T7" fmla="*/ 55 h 55"/>
                  <a:gd name="T8" fmla="*/ 36 w 58"/>
                  <a:gd name="T9" fmla="*/ 52 h 55"/>
                  <a:gd name="T10" fmla="*/ 42 w 58"/>
                  <a:gd name="T11" fmla="*/ 55 h 55"/>
                  <a:gd name="T12" fmla="*/ 49 w 58"/>
                  <a:gd name="T13" fmla="*/ 46 h 55"/>
                  <a:gd name="T14" fmla="*/ 52 w 58"/>
                  <a:gd name="T15" fmla="*/ 42 h 55"/>
                  <a:gd name="T16" fmla="*/ 55 w 58"/>
                  <a:gd name="T17" fmla="*/ 33 h 55"/>
                  <a:gd name="T18" fmla="*/ 58 w 58"/>
                  <a:gd name="T19" fmla="*/ 26 h 55"/>
                  <a:gd name="T20" fmla="*/ 55 w 58"/>
                  <a:gd name="T21" fmla="*/ 13 h 55"/>
                  <a:gd name="T22" fmla="*/ 52 w 58"/>
                  <a:gd name="T23" fmla="*/ 10 h 55"/>
                  <a:gd name="T24" fmla="*/ 49 w 58"/>
                  <a:gd name="T25" fmla="*/ 7 h 55"/>
                  <a:gd name="T26" fmla="*/ 29 w 58"/>
                  <a:gd name="T27" fmla="*/ 0 h 55"/>
                  <a:gd name="T28" fmla="*/ 13 w 58"/>
                  <a:gd name="T29" fmla="*/ 7 h 55"/>
                  <a:gd name="T30" fmla="*/ 10 w 58"/>
                  <a:gd name="T31" fmla="*/ 10 h 55"/>
                  <a:gd name="T32" fmla="*/ 6 w 58"/>
                  <a:gd name="T33" fmla="*/ 13 h 55"/>
                  <a:gd name="T34" fmla="*/ 0 w 58"/>
                  <a:gd name="T35" fmla="*/ 29 h 55"/>
                  <a:gd name="T36" fmla="*/ 10 w 58"/>
                  <a:gd name="T37" fmla="*/ 20 h 55"/>
                  <a:gd name="T38" fmla="*/ 13 w 58"/>
                  <a:gd name="T39" fmla="*/ 16 h 55"/>
                  <a:gd name="T40" fmla="*/ 16 w 58"/>
                  <a:gd name="T41" fmla="*/ 13 h 55"/>
                  <a:gd name="T42" fmla="*/ 19 w 58"/>
                  <a:gd name="T43" fmla="*/ 10 h 55"/>
                  <a:gd name="T44" fmla="*/ 36 w 58"/>
                  <a:gd name="T45" fmla="*/ 13 h 55"/>
                  <a:gd name="T46" fmla="*/ 42 w 58"/>
                  <a:gd name="T47" fmla="*/ 13 h 55"/>
                  <a:gd name="T48" fmla="*/ 45 w 58"/>
                  <a:gd name="T49" fmla="*/ 16 h 55"/>
                  <a:gd name="T50" fmla="*/ 49 w 58"/>
                  <a:gd name="T51" fmla="*/ 20 h 55"/>
                  <a:gd name="T52" fmla="*/ 52 w 58"/>
                  <a:gd name="T53" fmla="*/ 33 h 55"/>
                  <a:gd name="T54" fmla="*/ 49 w 58"/>
                  <a:gd name="T55" fmla="*/ 26 h 55"/>
                  <a:gd name="T56" fmla="*/ 45 w 58"/>
                  <a:gd name="T57" fmla="*/ 36 h 55"/>
                  <a:gd name="T58" fmla="*/ 42 w 58"/>
                  <a:gd name="T59" fmla="*/ 39 h 55"/>
                  <a:gd name="T60" fmla="*/ 39 w 58"/>
                  <a:gd name="T61" fmla="*/ 39 h 55"/>
                  <a:gd name="T62" fmla="*/ 26 w 58"/>
                  <a:gd name="T63" fmla="*/ 46 h 55"/>
                  <a:gd name="T64" fmla="*/ 32 w 58"/>
                  <a:gd name="T65" fmla="*/ 49 h 55"/>
                  <a:gd name="T66" fmla="*/ 19 w 58"/>
                  <a:gd name="T67" fmla="*/ 46 h 55"/>
                  <a:gd name="T68" fmla="*/ 16 w 58"/>
                  <a:gd name="T69" fmla="*/ 39 h 55"/>
                  <a:gd name="T70" fmla="*/ 10 w 58"/>
                  <a:gd name="T71" fmla="*/ 36 h 55"/>
                  <a:gd name="T72" fmla="*/ 0 w 58"/>
                  <a:gd name="T73" fmla="*/ 29 h 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"/>
                  <a:gd name="T112" fmla="*/ 0 h 55"/>
                  <a:gd name="T113" fmla="*/ 58 w 58"/>
                  <a:gd name="T114" fmla="*/ 55 h 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" h="55">
                    <a:moveTo>
                      <a:pt x="0" y="29"/>
                    </a:moveTo>
                    <a:lnTo>
                      <a:pt x="3" y="42"/>
                    </a:lnTo>
                    <a:lnTo>
                      <a:pt x="6" y="42"/>
                    </a:lnTo>
                    <a:lnTo>
                      <a:pt x="3" y="46"/>
                    </a:lnTo>
                    <a:lnTo>
                      <a:pt x="10" y="52"/>
                    </a:lnTo>
                    <a:lnTo>
                      <a:pt x="13" y="49"/>
                    </a:lnTo>
                    <a:lnTo>
                      <a:pt x="13" y="52"/>
                    </a:lnTo>
                    <a:lnTo>
                      <a:pt x="23" y="55"/>
                    </a:lnTo>
                    <a:lnTo>
                      <a:pt x="26" y="55"/>
                    </a:lnTo>
                    <a:lnTo>
                      <a:pt x="36" y="52"/>
                    </a:lnTo>
                    <a:lnTo>
                      <a:pt x="32" y="52"/>
                    </a:lnTo>
                    <a:lnTo>
                      <a:pt x="42" y="55"/>
                    </a:lnTo>
                    <a:lnTo>
                      <a:pt x="49" y="49"/>
                    </a:lnTo>
                    <a:lnTo>
                      <a:pt x="49" y="46"/>
                    </a:lnTo>
                    <a:lnTo>
                      <a:pt x="52" y="46"/>
                    </a:lnTo>
                    <a:lnTo>
                      <a:pt x="52" y="42"/>
                    </a:lnTo>
                    <a:lnTo>
                      <a:pt x="55" y="42"/>
                    </a:lnTo>
                    <a:lnTo>
                      <a:pt x="55" y="33"/>
                    </a:lnTo>
                    <a:lnTo>
                      <a:pt x="55" y="36"/>
                    </a:lnTo>
                    <a:lnTo>
                      <a:pt x="58" y="26"/>
                    </a:lnTo>
                    <a:lnTo>
                      <a:pt x="58" y="23"/>
                    </a:lnTo>
                    <a:lnTo>
                      <a:pt x="55" y="13"/>
                    </a:lnTo>
                    <a:lnTo>
                      <a:pt x="52" y="13"/>
                    </a:lnTo>
                    <a:lnTo>
                      <a:pt x="52" y="10"/>
                    </a:lnTo>
                    <a:lnTo>
                      <a:pt x="49" y="10"/>
                    </a:lnTo>
                    <a:lnTo>
                      <a:pt x="49" y="7"/>
                    </a:lnTo>
                    <a:lnTo>
                      <a:pt x="42" y="0"/>
                    </a:lnTo>
                    <a:lnTo>
                      <a:pt x="29" y="0"/>
                    </a:lnTo>
                    <a:lnTo>
                      <a:pt x="13" y="3"/>
                    </a:lnTo>
                    <a:lnTo>
                      <a:pt x="13" y="7"/>
                    </a:lnTo>
                    <a:lnTo>
                      <a:pt x="10" y="7"/>
                    </a:lnTo>
                    <a:lnTo>
                      <a:pt x="10" y="10"/>
                    </a:lnTo>
                    <a:lnTo>
                      <a:pt x="6" y="10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0" y="29"/>
                    </a:lnTo>
                    <a:lnTo>
                      <a:pt x="13" y="29"/>
                    </a:lnTo>
                    <a:lnTo>
                      <a:pt x="10" y="20"/>
                    </a:lnTo>
                    <a:lnTo>
                      <a:pt x="13" y="2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9" y="13"/>
                    </a:lnTo>
                    <a:lnTo>
                      <a:pt x="19" y="10"/>
                    </a:lnTo>
                    <a:lnTo>
                      <a:pt x="29" y="13"/>
                    </a:lnTo>
                    <a:lnTo>
                      <a:pt x="36" y="13"/>
                    </a:lnTo>
                    <a:lnTo>
                      <a:pt x="39" y="16"/>
                    </a:lnTo>
                    <a:lnTo>
                      <a:pt x="42" y="13"/>
                    </a:lnTo>
                    <a:lnTo>
                      <a:pt x="42" y="16"/>
                    </a:lnTo>
                    <a:lnTo>
                      <a:pt x="45" y="16"/>
                    </a:lnTo>
                    <a:lnTo>
                      <a:pt x="45" y="20"/>
                    </a:lnTo>
                    <a:lnTo>
                      <a:pt x="49" y="20"/>
                    </a:lnTo>
                    <a:lnTo>
                      <a:pt x="45" y="29"/>
                    </a:lnTo>
                    <a:lnTo>
                      <a:pt x="52" y="33"/>
                    </a:lnTo>
                    <a:lnTo>
                      <a:pt x="55" y="23"/>
                    </a:lnTo>
                    <a:lnTo>
                      <a:pt x="49" y="26"/>
                    </a:lnTo>
                    <a:lnTo>
                      <a:pt x="49" y="36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2" y="39"/>
                    </a:lnTo>
                    <a:lnTo>
                      <a:pt x="42" y="42"/>
                    </a:lnTo>
                    <a:lnTo>
                      <a:pt x="39" y="39"/>
                    </a:lnTo>
                    <a:lnTo>
                      <a:pt x="36" y="42"/>
                    </a:lnTo>
                    <a:lnTo>
                      <a:pt x="26" y="46"/>
                    </a:lnTo>
                    <a:lnTo>
                      <a:pt x="23" y="52"/>
                    </a:lnTo>
                    <a:lnTo>
                      <a:pt x="32" y="49"/>
                    </a:lnTo>
                    <a:lnTo>
                      <a:pt x="29" y="42"/>
                    </a:lnTo>
                    <a:lnTo>
                      <a:pt x="19" y="46"/>
                    </a:lnTo>
                    <a:lnTo>
                      <a:pt x="19" y="42"/>
                    </a:lnTo>
                    <a:lnTo>
                      <a:pt x="16" y="39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13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11" name="Freeform 68"/>
              <p:cNvSpPr>
                <a:spLocks/>
              </p:cNvSpPr>
              <p:nvPr/>
            </p:nvSpPr>
            <p:spPr bwMode="auto">
              <a:xfrm>
                <a:off x="2123" y="978"/>
                <a:ext cx="277" cy="88"/>
              </a:xfrm>
              <a:custGeom>
                <a:avLst/>
                <a:gdLst>
                  <a:gd name="T0" fmla="*/ 0 w 277"/>
                  <a:gd name="T1" fmla="*/ 0 h 88"/>
                  <a:gd name="T2" fmla="*/ 0 w 277"/>
                  <a:gd name="T3" fmla="*/ 72 h 88"/>
                  <a:gd name="T4" fmla="*/ 43 w 277"/>
                  <a:gd name="T5" fmla="*/ 88 h 88"/>
                  <a:gd name="T6" fmla="*/ 277 w 277"/>
                  <a:gd name="T7" fmla="*/ 88 h 88"/>
                  <a:gd name="T8" fmla="*/ 277 w 277"/>
                  <a:gd name="T9" fmla="*/ 17 h 88"/>
                  <a:gd name="T10" fmla="*/ 91 w 277"/>
                  <a:gd name="T11" fmla="*/ 17 h 88"/>
                  <a:gd name="T12" fmla="*/ 91 w 277"/>
                  <a:gd name="T13" fmla="*/ 0 h 88"/>
                  <a:gd name="T14" fmla="*/ 0 w 277"/>
                  <a:gd name="T15" fmla="*/ 0 h 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7"/>
                  <a:gd name="T25" fmla="*/ 0 h 88"/>
                  <a:gd name="T26" fmla="*/ 277 w 277"/>
                  <a:gd name="T27" fmla="*/ 88 h 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7" h="88">
                    <a:moveTo>
                      <a:pt x="0" y="0"/>
                    </a:moveTo>
                    <a:lnTo>
                      <a:pt x="0" y="72"/>
                    </a:lnTo>
                    <a:lnTo>
                      <a:pt x="43" y="88"/>
                    </a:lnTo>
                    <a:lnTo>
                      <a:pt x="277" y="88"/>
                    </a:lnTo>
                    <a:lnTo>
                      <a:pt x="277" y="17"/>
                    </a:lnTo>
                    <a:lnTo>
                      <a:pt x="91" y="17"/>
                    </a:lnTo>
                    <a:lnTo>
                      <a:pt x="9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12" name="Freeform 69"/>
              <p:cNvSpPr>
                <a:spLocks/>
              </p:cNvSpPr>
              <p:nvPr/>
            </p:nvSpPr>
            <p:spPr bwMode="auto">
              <a:xfrm>
                <a:off x="2117" y="975"/>
                <a:ext cx="286" cy="98"/>
              </a:xfrm>
              <a:custGeom>
                <a:avLst/>
                <a:gdLst>
                  <a:gd name="T0" fmla="*/ 3 w 286"/>
                  <a:gd name="T1" fmla="*/ 0 h 98"/>
                  <a:gd name="T2" fmla="*/ 0 w 286"/>
                  <a:gd name="T3" fmla="*/ 78 h 98"/>
                  <a:gd name="T4" fmla="*/ 49 w 286"/>
                  <a:gd name="T5" fmla="*/ 98 h 98"/>
                  <a:gd name="T6" fmla="*/ 286 w 286"/>
                  <a:gd name="T7" fmla="*/ 94 h 98"/>
                  <a:gd name="T8" fmla="*/ 286 w 286"/>
                  <a:gd name="T9" fmla="*/ 16 h 98"/>
                  <a:gd name="T10" fmla="*/ 97 w 286"/>
                  <a:gd name="T11" fmla="*/ 13 h 98"/>
                  <a:gd name="T12" fmla="*/ 104 w 286"/>
                  <a:gd name="T13" fmla="*/ 20 h 98"/>
                  <a:gd name="T14" fmla="*/ 101 w 286"/>
                  <a:gd name="T15" fmla="*/ 0 h 98"/>
                  <a:gd name="T16" fmla="*/ 3 w 286"/>
                  <a:gd name="T17" fmla="*/ 0 h 98"/>
                  <a:gd name="T18" fmla="*/ 6 w 286"/>
                  <a:gd name="T19" fmla="*/ 10 h 98"/>
                  <a:gd name="T20" fmla="*/ 97 w 286"/>
                  <a:gd name="T21" fmla="*/ 10 h 98"/>
                  <a:gd name="T22" fmla="*/ 91 w 286"/>
                  <a:gd name="T23" fmla="*/ 3 h 98"/>
                  <a:gd name="T24" fmla="*/ 94 w 286"/>
                  <a:gd name="T25" fmla="*/ 23 h 98"/>
                  <a:gd name="T26" fmla="*/ 283 w 286"/>
                  <a:gd name="T27" fmla="*/ 26 h 98"/>
                  <a:gd name="T28" fmla="*/ 276 w 286"/>
                  <a:gd name="T29" fmla="*/ 20 h 98"/>
                  <a:gd name="T30" fmla="*/ 276 w 286"/>
                  <a:gd name="T31" fmla="*/ 91 h 98"/>
                  <a:gd name="T32" fmla="*/ 283 w 286"/>
                  <a:gd name="T33" fmla="*/ 85 h 98"/>
                  <a:gd name="T34" fmla="*/ 49 w 286"/>
                  <a:gd name="T35" fmla="*/ 85 h 98"/>
                  <a:gd name="T36" fmla="*/ 52 w 286"/>
                  <a:gd name="T37" fmla="*/ 85 h 98"/>
                  <a:gd name="T38" fmla="*/ 10 w 286"/>
                  <a:gd name="T39" fmla="*/ 68 h 98"/>
                  <a:gd name="T40" fmla="*/ 13 w 286"/>
                  <a:gd name="T41" fmla="*/ 75 h 98"/>
                  <a:gd name="T42" fmla="*/ 13 w 286"/>
                  <a:gd name="T43" fmla="*/ 3 h 98"/>
                  <a:gd name="T44" fmla="*/ 6 w 286"/>
                  <a:gd name="T45" fmla="*/ 10 h 98"/>
                  <a:gd name="T46" fmla="*/ 3 w 286"/>
                  <a:gd name="T47" fmla="*/ 0 h 9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6"/>
                  <a:gd name="T73" fmla="*/ 0 h 98"/>
                  <a:gd name="T74" fmla="*/ 286 w 286"/>
                  <a:gd name="T75" fmla="*/ 98 h 9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6" h="98">
                    <a:moveTo>
                      <a:pt x="3" y="0"/>
                    </a:moveTo>
                    <a:lnTo>
                      <a:pt x="0" y="78"/>
                    </a:lnTo>
                    <a:lnTo>
                      <a:pt x="49" y="98"/>
                    </a:lnTo>
                    <a:lnTo>
                      <a:pt x="286" y="94"/>
                    </a:lnTo>
                    <a:lnTo>
                      <a:pt x="286" y="16"/>
                    </a:lnTo>
                    <a:lnTo>
                      <a:pt x="97" y="13"/>
                    </a:lnTo>
                    <a:lnTo>
                      <a:pt x="104" y="20"/>
                    </a:lnTo>
                    <a:lnTo>
                      <a:pt x="101" y="0"/>
                    </a:lnTo>
                    <a:lnTo>
                      <a:pt x="3" y="0"/>
                    </a:lnTo>
                    <a:lnTo>
                      <a:pt x="6" y="10"/>
                    </a:lnTo>
                    <a:lnTo>
                      <a:pt x="97" y="10"/>
                    </a:lnTo>
                    <a:lnTo>
                      <a:pt x="91" y="3"/>
                    </a:lnTo>
                    <a:lnTo>
                      <a:pt x="94" y="23"/>
                    </a:lnTo>
                    <a:lnTo>
                      <a:pt x="283" y="26"/>
                    </a:lnTo>
                    <a:lnTo>
                      <a:pt x="276" y="20"/>
                    </a:lnTo>
                    <a:lnTo>
                      <a:pt x="276" y="91"/>
                    </a:lnTo>
                    <a:lnTo>
                      <a:pt x="283" y="85"/>
                    </a:lnTo>
                    <a:lnTo>
                      <a:pt x="49" y="85"/>
                    </a:lnTo>
                    <a:lnTo>
                      <a:pt x="52" y="85"/>
                    </a:lnTo>
                    <a:lnTo>
                      <a:pt x="10" y="68"/>
                    </a:lnTo>
                    <a:lnTo>
                      <a:pt x="13" y="75"/>
                    </a:lnTo>
                    <a:lnTo>
                      <a:pt x="13" y="3"/>
                    </a:lnTo>
                    <a:lnTo>
                      <a:pt x="6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13" name="Freeform 70"/>
              <p:cNvSpPr>
                <a:spLocks/>
              </p:cNvSpPr>
              <p:nvPr/>
            </p:nvSpPr>
            <p:spPr bwMode="auto">
              <a:xfrm>
                <a:off x="2367" y="1011"/>
                <a:ext cx="185" cy="55"/>
              </a:xfrm>
              <a:custGeom>
                <a:avLst/>
                <a:gdLst>
                  <a:gd name="T0" fmla="*/ 0 w 185"/>
                  <a:gd name="T1" fmla="*/ 0 h 55"/>
                  <a:gd name="T2" fmla="*/ 0 w 185"/>
                  <a:gd name="T3" fmla="*/ 55 h 55"/>
                  <a:gd name="T4" fmla="*/ 185 w 185"/>
                  <a:gd name="T5" fmla="*/ 55 h 55"/>
                  <a:gd name="T6" fmla="*/ 185 w 185"/>
                  <a:gd name="T7" fmla="*/ 32 h 55"/>
                  <a:gd name="T8" fmla="*/ 0 w 185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55"/>
                  <a:gd name="T17" fmla="*/ 185 w 18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55">
                    <a:moveTo>
                      <a:pt x="0" y="0"/>
                    </a:moveTo>
                    <a:lnTo>
                      <a:pt x="0" y="55"/>
                    </a:lnTo>
                    <a:lnTo>
                      <a:pt x="185" y="55"/>
                    </a:lnTo>
                    <a:lnTo>
                      <a:pt x="185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14" name="Freeform 71"/>
              <p:cNvSpPr>
                <a:spLocks/>
              </p:cNvSpPr>
              <p:nvPr/>
            </p:nvSpPr>
            <p:spPr bwMode="auto">
              <a:xfrm>
                <a:off x="2361" y="1004"/>
                <a:ext cx="198" cy="65"/>
              </a:xfrm>
              <a:custGeom>
                <a:avLst/>
                <a:gdLst>
                  <a:gd name="T0" fmla="*/ 0 w 198"/>
                  <a:gd name="T1" fmla="*/ 0 h 65"/>
                  <a:gd name="T2" fmla="*/ 3 w 198"/>
                  <a:gd name="T3" fmla="*/ 65 h 65"/>
                  <a:gd name="T4" fmla="*/ 195 w 198"/>
                  <a:gd name="T5" fmla="*/ 65 h 65"/>
                  <a:gd name="T6" fmla="*/ 198 w 198"/>
                  <a:gd name="T7" fmla="*/ 36 h 65"/>
                  <a:gd name="T8" fmla="*/ 0 w 198"/>
                  <a:gd name="T9" fmla="*/ 0 h 65"/>
                  <a:gd name="T10" fmla="*/ 6 w 198"/>
                  <a:gd name="T11" fmla="*/ 13 h 65"/>
                  <a:gd name="T12" fmla="*/ 191 w 198"/>
                  <a:gd name="T13" fmla="*/ 46 h 65"/>
                  <a:gd name="T14" fmla="*/ 185 w 198"/>
                  <a:gd name="T15" fmla="*/ 39 h 65"/>
                  <a:gd name="T16" fmla="*/ 185 w 198"/>
                  <a:gd name="T17" fmla="*/ 62 h 65"/>
                  <a:gd name="T18" fmla="*/ 191 w 198"/>
                  <a:gd name="T19" fmla="*/ 56 h 65"/>
                  <a:gd name="T20" fmla="*/ 6 w 198"/>
                  <a:gd name="T21" fmla="*/ 56 h 65"/>
                  <a:gd name="T22" fmla="*/ 13 w 198"/>
                  <a:gd name="T23" fmla="*/ 62 h 65"/>
                  <a:gd name="T24" fmla="*/ 13 w 198"/>
                  <a:gd name="T25" fmla="*/ 7 h 65"/>
                  <a:gd name="T26" fmla="*/ 6 w 198"/>
                  <a:gd name="T27" fmla="*/ 13 h 65"/>
                  <a:gd name="T28" fmla="*/ 0 w 198"/>
                  <a:gd name="T29" fmla="*/ 0 h 6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8"/>
                  <a:gd name="T46" fmla="*/ 0 h 65"/>
                  <a:gd name="T47" fmla="*/ 198 w 198"/>
                  <a:gd name="T48" fmla="*/ 65 h 6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8" h="65">
                    <a:moveTo>
                      <a:pt x="0" y="0"/>
                    </a:moveTo>
                    <a:lnTo>
                      <a:pt x="3" y="65"/>
                    </a:lnTo>
                    <a:lnTo>
                      <a:pt x="195" y="65"/>
                    </a:lnTo>
                    <a:lnTo>
                      <a:pt x="198" y="36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191" y="46"/>
                    </a:lnTo>
                    <a:lnTo>
                      <a:pt x="185" y="39"/>
                    </a:lnTo>
                    <a:lnTo>
                      <a:pt x="185" y="62"/>
                    </a:lnTo>
                    <a:lnTo>
                      <a:pt x="191" y="56"/>
                    </a:lnTo>
                    <a:lnTo>
                      <a:pt x="6" y="56"/>
                    </a:lnTo>
                    <a:lnTo>
                      <a:pt x="13" y="62"/>
                    </a:lnTo>
                    <a:lnTo>
                      <a:pt x="13" y="7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15" name="Rectangle 72"/>
              <p:cNvSpPr>
                <a:spLocks noChangeArrowheads="1"/>
              </p:cNvSpPr>
              <p:nvPr/>
            </p:nvSpPr>
            <p:spPr bwMode="auto">
              <a:xfrm>
                <a:off x="2172" y="842"/>
                <a:ext cx="166" cy="156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16" name="Freeform 73"/>
              <p:cNvSpPr>
                <a:spLocks/>
              </p:cNvSpPr>
              <p:nvPr/>
            </p:nvSpPr>
            <p:spPr bwMode="auto">
              <a:xfrm>
                <a:off x="2169" y="839"/>
                <a:ext cx="169" cy="159"/>
              </a:xfrm>
              <a:custGeom>
                <a:avLst/>
                <a:gdLst>
                  <a:gd name="T0" fmla="*/ 0 w 169"/>
                  <a:gd name="T1" fmla="*/ 0 h 159"/>
                  <a:gd name="T2" fmla="*/ 0 w 169"/>
                  <a:gd name="T3" fmla="*/ 159 h 159"/>
                  <a:gd name="T4" fmla="*/ 169 w 169"/>
                  <a:gd name="T5" fmla="*/ 159 h 159"/>
                  <a:gd name="T6" fmla="*/ 169 w 169"/>
                  <a:gd name="T7" fmla="*/ 0 h 159"/>
                  <a:gd name="T8" fmla="*/ 0 w 169"/>
                  <a:gd name="T9" fmla="*/ 0 h 159"/>
                  <a:gd name="T10" fmla="*/ 3 w 169"/>
                  <a:gd name="T11" fmla="*/ 9 h 159"/>
                  <a:gd name="T12" fmla="*/ 166 w 169"/>
                  <a:gd name="T13" fmla="*/ 9 h 159"/>
                  <a:gd name="T14" fmla="*/ 159 w 169"/>
                  <a:gd name="T15" fmla="*/ 3 h 159"/>
                  <a:gd name="T16" fmla="*/ 159 w 169"/>
                  <a:gd name="T17" fmla="*/ 156 h 159"/>
                  <a:gd name="T18" fmla="*/ 166 w 169"/>
                  <a:gd name="T19" fmla="*/ 149 h 159"/>
                  <a:gd name="T20" fmla="*/ 3 w 169"/>
                  <a:gd name="T21" fmla="*/ 149 h 159"/>
                  <a:gd name="T22" fmla="*/ 10 w 169"/>
                  <a:gd name="T23" fmla="*/ 156 h 159"/>
                  <a:gd name="T24" fmla="*/ 10 w 169"/>
                  <a:gd name="T25" fmla="*/ 3 h 159"/>
                  <a:gd name="T26" fmla="*/ 3 w 169"/>
                  <a:gd name="T27" fmla="*/ 9 h 159"/>
                  <a:gd name="T28" fmla="*/ 0 w 169"/>
                  <a:gd name="T29" fmla="*/ 0 h 1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9"/>
                  <a:gd name="T46" fmla="*/ 0 h 159"/>
                  <a:gd name="T47" fmla="*/ 169 w 169"/>
                  <a:gd name="T48" fmla="*/ 159 h 1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9" h="159">
                    <a:moveTo>
                      <a:pt x="0" y="0"/>
                    </a:moveTo>
                    <a:lnTo>
                      <a:pt x="0" y="159"/>
                    </a:lnTo>
                    <a:lnTo>
                      <a:pt x="169" y="159"/>
                    </a:lnTo>
                    <a:lnTo>
                      <a:pt x="169" y="0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166" y="9"/>
                    </a:lnTo>
                    <a:lnTo>
                      <a:pt x="159" y="3"/>
                    </a:lnTo>
                    <a:lnTo>
                      <a:pt x="159" y="156"/>
                    </a:lnTo>
                    <a:lnTo>
                      <a:pt x="166" y="149"/>
                    </a:lnTo>
                    <a:lnTo>
                      <a:pt x="3" y="149"/>
                    </a:lnTo>
                    <a:lnTo>
                      <a:pt x="10" y="156"/>
                    </a:lnTo>
                    <a:lnTo>
                      <a:pt x="10" y="3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17" name="Rectangle 74"/>
              <p:cNvSpPr>
                <a:spLocks noChangeArrowheads="1"/>
              </p:cNvSpPr>
              <p:nvPr/>
            </p:nvSpPr>
            <p:spPr bwMode="auto">
              <a:xfrm>
                <a:off x="2335" y="884"/>
                <a:ext cx="32" cy="8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18" name="Freeform 75"/>
              <p:cNvSpPr>
                <a:spLocks/>
              </p:cNvSpPr>
              <p:nvPr/>
            </p:nvSpPr>
            <p:spPr bwMode="auto">
              <a:xfrm>
                <a:off x="2331" y="881"/>
                <a:ext cx="36" cy="84"/>
              </a:xfrm>
              <a:custGeom>
                <a:avLst/>
                <a:gdLst>
                  <a:gd name="T0" fmla="*/ 0 w 36"/>
                  <a:gd name="T1" fmla="*/ 0 h 84"/>
                  <a:gd name="T2" fmla="*/ 0 w 36"/>
                  <a:gd name="T3" fmla="*/ 84 h 84"/>
                  <a:gd name="T4" fmla="*/ 36 w 36"/>
                  <a:gd name="T5" fmla="*/ 84 h 84"/>
                  <a:gd name="T6" fmla="*/ 36 w 36"/>
                  <a:gd name="T7" fmla="*/ 0 h 84"/>
                  <a:gd name="T8" fmla="*/ 0 w 36"/>
                  <a:gd name="T9" fmla="*/ 0 h 84"/>
                  <a:gd name="T10" fmla="*/ 4 w 36"/>
                  <a:gd name="T11" fmla="*/ 10 h 84"/>
                  <a:gd name="T12" fmla="*/ 33 w 36"/>
                  <a:gd name="T13" fmla="*/ 10 h 84"/>
                  <a:gd name="T14" fmla="*/ 26 w 36"/>
                  <a:gd name="T15" fmla="*/ 3 h 84"/>
                  <a:gd name="T16" fmla="*/ 26 w 36"/>
                  <a:gd name="T17" fmla="*/ 81 h 84"/>
                  <a:gd name="T18" fmla="*/ 33 w 36"/>
                  <a:gd name="T19" fmla="*/ 75 h 84"/>
                  <a:gd name="T20" fmla="*/ 4 w 36"/>
                  <a:gd name="T21" fmla="*/ 75 h 84"/>
                  <a:gd name="T22" fmla="*/ 10 w 36"/>
                  <a:gd name="T23" fmla="*/ 81 h 84"/>
                  <a:gd name="T24" fmla="*/ 10 w 36"/>
                  <a:gd name="T25" fmla="*/ 3 h 84"/>
                  <a:gd name="T26" fmla="*/ 4 w 36"/>
                  <a:gd name="T27" fmla="*/ 10 h 84"/>
                  <a:gd name="T28" fmla="*/ 0 w 36"/>
                  <a:gd name="T29" fmla="*/ 0 h 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84"/>
                  <a:gd name="T47" fmla="*/ 36 w 36"/>
                  <a:gd name="T48" fmla="*/ 84 h 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84">
                    <a:moveTo>
                      <a:pt x="0" y="0"/>
                    </a:moveTo>
                    <a:lnTo>
                      <a:pt x="0" y="84"/>
                    </a:lnTo>
                    <a:lnTo>
                      <a:pt x="36" y="84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4" y="10"/>
                    </a:lnTo>
                    <a:lnTo>
                      <a:pt x="33" y="10"/>
                    </a:lnTo>
                    <a:lnTo>
                      <a:pt x="26" y="3"/>
                    </a:lnTo>
                    <a:lnTo>
                      <a:pt x="26" y="81"/>
                    </a:lnTo>
                    <a:lnTo>
                      <a:pt x="33" y="75"/>
                    </a:lnTo>
                    <a:lnTo>
                      <a:pt x="4" y="75"/>
                    </a:lnTo>
                    <a:lnTo>
                      <a:pt x="10" y="81"/>
                    </a:lnTo>
                    <a:lnTo>
                      <a:pt x="10" y="3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19" name="Freeform 76"/>
              <p:cNvSpPr>
                <a:spLocks/>
              </p:cNvSpPr>
              <p:nvPr/>
            </p:nvSpPr>
            <p:spPr bwMode="auto">
              <a:xfrm>
                <a:off x="2361" y="806"/>
                <a:ext cx="568" cy="228"/>
              </a:xfrm>
              <a:custGeom>
                <a:avLst/>
                <a:gdLst>
                  <a:gd name="T0" fmla="*/ 0 w 568"/>
                  <a:gd name="T1" fmla="*/ 153 h 228"/>
                  <a:gd name="T2" fmla="*/ 13 w 568"/>
                  <a:gd name="T3" fmla="*/ 166 h 228"/>
                  <a:gd name="T4" fmla="*/ 52 w 568"/>
                  <a:gd name="T5" fmla="*/ 189 h 228"/>
                  <a:gd name="T6" fmla="*/ 159 w 568"/>
                  <a:gd name="T7" fmla="*/ 224 h 228"/>
                  <a:gd name="T8" fmla="*/ 396 w 568"/>
                  <a:gd name="T9" fmla="*/ 228 h 228"/>
                  <a:gd name="T10" fmla="*/ 442 w 568"/>
                  <a:gd name="T11" fmla="*/ 215 h 228"/>
                  <a:gd name="T12" fmla="*/ 542 w 568"/>
                  <a:gd name="T13" fmla="*/ 172 h 228"/>
                  <a:gd name="T14" fmla="*/ 565 w 568"/>
                  <a:gd name="T15" fmla="*/ 146 h 228"/>
                  <a:gd name="T16" fmla="*/ 568 w 568"/>
                  <a:gd name="T17" fmla="*/ 143 h 228"/>
                  <a:gd name="T18" fmla="*/ 555 w 568"/>
                  <a:gd name="T19" fmla="*/ 65 h 228"/>
                  <a:gd name="T20" fmla="*/ 542 w 568"/>
                  <a:gd name="T21" fmla="*/ 52 h 228"/>
                  <a:gd name="T22" fmla="*/ 442 w 568"/>
                  <a:gd name="T23" fmla="*/ 13 h 228"/>
                  <a:gd name="T24" fmla="*/ 396 w 568"/>
                  <a:gd name="T25" fmla="*/ 0 h 228"/>
                  <a:gd name="T26" fmla="*/ 159 w 568"/>
                  <a:gd name="T27" fmla="*/ 3 h 228"/>
                  <a:gd name="T28" fmla="*/ 52 w 568"/>
                  <a:gd name="T29" fmla="*/ 46 h 228"/>
                  <a:gd name="T30" fmla="*/ 13 w 568"/>
                  <a:gd name="T31" fmla="*/ 68 h 228"/>
                  <a:gd name="T32" fmla="*/ 0 w 568"/>
                  <a:gd name="T33" fmla="*/ 81 h 228"/>
                  <a:gd name="T34" fmla="*/ 19 w 568"/>
                  <a:gd name="T35" fmla="*/ 78 h 228"/>
                  <a:gd name="T36" fmla="*/ 32 w 568"/>
                  <a:gd name="T37" fmla="*/ 72 h 228"/>
                  <a:gd name="T38" fmla="*/ 133 w 568"/>
                  <a:gd name="T39" fmla="*/ 29 h 228"/>
                  <a:gd name="T40" fmla="*/ 175 w 568"/>
                  <a:gd name="T41" fmla="*/ 13 h 228"/>
                  <a:gd name="T42" fmla="*/ 396 w 568"/>
                  <a:gd name="T43" fmla="*/ 13 h 228"/>
                  <a:gd name="T44" fmla="*/ 403 w 568"/>
                  <a:gd name="T45" fmla="*/ 16 h 228"/>
                  <a:gd name="T46" fmla="*/ 510 w 568"/>
                  <a:gd name="T47" fmla="*/ 52 h 228"/>
                  <a:gd name="T48" fmla="*/ 549 w 568"/>
                  <a:gd name="T49" fmla="*/ 75 h 228"/>
                  <a:gd name="T50" fmla="*/ 559 w 568"/>
                  <a:gd name="T51" fmla="*/ 81 h 228"/>
                  <a:gd name="T52" fmla="*/ 555 w 568"/>
                  <a:gd name="T53" fmla="*/ 140 h 228"/>
                  <a:gd name="T54" fmla="*/ 552 w 568"/>
                  <a:gd name="T55" fmla="*/ 140 h 228"/>
                  <a:gd name="T56" fmla="*/ 549 w 568"/>
                  <a:gd name="T57" fmla="*/ 150 h 228"/>
                  <a:gd name="T58" fmla="*/ 536 w 568"/>
                  <a:gd name="T59" fmla="*/ 159 h 228"/>
                  <a:gd name="T60" fmla="*/ 435 w 568"/>
                  <a:gd name="T61" fmla="*/ 202 h 228"/>
                  <a:gd name="T62" fmla="*/ 393 w 568"/>
                  <a:gd name="T63" fmla="*/ 215 h 228"/>
                  <a:gd name="T64" fmla="*/ 172 w 568"/>
                  <a:gd name="T65" fmla="*/ 215 h 228"/>
                  <a:gd name="T66" fmla="*/ 165 w 568"/>
                  <a:gd name="T67" fmla="*/ 211 h 228"/>
                  <a:gd name="T68" fmla="*/ 58 w 568"/>
                  <a:gd name="T69" fmla="*/ 176 h 228"/>
                  <a:gd name="T70" fmla="*/ 19 w 568"/>
                  <a:gd name="T71" fmla="*/ 153 h 228"/>
                  <a:gd name="T72" fmla="*/ 9 w 568"/>
                  <a:gd name="T73" fmla="*/ 146 h 228"/>
                  <a:gd name="T74" fmla="*/ 13 w 568"/>
                  <a:gd name="T75" fmla="*/ 85 h 228"/>
                  <a:gd name="T76" fmla="*/ 0 w 568"/>
                  <a:gd name="T77" fmla="*/ 81 h 2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68"/>
                  <a:gd name="T118" fmla="*/ 0 h 228"/>
                  <a:gd name="T119" fmla="*/ 568 w 568"/>
                  <a:gd name="T120" fmla="*/ 228 h 22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68" h="228">
                    <a:moveTo>
                      <a:pt x="0" y="81"/>
                    </a:moveTo>
                    <a:lnTo>
                      <a:pt x="0" y="153"/>
                    </a:lnTo>
                    <a:lnTo>
                      <a:pt x="13" y="163"/>
                    </a:lnTo>
                    <a:lnTo>
                      <a:pt x="13" y="166"/>
                    </a:lnTo>
                    <a:lnTo>
                      <a:pt x="26" y="176"/>
                    </a:lnTo>
                    <a:lnTo>
                      <a:pt x="52" y="189"/>
                    </a:lnTo>
                    <a:lnTo>
                      <a:pt x="126" y="215"/>
                    </a:lnTo>
                    <a:lnTo>
                      <a:pt x="159" y="224"/>
                    </a:lnTo>
                    <a:lnTo>
                      <a:pt x="172" y="228"/>
                    </a:lnTo>
                    <a:lnTo>
                      <a:pt x="396" y="228"/>
                    </a:lnTo>
                    <a:lnTo>
                      <a:pt x="409" y="224"/>
                    </a:lnTo>
                    <a:lnTo>
                      <a:pt x="442" y="215"/>
                    </a:lnTo>
                    <a:lnTo>
                      <a:pt x="516" y="189"/>
                    </a:lnTo>
                    <a:lnTo>
                      <a:pt x="542" y="172"/>
                    </a:lnTo>
                    <a:lnTo>
                      <a:pt x="559" y="156"/>
                    </a:lnTo>
                    <a:lnTo>
                      <a:pt x="565" y="146"/>
                    </a:lnTo>
                    <a:lnTo>
                      <a:pt x="562" y="146"/>
                    </a:lnTo>
                    <a:lnTo>
                      <a:pt x="568" y="143"/>
                    </a:lnTo>
                    <a:lnTo>
                      <a:pt x="568" y="75"/>
                    </a:lnTo>
                    <a:lnTo>
                      <a:pt x="555" y="65"/>
                    </a:lnTo>
                    <a:lnTo>
                      <a:pt x="555" y="62"/>
                    </a:lnTo>
                    <a:lnTo>
                      <a:pt x="542" y="52"/>
                    </a:lnTo>
                    <a:lnTo>
                      <a:pt x="516" y="39"/>
                    </a:lnTo>
                    <a:lnTo>
                      <a:pt x="442" y="13"/>
                    </a:lnTo>
                    <a:lnTo>
                      <a:pt x="409" y="3"/>
                    </a:lnTo>
                    <a:lnTo>
                      <a:pt x="396" y="0"/>
                    </a:lnTo>
                    <a:lnTo>
                      <a:pt x="172" y="0"/>
                    </a:lnTo>
                    <a:lnTo>
                      <a:pt x="159" y="3"/>
                    </a:lnTo>
                    <a:lnTo>
                      <a:pt x="126" y="16"/>
                    </a:lnTo>
                    <a:lnTo>
                      <a:pt x="52" y="46"/>
                    </a:lnTo>
                    <a:lnTo>
                      <a:pt x="26" y="59"/>
                    </a:lnTo>
                    <a:lnTo>
                      <a:pt x="13" y="68"/>
                    </a:lnTo>
                    <a:lnTo>
                      <a:pt x="13" y="72"/>
                    </a:lnTo>
                    <a:lnTo>
                      <a:pt x="0" y="81"/>
                    </a:lnTo>
                    <a:lnTo>
                      <a:pt x="9" y="88"/>
                    </a:lnTo>
                    <a:lnTo>
                      <a:pt x="19" y="78"/>
                    </a:lnTo>
                    <a:lnTo>
                      <a:pt x="19" y="81"/>
                    </a:lnTo>
                    <a:lnTo>
                      <a:pt x="32" y="72"/>
                    </a:lnTo>
                    <a:lnTo>
                      <a:pt x="58" y="59"/>
                    </a:lnTo>
                    <a:lnTo>
                      <a:pt x="133" y="29"/>
                    </a:lnTo>
                    <a:lnTo>
                      <a:pt x="165" y="16"/>
                    </a:lnTo>
                    <a:lnTo>
                      <a:pt x="175" y="13"/>
                    </a:lnTo>
                    <a:lnTo>
                      <a:pt x="172" y="13"/>
                    </a:lnTo>
                    <a:lnTo>
                      <a:pt x="396" y="13"/>
                    </a:lnTo>
                    <a:lnTo>
                      <a:pt x="393" y="13"/>
                    </a:lnTo>
                    <a:lnTo>
                      <a:pt x="403" y="16"/>
                    </a:lnTo>
                    <a:lnTo>
                      <a:pt x="435" y="26"/>
                    </a:lnTo>
                    <a:lnTo>
                      <a:pt x="510" y="52"/>
                    </a:lnTo>
                    <a:lnTo>
                      <a:pt x="536" y="65"/>
                    </a:lnTo>
                    <a:lnTo>
                      <a:pt x="549" y="75"/>
                    </a:lnTo>
                    <a:lnTo>
                      <a:pt x="549" y="72"/>
                    </a:lnTo>
                    <a:lnTo>
                      <a:pt x="559" y="81"/>
                    </a:lnTo>
                    <a:lnTo>
                      <a:pt x="555" y="78"/>
                    </a:lnTo>
                    <a:lnTo>
                      <a:pt x="555" y="140"/>
                    </a:lnTo>
                    <a:lnTo>
                      <a:pt x="559" y="137"/>
                    </a:lnTo>
                    <a:lnTo>
                      <a:pt x="552" y="140"/>
                    </a:lnTo>
                    <a:lnTo>
                      <a:pt x="546" y="150"/>
                    </a:lnTo>
                    <a:lnTo>
                      <a:pt x="549" y="150"/>
                    </a:lnTo>
                    <a:lnTo>
                      <a:pt x="536" y="163"/>
                    </a:lnTo>
                    <a:lnTo>
                      <a:pt x="536" y="159"/>
                    </a:lnTo>
                    <a:lnTo>
                      <a:pt x="510" y="176"/>
                    </a:lnTo>
                    <a:lnTo>
                      <a:pt x="435" y="202"/>
                    </a:lnTo>
                    <a:lnTo>
                      <a:pt x="403" y="211"/>
                    </a:lnTo>
                    <a:lnTo>
                      <a:pt x="393" y="215"/>
                    </a:lnTo>
                    <a:lnTo>
                      <a:pt x="396" y="215"/>
                    </a:lnTo>
                    <a:lnTo>
                      <a:pt x="172" y="215"/>
                    </a:lnTo>
                    <a:lnTo>
                      <a:pt x="175" y="215"/>
                    </a:lnTo>
                    <a:lnTo>
                      <a:pt x="165" y="211"/>
                    </a:lnTo>
                    <a:lnTo>
                      <a:pt x="133" y="202"/>
                    </a:lnTo>
                    <a:lnTo>
                      <a:pt x="58" y="176"/>
                    </a:lnTo>
                    <a:lnTo>
                      <a:pt x="32" y="163"/>
                    </a:lnTo>
                    <a:lnTo>
                      <a:pt x="19" y="153"/>
                    </a:lnTo>
                    <a:lnTo>
                      <a:pt x="19" y="156"/>
                    </a:lnTo>
                    <a:lnTo>
                      <a:pt x="9" y="146"/>
                    </a:lnTo>
                    <a:lnTo>
                      <a:pt x="13" y="150"/>
                    </a:lnTo>
                    <a:lnTo>
                      <a:pt x="13" y="85"/>
                    </a:lnTo>
                    <a:lnTo>
                      <a:pt x="9" y="8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20" name="Line 77"/>
              <p:cNvSpPr>
                <a:spLocks noChangeShapeType="1"/>
              </p:cNvSpPr>
              <p:nvPr/>
            </p:nvSpPr>
            <p:spPr bwMode="auto">
              <a:xfrm>
                <a:off x="2526" y="813"/>
                <a:ext cx="1" cy="2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21" name="Line 78"/>
              <p:cNvSpPr>
                <a:spLocks noChangeShapeType="1"/>
              </p:cNvSpPr>
              <p:nvPr/>
            </p:nvSpPr>
            <p:spPr bwMode="auto">
              <a:xfrm>
                <a:off x="2416" y="858"/>
                <a:ext cx="1" cy="1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22" name="Line 79"/>
              <p:cNvSpPr>
                <a:spLocks noChangeShapeType="1"/>
              </p:cNvSpPr>
              <p:nvPr/>
            </p:nvSpPr>
            <p:spPr bwMode="auto">
              <a:xfrm>
                <a:off x="2754" y="813"/>
                <a:ext cx="1" cy="2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23" name="Line 80"/>
              <p:cNvSpPr>
                <a:spLocks noChangeShapeType="1"/>
              </p:cNvSpPr>
              <p:nvPr/>
            </p:nvSpPr>
            <p:spPr bwMode="auto">
              <a:xfrm>
                <a:off x="2874" y="852"/>
                <a:ext cx="1" cy="1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624" name="Rectangle 81"/>
              <p:cNvSpPr>
                <a:spLocks noChangeArrowheads="1"/>
              </p:cNvSpPr>
              <p:nvPr/>
            </p:nvSpPr>
            <p:spPr bwMode="auto">
              <a:xfrm>
                <a:off x="2923" y="874"/>
                <a:ext cx="32" cy="8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25" name="Freeform 82"/>
              <p:cNvSpPr>
                <a:spLocks/>
              </p:cNvSpPr>
              <p:nvPr/>
            </p:nvSpPr>
            <p:spPr bwMode="auto">
              <a:xfrm>
                <a:off x="2920" y="871"/>
                <a:ext cx="35" cy="88"/>
              </a:xfrm>
              <a:custGeom>
                <a:avLst/>
                <a:gdLst>
                  <a:gd name="T0" fmla="*/ 0 w 35"/>
                  <a:gd name="T1" fmla="*/ 0 h 88"/>
                  <a:gd name="T2" fmla="*/ 0 w 35"/>
                  <a:gd name="T3" fmla="*/ 88 h 88"/>
                  <a:gd name="T4" fmla="*/ 35 w 35"/>
                  <a:gd name="T5" fmla="*/ 88 h 88"/>
                  <a:gd name="T6" fmla="*/ 35 w 35"/>
                  <a:gd name="T7" fmla="*/ 0 h 88"/>
                  <a:gd name="T8" fmla="*/ 0 w 35"/>
                  <a:gd name="T9" fmla="*/ 0 h 88"/>
                  <a:gd name="T10" fmla="*/ 3 w 35"/>
                  <a:gd name="T11" fmla="*/ 10 h 88"/>
                  <a:gd name="T12" fmla="*/ 32 w 35"/>
                  <a:gd name="T13" fmla="*/ 10 h 88"/>
                  <a:gd name="T14" fmla="*/ 26 w 35"/>
                  <a:gd name="T15" fmla="*/ 3 h 88"/>
                  <a:gd name="T16" fmla="*/ 26 w 35"/>
                  <a:gd name="T17" fmla="*/ 85 h 88"/>
                  <a:gd name="T18" fmla="*/ 32 w 35"/>
                  <a:gd name="T19" fmla="*/ 78 h 88"/>
                  <a:gd name="T20" fmla="*/ 3 w 35"/>
                  <a:gd name="T21" fmla="*/ 78 h 88"/>
                  <a:gd name="T22" fmla="*/ 9 w 35"/>
                  <a:gd name="T23" fmla="*/ 85 h 88"/>
                  <a:gd name="T24" fmla="*/ 9 w 35"/>
                  <a:gd name="T25" fmla="*/ 3 h 88"/>
                  <a:gd name="T26" fmla="*/ 3 w 35"/>
                  <a:gd name="T27" fmla="*/ 10 h 88"/>
                  <a:gd name="T28" fmla="*/ 0 w 35"/>
                  <a:gd name="T29" fmla="*/ 0 h 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5"/>
                  <a:gd name="T46" fmla="*/ 0 h 88"/>
                  <a:gd name="T47" fmla="*/ 35 w 35"/>
                  <a:gd name="T48" fmla="*/ 88 h 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5" h="88">
                    <a:moveTo>
                      <a:pt x="0" y="0"/>
                    </a:moveTo>
                    <a:lnTo>
                      <a:pt x="0" y="88"/>
                    </a:lnTo>
                    <a:lnTo>
                      <a:pt x="35" y="88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32" y="10"/>
                    </a:lnTo>
                    <a:lnTo>
                      <a:pt x="26" y="3"/>
                    </a:lnTo>
                    <a:lnTo>
                      <a:pt x="26" y="85"/>
                    </a:lnTo>
                    <a:lnTo>
                      <a:pt x="32" y="78"/>
                    </a:lnTo>
                    <a:lnTo>
                      <a:pt x="3" y="78"/>
                    </a:lnTo>
                    <a:lnTo>
                      <a:pt x="9" y="85"/>
                    </a:lnTo>
                    <a:lnTo>
                      <a:pt x="9" y="3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26" name="Rectangle 83"/>
              <p:cNvSpPr>
                <a:spLocks noChangeArrowheads="1"/>
              </p:cNvSpPr>
              <p:nvPr/>
            </p:nvSpPr>
            <p:spPr bwMode="auto">
              <a:xfrm>
                <a:off x="2832" y="1017"/>
                <a:ext cx="52" cy="46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27" name="Freeform 84"/>
              <p:cNvSpPr>
                <a:spLocks/>
              </p:cNvSpPr>
              <p:nvPr/>
            </p:nvSpPr>
            <p:spPr bwMode="auto">
              <a:xfrm>
                <a:off x="2829" y="1014"/>
                <a:ext cx="55" cy="49"/>
              </a:xfrm>
              <a:custGeom>
                <a:avLst/>
                <a:gdLst>
                  <a:gd name="T0" fmla="*/ 0 w 55"/>
                  <a:gd name="T1" fmla="*/ 0 h 49"/>
                  <a:gd name="T2" fmla="*/ 0 w 55"/>
                  <a:gd name="T3" fmla="*/ 49 h 49"/>
                  <a:gd name="T4" fmla="*/ 55 w 55"/>
                  <a:gd name="T5" fmla="*/ 49 h 49"/>
                  <a:gd name="T6" fmla="*/ 55 w 55"/>
                  <a:gd name="T7" fmla="*/ 0 h 49"/>
                  <a:gd name="T8" fmla="*/ 0 w 55"/>
                  <a:gd name="T9" fmla="*/ 0 h 49"/>
                  <a:gd name="T10" fmla="*/ 3 w 55"/>
                  <a:gd name="T11" fmla="*/ 10 h 49"/>
                  <a:gd name="T12" fmla="*/ 52 w 55"/>
                  <a:gd name="T13" fmla="*/ 10 h 49"/>
                  <a:gd name="T14" fmla="*/ 45 w 55"/>
                  <a:gd name="T15" fmla="*/ 3 h 49"/>
                  <a:gd name="T16" fmla="*/ 45 w 55"/>
                  <a:gd name="T17" fmla="*/ 46 h 49"/>
                  <a:gd name="T18" fmla="*/ 52 w 55"/>
                  <a:gd name="T19" fmla="*/ 39 h 49"/>
                  <a:gd name="T20" fmla="*/ 3 w 55"/>
                  <a:gd name="T21" fmla="*/ 39 h 49"/>
                  <a:gd name="T22" fmla="*/ 9 w 55"/>
                  <a:gd name="T23" fmla="*/ 46 h 49"/>
                  <a:gd name="T24" fmla="*/ 9 w 55"/>
                  <a:gd name="T25" fmla="*/ 3 h 49"/>
                  <a:gd name="T26" fmla="*/ 3 w 55"/>
                  <a:gd name="T27" fmla="*/ 10 h 49"/>
                  <a:gd name="T28" fmla="*/ 0 w 55"/>
                  <a:gd name="T29" fmla="*/ 0 h 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49"/>
                  <a:gd name="T47" fmla="*/ 55 w 55"/>
                  <a:gd name="T48" fmla="*/ 49 h 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49">
                    <a:moveTo>
                      <a:pt x="0" y="0"/>
                    </a:moveTo>
                    <a:lnTo>
                      <a:pt x="0" y="49"/>
                    </a:lnTo>
                    <a:lnTo>
                      <a:pt x="55" y="49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52" y="10"/>
                    </a:lnTo>
                    <a:lnTo>
                      <a:pt x="45" y="3"/>
                    </a:lnTo>
                    <a:lnTo>
                      <a:pt x="45" y="46"/>
                    </a:lnTo>
                    <a:lnTo>
                      <a:pt x="52" y="39"/>
                    </a:lnTo>
                    <a:lnTo>
                      <a:pt x="3" y="39"/>
                    </a:lnTo>
                    <a:lnTo>
                      <a:pt x="9" y="46"/>
                    </a:lnTo>
                    <a:lnTo>
                      <a:pt x="9" y="3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28" name="Rectangle 85"/>
              <p:cNvSpPr>
                <a:spLocks noChangeArrowheads="1"/>
              </p:cNvSpPr>
              <p:nvPr/>
            </p:nvSpPr>
            <p:spPr bwMode="auto">
              <a:xfrm>
                <a:off x="3066" y="972"/>
                <a:ext cx="162" cy="9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29" name="Freeform 86"/>
              <p:cNvSpPr>
                <a:spLocks/>
              </p:cNvSpPr>
              <p:nvPr/>
            </p:nvSpPr>
            <p:spPr bwMode="auto">
              <a:xfrm>
                <a:off x="3063" y="969"/>
                <a:ext cx="169" cy="100"/>
              </a:xfrm>
              <a:custGeom>
                <a:avLst/>
                <a:gdLst>
                  <a:gd name="T0" fmla="*/ 165 w 169"/>
                  <a:gd name="T1" fmla="*/ 9 h 100"/>
                  <a:gd name="T2" fmla="*/ 159 w 169"/>
                  <a:gd name="T3" fmla="*/ 3 h 100"/>
                  <a:gd name="T4" fmla="*/ 159 w 169"/>
                  <a:gd name="T5" fmla="*/ 97 h 100"/>
                  <a:gd name="T6" fmla="*/ 165 w 169"/>
                  <a:gd name="T7" fmla="*/ 91 h 100"/>
                  <a:gd name="T8" fmla="*/ 3 w 169"/>
                  <a:gd name="T9" fmla="*/ 91 h 100"/>
                  <a:gd name="T10" fmla="*/ 9 w 169"/>
                  <a:gd name="T11" fmla="*/ 97 h 100"/>
                  <a:gd name="T12" fmla="*/ 9 w 169"/>
                  <a:gd name="T13" fmla="*/ 3 h 100"/>
                  <a:gd name="T14" fmla="*/ 3 w 169"/>
                  <a:gd name="T15" fmla="*/ 9 h 100"/>
                  <a:gd name="T16" fmla="*/ 165 w 169"/>
                  <a:gd name="T17" fmla="*/ 9 h 100"/>
                  <a:gd name="T18" fmla="*/ 169 w 169"/>
                  <a:gd name="T19" fmla="*/ 0 h 100"/>
                  <a:gd name="T20" fmla="*/ 0 w 169"/>
                  <a:gd name="T21" fmla="*/ 0 h 100"/>
                  <a:gd name="T22" fmla="*/ 0 w 169"/>
                  <a:gd name="T23" fmla="*/ 100 h 100"/>
                  <a:gd name="T24" fmla="*/ 169 w 169"/>
                  <a:gd name="T25" fmla="*/ 100 h 100"/>
                  <a:gd name="T26" fmla="*/ 169 w 169"/>
                  <a:gd name="T27" fmla="*/ 0 h 100"/>
                  <a:gd name="T28" fmla="*/ 165 w 169"/>
                  <a:gd name="T29" fmla="*/ 9 h 1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9"/>
                  <a:gd name="T46" fmla="*/ 0 h 100"/>
                  <a:gd name="T47" fmla="*/ 169 w 169"/>
                  <a:gd name="T48" fmla="*/ 100 h 1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9" h="100">
                    <a:moveTo>
                      <a:pt x="165" y="9"/>
                    </a:moveTo>
                    <a:lnTo>
                      <a:pt x="159" y="3"/>
                    </a:lnTo>
                    <a:lnTo>
                      <a:pt x="159" y="97"/>
                    </a:lnTo>
                    <a:lnTo>
                      <a:pt x="165" y="91"/>
                    </a:lnTo>
                    <a:lnTo>
                      <a:pt x="3" y="91"/>
                    </a:lnTo>
                    <a:lnTo>
                      <a:pt x="9" y="97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165" y="9"/>
                    </a:lnTo>
                    <a:lnTo>
                      <a:pt x="169" y="0"/>
                    </a:lnTo>
                    <a:lnTo>
                      <a:pt x="0" y="0"/>
                    </a:lnTo>
                    <a:lnTo>
                      <a:pt x="0" y="100"/>
                    </a:lnTo>
                    <a:lnTo>
                      <a:pt x="169" y="100"/>
                    </a:lnTo>
                    <a:lnTo>
                      <a:pt x="169" y="0"/>
                    </a:lnTo>
                    <a:lnTo>
                      <a:pt x="16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30" name="Freeform 87"/>
              <p:cNvSpPr>
                <a:spLocks/>
              </p:cNvSpPr>
              <p:nvPr/>
            </p:nvSpPr>
            <p:spPr bwMode="auto">
              <a:xfrm>
                <a:off x="2881" y="978"/>
                <a:ext cx="185" cy="98"/>
              </a:xfrm>
              <a:custGeom>
                <a:avLst/>
                <a:gdLst>
                  <a:gd name="T0" fmla="*/ 185 w 185"/>
                  <a:gd name="T1" fmla="*/ 98 h 98"/>
                  <a:gd name="T2" fmla="*/ 185 w 185"/>
                  <a:gd name="T3" fmla="*/ 0 h 98"/>
                  <a:gd name="T4" fmla="*/ 65 w 185"/>
                  <a:gd name="T5" fmla="*/ 0 h 98"/>
                  <a:gd name="T6" fmla="*/ 0 w 185"/>
                  <a:gd name="T7" fmla="*/ 39 h 98"/>
                  <a:gd name="T8" fmla="*/ 0 w 185"/>
                  <a:gd name="T9" fmla="*/ 98 h 98"/>
                  <a:gd name="T10" fmla="*/ 185 w 185"/>
                  <a:gd name="T11" fmla="*/ 98 h 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98"/>
                  <a:gd name="T20" fmla="*/ 185 w 185"/>
                  <a:gd name="T21" fmla="*/ 98 h 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98">
                    <a:moveTo>
                      <a:pt x="185" y="98"/>
                    </a:moveTo>
                    <a:lnTo>
                      <a:pt x="185" y="0"/>
                    </a:lnTo>
                    <a:lnTo>
                      <a:pt x="65" y="0"/>
                    </a:lnTo>
                    <a:lnTo>
                      <a:pt x="0" y="39"/>
                    </a:lnTo>
                    <a:lnTo>
                      <a:pt x="0" y="98"/>
                    </a:lnTo>
                    <a:lnTo>
                      <a:pt x="185" y="9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31" name="Freeform 88"/>
              <p:cNvSpPr>
                <a:spLocks/>
              </p:cNvSpPr>
              <p:nvPr/>
            </p:nvSpPr>
            <p:spPr bwMode="auto">
              <a:xfrm>
                <a:off x="2874" y="972"/>
                <a:ext cx="195" cy="107"/>
              </a:xfrm>
              <a:custGeom>
                <a:avLst/>
                <a:gdLst>
                  <a:gd name="T0" fmla="*/ 195 w 195"/>
                  <a:gd name="T1" fmla="*/ 107 h 107"/>
                  <a:gd name="T2" fmla="*/ 195 w 195"/>
                  <a:gd name="T3" fmla="*/ 3 h 107"/>
                  <a:gd name="T4" fmla="*/ 68 w 195"/>
                  <a:gd name="T5" fmla="*/ 0 h 107"/>
                  <a:gd name="T6" fmla="*/ 0 w 195"/>
                  <a:gd name="T7" fmla="*/ 42 h 107"/>
                  <a:gd name="T8" fmla="*/ 3 w 195"/>
                  <a:gd name="T9" fmla="*/ 107 h 107"/>
                  <a:gd name="T10" fmla="*/ 195 w 195"/>
                  <a:gd name="T11" fmla="*/ 107 h 107"/>
                  <a:gd name="T12" fmla="*/ 192 w 195"/>
                  <a:gd name="T13" fmla="*/ 97 h 107"/>
                  <a:gd name="T14" fmla="*/ 7 w 195"/>
                  <a:gd name="T15" fmla="*/ 97 h 107"/>
                  <a:gd name="T16" fmla="*/ 13 w 195"/>
                  <a:gd name="T17" fmla="*/ 104 h 107"/>
                  <a:gd name="T18" fmla="*/ 13 w 195"/>
                  <a:gd name="T19" fmla="*/ 45 h 107"/>
                  <a:gd name="T20" fmla="*/ 10 w 195"/>
                  <a:gd name="T21" fmla="*/ 52 h 107"/>
                  <a:gd name="T22" fmla="*/ 75 w 195"/>
                  <a:gd name="T23" fmla="*/ 13 h 107"/>
                  <a:gd name="T24" fmla="*/ 72 w 195"/>
                  <a:gd name="T25" fmla="*/ 13 h 107"/>
                  <a:gd name="T26" fmla="*/ 192 w 195"/>
                  <a:gd name="T27" fmla="*/ 13 h 107"/>
                  <a:gd name="T28" fmla="*/ 185 w 195"/>
                  <a:gd name="T29" fmla="*/ 6 h 107"/>
                  <a:gd name="T30" fmla="*/ 185 w 195"/>
                  <a:gd name="T31" fmla="*/ 104 h 107"/>
                  <a:gd name="T32" fmla="*/ 192 w 195"/>
                  <a:gd name="T33" fmla="*/ 97 h 107"/>
                  <a:gd name="T34" fmla="*/ 195 w 195"/>
                  <a:gd name="T35" fmla="*/ 107 h 1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5"/>
                  <a:gd name="T55" fmla="*/ 0 h 107"/>
                  <a:gd name="T56" fmla="*/ 195 w 195"/>
                  <a:gd name="T57" fmla="*/ 107 h 1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5" h="107">
                    <a:moveTo>
                      <a:pt x="195" y="107"/>
                    </a:moveTo>
                    <a:lnTo>
                      <a:pt x="195" y="3"/>
                    </a:lnTo>
                    <a:lnTo>
                      <a:pt x="68" y="0"/>
                    </a:lnTo>
                    <a:lnTo>
                      <a:pt x="0" y="42"/>
                    </a:lnTo>
                    <a:lnTo>
                      <a:pt x="3" y="107"/>
                    </a:lnTo>
                    <a:lnTo>
                      <a:pt x="195" y="107"/>
                    </a:lnTo>
                    <a:lnTo>
                      <a:pt x="192" y="97"/>
                    </a:lnTo>
                    <a:lnTo>
                      <a:pt x="7" y="97"/>
                    </a:lnTo>
                    <a:lnTo>
                      <a:pt x="13" y="104"/>
                    </a:lnTo>
                    <a:lnTo>
                      <a:pt x="13" y="45"/>
                    </a:lnTo>
                    <a:lnTo>
                      <a:pt x="10" y="52"/>
                    </a:lnTo>
                    <a:lnTo>
                      <a:pt x="75" y="13"/>
                    </a:lnTo>
                    <a:lnTo>
                      <a:pt x="72" y="13"/>
                    </a:lnTo>
                    <a:lnTo>
                      <a:pt x="192" y="13"/>
                    </a:lnTo>
                    <a:lnTo>
                      <a:pt x="185" y="6"/>
                    </a:lnTo>
                    <a:lnTo>
                      <a:pt x="185" y="104"/>
                    </a:lnTo>
                    <a:lnTo>
                      <a:pt x="192" y="97"/>
                    </a:lnTo>
                    <a:lnTo>
                      <a:pt x="195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32" name="Rectangle 89"/>
              <p:cNvSpPr>
                <a:spLocks noChangeArrowheads="1"/>
              </p:cNvSpPr>
              <p:nvPr/>
            </p:nvSpPr>
            <p:spPr bwMode="auto">
              <a:xfrm>
                <a:off x="2952" y="835"/>
                <a:ext cx="166" cy="14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33" name="Freeform 90"/>
              <p:cNvSpPr>
                <a:spLocks/>
              </p:cNvSpPr>
              <p:nvPr/>
            </p:nvSpPr>
            <p:spPr bwMode="auto">
              <a:xfrm>
                <a:off x="2949" y="832"/>
                <a:ext cx="169" cy="150"/>
              </a:xfrm>
              <a:custGeom>
                <a:avLst/>
                <a:gdLst>
                  <a:gd name="T0" fmla="*/ 0 w 169"/>
                  <a:gd name="T1" fmla="*/ 0 h 150"/>
                  <a:gd name="T2" fmla="*/ 0 w 169"/>
                  <a:gd name="T3" fmla="*/ 150 h 150"/>
                  <a:gd name="T4" fmla="*/ 169 w 169"/>
                  <a:gd name="T5" fmla="*/ 150 h 150"/>
                  <a:gd name="T6" fmla="*/ 169 w 169"/>
                  <a:gd name="T7" fmla="*/ 0 h 150"/>
                  <a:gd name="T8" fmla="*/ 0 w 169"/>
                  <a:gd name="T9" fmla="*/ 0 h 150"/>
                  <a:gd name="T10" fmla="*/ 3 w 169"/>
                  <a:gd name="T11" fmla="*/ 10 h 150"/>
                  <a:gd name="T12" fmla="*/ 166 w 169"/>
                  <a:gd name="T13" fmla="*/ 10 h 150"/>
                  <a:gd name="T14" fmla="*/ 159 w 169"/>
                  <a:gd name="T15" fmla="*/ 3 h 150"/>
                  <a:gd name="T16" fmla="*/ 159 w 169"/>
                  <a:gd name="T17" fmla="*/ 146 h 150"/>
                  <a:gd name="T18" fmla="*/ 166 w 169"/>
                  <a:gd name="T19" fmla="*/ 140 h 150"/>
                  <a:gd name="T20" fmla="*/ 3 w 169"/>
                  <a:gd name="T21" fmla="*/ 140 h 150"/>
                  <a:gd name="T22" fmla="*/ 10 w 169"/>
                  <a:gd name="T23" fmla="*/ 146 h 150"/>
                  <a:gd name="T24" fmla="*/ 10 w 169"/>
                  <a:gd name="T25" fmla="*/ 3 h 150"/>
                  <a:gd name="T26" fmla="*/ 3 w 169"/>
                  <a:gd name="T27" fmla="*/ 10 h 150"/>
                  <a:gd name="T28" fmla="*/ 0 w 169"/>
                  <a:gd name="T29" fmla="*/ 0 h 1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9"/>
                  <a:gd name="T46" fmla="*/ 0 h 150"/>
                  <a:gd name="T47" fmla="*/ 169 w 169"/>
                  <a:gd name="T48" fmla="*/ 150 h 1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9" h="150">
                    <a:moveTo>
                      <a:pt x="0" y="0"/>
                    </a:moveTo>
                    <a:lnTo>
                      <a:pt x="0" y="150"/>
                    </a:lnTo>
                    <a:lnTo>
                      <a:pt x="169" y="150"/>
                    </a:lnTo>
                    <a:lnTo>
                      <a:pt x="169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66" y="10"/>
                    </a:lnTo>
                    <a:lnTo>
                      <a:pt x="159" y="3"/>
                    </a:lnTo>
                    <a:lnTo>
                      <a:pt x="159" y="146"/>
                    </a:lnTo>
                    <a:lnTo>
                      <a:pt x="166" y="140"/>
                    </a:lnTo>
                    <a:lnTo>
                      <a:pt x="3" y="140"/>
                    </a:lnTo>
                    <a:lnTo>
                      <a:pt x="10" y="146"/>
                    </a:lnTo>
                    <a:lnTo>
                      <a:pt x="10" y="3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34" name="Rectangle 91"/>
              <p:cNvSpPr>
                <a:spLocks noChangeArrowheads="1"/>
              </p:cNvSpPr>
              <p:nvPr/>
            </p:nvSpPr>
            <p:spPr bwMode="auto">
              <a:xfrm>
                <a:off x="3180" y="878"/>
                <a:ext cx="48" cy="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35" name="Freeform 92"/>
              <p:cNvSpPr>
                <a:spLocks/>
              </p:cNvSpPr>
              <p:nvPr/>
            </p:nvSpPr>
            <p:spPr bwMode="auto">
              <a:xfrm>
                <a:off x="3176" y="874"/>
                <a:ext cx="52" cy="98"/>
              </a:xfrm>
              <a:custGeom>
                <a:avLst/>
                <a:gdLst>
                  <a:gd name="T0" fmla="*/ 0 w 52"/>
                  <a:gd name="T1" fmla="*/ 0 h 98"/>
                  <a:gd name="T2" fmla="*/ 0 w 52"/>
                  <a:gd name="T3" fmla="*/ 98 h 98"/>
                  <a:gd name="T4" fmla="*/ 52 w 52"/>
                  <a:gd name="T5" fmla="*/ 98 h 98"/>
                  <a:gd name="T6" fmla="*/ 52 w 52"/>
                  <a:gd name="T7" fmla="*/ 0 h 98"/>
                  <a:gd name="T8" fmla="*/ 0 w 52"/>
                  <a:gd name="T9" fmla="*/ 0 h 98"/>
                  <a:gd name="T10" fmla="*/ 4 w 52"/>
                  <a:gd name="T11" fmla="*/ 10 h 98"/>
                  <a:gd name="T12" fmla="*/ 49 w 52"/>
                  <a:gd name="T13" fmla="*/ 10 h 98"/>
                  <a:gd name="T14" fmla="*/ 43 w 52"/>
                  <a:gd name="T15" fmla="*/ 4 h 98"/>
                  <a:gd name="T16" fmla="*/ 43 w 52"/>
                  <a:gd name="T17" fmla="*/ 95 h 98"/>
                  <a:gd name="T18" fmla="*/ 49 w 52"/>
                  <a:gd name="T19" fmla="*/ 88 h 98"/>
                  <a:gd name="T20" fmla="*/ 4 w 52"/>
                  <a:gd name="T21" fmla="*/ 88 h 98"/>
                  <a:gd name="T22" fmla="*/ 10 w 52"/>
                  <a:gd name="T23" fmla="*/ 95 h 98"/>
                  <a:gd name="T24" fmla="*/ 10 w 52"/>
                  <a:gd name="T25" fmla="*/ 4 h 98"/>
                  <a:gd name="T26" fmla="*/ 4 w 52"/>
                  <a:gd name="T27" fmla="*/ 10 h 98"/>
                  <a:gd name="T28" fmla="*/ 0 w 52"/>
                  <a:gd name="T29" fmla="*/ 0 h 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98"/>
                  <a:gd name="T47" fmla="*/ 52 w 52"/>
                  <a:gd name="T48" fmla="*/ 98 h 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98">
                    <a:moveTo>
                      <a:pt x="0" y="0"/>
                    </a:moveTo>
                    <a:lnTo>
                      <a:pt x="0" y="98"/>
                    </a:lnTo>
                    <a:lnTo>
                      <a:pt x="52" y="98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4" y="10"/>
                    </a:lnTo>
                    <a:lnTo>
                      <a:pt x="49" y="10"/>
                    </a:lnTo>
                    <a:lnTo>
                      <a:pt x="43" y="4"/>
                    </a:lnTo>
                    <a:lnTo>
                      <a:pt x="43" y="95"/>
                    </a:lnTo>
                    <a:lnTo>
                      <a:pt x="49" y="88"/>
                    </a:lnTo>
                    <a:lnTo>
                      <a:pt x="4" y="88"/>
                    </a:lnTo>
                    <a:lnTo>
                      <a:pt x="10" y="95"/>
                    </a:lnTo>
                    <a:lnTo>
                      <a:pt x="10" y="4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36" name="Freeform 93"/>
              <p:cNvSpPr>
                <a:spLocks/>
              </p:cNvSpPr>
              <p:nvPr/>
            </p:nvSpPr>
            <p:spPr bwMode="auto">
              <a:xfrm>
                <a:off x="2965" y="1014"/>
                <a:ext cx="88" cy="49"/>
              </a:xfrm>
              <a:custGeom>
                <a:avLst/>
                <a:gdLst>
                  <a:gd name="T0" fmla="*/ 0 w 88"/>
                  <a:gd name="T1" fmla="*/ 0 h 49"/>
                  <a:gd name="T2" fmla="*/ 0 w 88"/>
                  <a:gd name="T3" fmla="*/ 49 h 49"/>
                  <a:gd name="T4" fmla="*/ 88 w 88"/>
                  <a:gd name="T5" fmla="*/ 49 h 49"/>
                  <a:gd name="T6" fmla="*/ 88 w 88"/>
                  <a:gd name="T7" fmla="*/ 0 h 49"/>
                  <a:gd name="T8" fmla="*/ 0 w 88"/>
                  <a:gd name="T9" fmla="*/ 0 h 49"/>
                  <a:gd name="T10" fmla="*/ 3 w 88"/>
                  <a:gd name="T11" fmla="*/ 10 h 49"/>
                  <a:gd name="T12" fmla="*/ 85 w 88"/>
                  <a:gd name="T13" fmla="*/ 10 h 49"/>
                  <a:gd name="T14" fmla="*/ 78 w 88"/>
                  <a:gd name="T15" fmla="*/ 3 h 49"/>
                  <a:gd name="T16" fmla="*/ 78 w 88"/>
                  <a:gd name="T17" fmla="*/ 46 h 49"/>
                  <a:gd name="T18" fmla="*/ 85 w 88"/>
                  <a:gd name="T19" fmla="*/ 39 h 49"/>
                  <a:gd name="T20" fmla="*/ 3 w 88"/>
                  <a:gd name="T21" fmla="*/ 39 h 49"/>
                  <a:gd name="T22" fmla="*/ 10 w 88"/>
                  <a:gd name="T23" fmla="*/ 46 h 49"/>
                  <a:gd name="T24" fmla="*/ 10 w 88"/>
                  <a:gd name="T25" fmla="*/ 3 h 49"/>
                  <a:gd name="T26" fmla="*/ 3 w 88"/>
                  <a:gd name="T27" fmla="*/ 10 h 49"/>
                  <a:gd name="T28" fmla="*/ 0 w 88"/>
                  <a:gd name="T29" fmla="*/ 0 h 4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8"/>
                  <a:gd name="T46" fmla="*/ 0 h 49"/>
                  <a:gd name="T47" fmla="*/ 88 w 88"/>
                  <a:gd name="T48" fmla="*/ 49 h 4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8" h="49">
                    <a:moveTo>
                      <a:pt x="0" y="0"/>
                    </a:moveTo>
                    <a:lnTo>
                      <a:pt x="0" y="49"/>
                    </a:lnTo>
                    <a:lnTo>
                      <a:pt x="88" y="49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85" y="10"/>
                    </a:lnTo>
                    <a:lnTo>
                      <a:pt x="78" y="3"/>
                    </a:lnTo>
                    <a:lnTo>
                      <a:pt x="78" y="46"/>
                    </a:lnTo>
                    <a:lnTo>
                      <a:pt x="85" y="39"/>
                    </a:lnTo>
                    <a:lnTo>
                      <a:pt x="3" y="39"/>
                    </a:lnTo>
                    <a:lnTo>
                      <a:pt x="10" y="46"/>
                    </a:lnTo>
                    <a:lnTo>
                      <a:pt x="10" y="3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37" name="Freeform 94"/>
              <p:cNvSpPr>
                <a:spLocks/>
              </p:cNvSpPr>
              <p:nvPr/>
            </p:nvSpPr>
            <p:spPr bwMode="auto">
              <a:xfrm>
                <a:off x="2575" y="790"/>
                <a:ext cx="130" cy="29"/>
              </a:xfrm>
              <a:custGeom>
                <a:avLst/>
                <a:gdLst>
                  <a:gd name="T0" fmla="*/ 16 w 130"/>
                  <a:gd name="T1" fmla="*/ 16 h 29"/>
                  <a:gd name="T2" fmla="*/ 20 w 130"/>
                  <a:gd name="T3" fmla="*/ 26 h 29"/>
                  <a:gd name="T4" fmla="*/ 36 w 130"/>
                  <a:gd name="T5" fmla="*/ 10 h 29"/>
                  <a:gd name="T6" fmla="*/ 33 w 130"/>
                  <a:gd name="T7" fmla="*/ 13 h 29"/>
                  <a:gd name="T8" fmla="*/ 98 w 130"/>
                  <a:gd name="T9" fmla="*/ 13 h 29"/>
                  <a:gd name="T10" fmla="*/ 94 w 130"/>
                  <a:gd name="T11" fmla="*/ 10 h 29"/>
                  <a:gd name="T12" fmla="*/ 111 w 130"/>
                  <a:gd name="T13" fmla="*/ 26 h 29"/>
                  <a:gd name="T14" fmla="*/ 114 w 130"/>
                  <a:gd name="T15" fmla="*/ 16 h 29"/>
                  <a:gd name="T16" fmla="*/ 16 w 130"/>
                  <a:gd name="T17" fmla="*/ 16 h 29"/>
                  <a:gd name="T18" fmla="*/ 0 w 130"/>
                  <a:gd name="T19" fmla="*/ 29 h 29"/>
                  <a:gd name="T20" fmla="*/ 130 w 130"/>
                  <a:gd name="T21" fmla="*/ 29 h 29"/>
                  <a:gd name="T22" fmla="*/ 101 w 130"/>
                  <a:gd name="T23" fmla="*/ 0 h 29"/>
                  <a:gd name="T24" fmla="*/ 29 w 130"/>
                  <a:gd name="T25" fmla="*/ 0 h 29"/>
                  <a:gd name="T26" fmla="*/ 0 w 130"/>
                  <a:gd name="T27" fmla="*/ 29 h 29"/>
                  <a:gd name="T28" fmla="*/ 16 w 130"/>
                  <a:gd name="T29" fmla="*/ 16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0"/>
                  <a:gd name="T46" fmla="*/ 0 h 29"/>
                  <a:gd name="T47" fmla="*/ 130 w 130"/>
                  <a:gd name="T48" fmla="*/ 29 h 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0" h="29">
                    <a:moveTo>
                      <a:pt x="16" y="16"/>
                    </a:moveTo>
                    <a:lnTo>
                      <a:pt x="20" y="26"/>
                    </a:lnTo>
                    <a:lnTo>
                      <a:pt x="36" y="10"/>
                    </a:lnTo>
                    <a:lnTo>
                      <a:pt x="33" y="13"/>
                    </a:lnTo>
                    <a:lnTo>
                      <a:pt x="98" y="13"/>
                    </a:lnTo>
                    <a:lnTo>
                      <a:pt x="94" y="10"/>
                    </a:lnTo>
                    <a:lnTo>
                      <a:pt x="111" y="26"/>
                    </a:lnTo>
                    <a:lnTo>
                      <a:pt x="114" y="16"/>
                    </a:lnTo>
                    <a:lnTo>
                      <a:pt x="16" y="16"/>
                    </a:lnTo>
                    <a:lnTo>
                      <a:pt x="0" y="29"/>
                    </a:lnTo>
                    <a:lnTo>
                      <a:pt x="130" y="29"/>
                    </a:lnTo>
                    <a:lnTo>
                      <a:pt x="101" y="0"/>
                    </a:lnTo>
                    <a:lnTo>
                      <a:pt x="29" y="0"/>
                    </a:lnTo>
                    <a:lnTo>
                      <a:pt x="0" y="29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38" name="Freeform 95"/>
              <p:cNvSpPr>
                <a:spLocks/>
              </p:cNvSpPr>
              <p:nvPr/>
            </p:nvSpPr>
            <p:spPr bwMode="auto">
              <a:xfrm>
                <a:off x="2575" y="806"/>
                <a:ext cx="130" cy="26"/>
              </a:xfrm>
              <a:custGeom>
                <a:avLst/>
                <a:gdLst>
                  <a:gd name="T0" fmla="*/ 0 w 130"/>
                  <a:gd name="T1" fmla="*/ 13 h 26"/>
                  <a:gd name="T2" fmla="*/ 65 w 130"/>
                  <a:gd name="T3" fmla="*/ 26 h 26"/>
                  <a:gd name="T4" fmla="*/ 130 w 130"/>
                  <a:gd name="T5" fmla="*/ 13 h 26"/>
                  <a:gd name="T6" fmla="*/ 130 w 130"/>
                  <a:gd name="T7" fmla="*/ 0 h 26"/>
                  <a:gd name="T8" fmla="*/ 65 w 130"/>
                  <a:gd name="T9" fmla="*/ 13 h 26"/>
                  <a:gd name="T10" fmla="*/ 0 w 130"/>
                  <a:gd name="T11" fmla="*/ 0 h 26"/>
                  <a:gd name="T12" fmla="*/ 0 w 130"/>
                  <a:gd name="T13" fmla="*/ 13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26"/>
                  <a:gd name="T23" fmla="*/ 130 w 130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26">
                    <a:moveTo>
                      <a:pt x="0" y="13"/>
                    </a:moveTo>
                    <a:lnTo>
                      <a:pt x="65" y="26"/>
                    </a:lnTo>
                    <a:lnTo>
                      <a:pt x="130" y="13"/>
                    </a:lnTo>
                    <a:lnTo>
                      <a:pt x="130" y="0"/>
                    </a:lnTo>
                    <a:lnTo>
                      <a:pt x="65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39" name="Freeform 96"/>
              <p:cNvSpPr>
                <a:spLocks/>
              </p:cNvSpPr>
              <p:nvPr/>
            </p:nvSpPr>
            <p:spPr bwMode="auto">
              <a:xfrm>
                <a:off x="2549" y="679"/>
                <a:ext cx="163" cy="121"/>
              </a:xfrm>
              <a:custGeom>
                <a:avLst/>
                <a:gdLst>
                  <a:gd name="T0" fmla="*/ 0 w 163"/>
                  <a:gd name="T1" fmla="*/ 7 h 121"/>
                  <a:gd name="T2" fmla="*/ 36 w 163"/>
                  <a:gd name="T3" fmla="*/ 49 h 121"/>
                  <a:gd name="T4" fmla="*/ 62 w 163"/>
                  <a:gd name="T5" fmla="*/ 82 h 121"/>
                  <a:gd name="T6" fmla="*/ 124 w 163"/>
                  <a:gd name="T7" fmla="*/ 82 h 121"/>
                  <a:gd name="T8" fmla="*/ 117 w 163"/>
                  <a:gd name="T9" fmla="*/ 78 h 121"/>
                  <a:gd name="T10" fmla="*/ 150 w 163"/>
                  <a:gd name="T11" fmla="*/ 121 h 121"/>
                  <a:gd name="T12" fmla="*/ 163 w 163"/>
                  <a:gd name="T13" fmla="*/ 114 h 121"/>
                  <a:gd name="T14" fmla="*/ 127 w 163"/>
                  <a:gd name="T15" fmla="*/ 69 h 121"/>
                  <a:gd name="T16" fmla="*/ 65 w 163"/>
                  <a:gd name="T17" fmla="*/ 69 h 121"/>
                  <a:gd name="T18" fmla="*/ 72 w 163"/>
                  <a:gd name="T19" fmla="*/ 72 h 121"/>
                  <a:gd name="T20" fmla="*/ 49 w 163"/>
                  <a:gd name="T21" fmla="*/ 43 h 121"/>
                  <a:gd name="T22" fmla="*/ 13 w 163"/>
                  <a:gd name="T23" fmla="*/ 0 h 121"/>
                  <a:gd name="T24" fmla="*/ 0 w 163"/>
                  <a:gd name="T25" fmla="*/ 7 h 1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"/>
                  <a:gd name="T40" fmla="*/ 0 h 121"/>
                  <a:gd name="T41" fmla="*/ 163 w 163"/>
                  <a:gd name="T42" fmla="*/ 121 h 1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" h="121">
                    <a:moveTo>
                      <a:pt x="0" y="7"/>
                    </a:moveTo>
                    <a:lnTo>
                      <a:pt x="36" y="49"/>
                    </a:lnTo>
                    <a:lnTo>
                      <a:pt x="62" y="82"/>
                    </a:lnTo>
                    <a:lnTo>
                      <a:pt x="124" y="82"/>
                    </a:lnTo>
                    <a:lnTo>
                      <a:pt x="117" y="78"/>
                    </a:lnTo>
                    <a:lnTo>
                      <a:pt x="150" y="121"/>
                    </a:lnTo>
                    <a:lnTo>
                      <a:pt x="163" y="114"/>
                    </a:lnTo>
                    <a:lnTo>
                      <a:pt x="127" y="69"/>
                    </a:lnTo>
                    <a:lnTo>
                      <a:pt x="65" y="69"/>
                    </a:lnTo>
                    <a:lnTo>
                      <a:pt x="72" y="72"/>
                    </a:lnTo>
                    <a:lnTo>
                      <a:pt x="49" y="43"/>
                    </a:lnTo>
                    <a:lnTo>
                      <a:pt x="1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40" name="Freeform 97"/>
              <p:cNvSpPr>
                <a:spLocks/>
              </p:cNvSpPr>
              <p:nvPr/>
            </p:nvSpPr>
            <p:spPr bwMode="auto">
              <a:xfrm>
                <a:off x="2533" y="699"/>
                <a:ext cx="65" cy="94"/>
              </a:xfrm>
              <a:custGeom>
                <a:avLst/>
                <a:gdLst>
                  <a:gd name="T0" fmla="*/ 36 w 65"/>
                  <a:gd name="T1" fmla="*/ 94 h 94"/>
                  <a:gd name="T2" fmla="*/ 65 w 65"/>
                  <a:gd name="T3" fmla="*/ 68 h 94"/>
                  <a:gd name="T4" fmla="*/ 13 w 65"/>
                  <a:gd name="T5" fmla="*/ 0 h 94"/>
                  <a:gd name="T6" fmla="*/ 0 w 65"/>
                  <a:gd name="T7" fmla="*/ 6 h 94"/>
                  <a:gd name="T8" fmla="*/ 52 w 65"/>
                  <a:gd name="T9" fmla="*/ 71 h 94"/>
                  <a:gd name="T10" fmla="*/ 55 w 65"/>
                  <a:gd name="T11" fmla="*/ 62 h 94"/>
                  <a:gd name="T12" fmla="*/ 29 w 65"/>
                  <a:gd name="T13" fmla="*/ 81 h 94"/>
                  <a:gd name="T14" fmla="*/ 36 w 65"/>
                  <a:gd name="T15" fmla="*/ 94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"/>
                  <a:gd name="T25" fmla="*/ 0 h 94"/>
                  <a:gd name="T26" fmla="*/ 65 w 65"/>
                  <a:gd name="T27" fmla="*/ 94 h 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" h="94">
                    <a:moveTo>
                      <a:pt x="36" y="94"/>
                    </a:moveTo>
                    <a:lnTo>
                      <a:pt x="65" y="68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52" y="71"/>
                    </a:lnTo>
                    <a:lnTo>
                      <a:pt x="55" y="62"/>
                    </a:lnTo>
                    <a:lnTo>
                      <a:pt x="29" y="81"/>
                    </a:lnTo>
                    <a:lnTo>
                      <a:pt x="36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41" name="Oval 98"/>
              <p:cNvSpPr>
                <a:spLocks noChangeArrowheads="1"/>
              </p:cNvSpPr>
              <p:nvPr/>
            </p:nvSpPr>
            <p:spPr bwMode="auto">
              <a:xfrm>
                <a:off x="2562" y="874"/>
                <a:ext cx="13" cy="1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42" name="Oval 99"/>
              <p:cNvSpPr>
                <a:spLocks noChangeArrowheads="1"/>
              </p:cNvSpPr>
              <p:nvPr/>
            </p:nvSpPr>
            <p:spPr bwMode="auto">
              <a:xfrm>
                <a:off x="2552" y="894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43" name="Oval 100"/>
              <p:cNvSpPr>
                <a:spLocks noChangeArrowheads="1"/>
              </p:cNvSpPr>
              <p:nvPr/>
            </p:nvSpPr>
            <p:spPr bwMode="auto">
              <a:xfrm>
                <a:off x="2578" y="920"/>
                <a:ext cx="13" cy="1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44" name="Oval 101"/>
              <p:cNvSpPr>
                <a:spLocks noChangeArrowheads="1"/>
              </p:cNvSpPr>
              <p:nvPr/>
            </p:nvSpPr>
            <p:spPr bwMode="auto">
              <a:xfrm>
                <a:off x="2601" y="962"/>
                <a:ext cx="7" cy="1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45" name="Oval 102"/>
              <p:cNvSpPr>
                <a:spLocks noChangeArrowheads="1"/>
              </p:cNvSpPr>
              <p:nvPr/>
            </p:nvSpPr>
            <p:spPr bwMode="auto">
              <a:xfrm>
                <a:off x="2598" y="949"/>
                <a:ext cx="6" cy="1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46" name="Oval 103"/>
              <p:cNvSpPr>
                <a:spLocks noChangeArrowheads="1"/>
              </p:cNvSpPr>
              <p:nvPr/>
            </p:nvSpPr>
            <p:spPr bwMode="auto">
              <a:xfrm>
                <a:off x="2595" y="959"/>
                <a:ext cx="6" cy="1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47" name="Oval 104"/>
              <p:cNvSpPr>
                <a:spLocks noChangeArrowheads="1"/>
              </p:cNvSpPr>
              <p:nvPr/>
            </p:nvSpPr>
            <p:spPr bwMode="auto">
              <a:xfrm>
                <a:off x="2575" y="952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48" name="Oval 105"/>
              <p:cNvSpPr>
                <a:spLocks noChangeArrowheads="1"/>
              </p:cNvSpPr>
              <p:nvPr/>
            </p:nvSpPr>
            <p:spPr bwMode="auto">
              <a:xfrm>
                <a:off x="2585" y="946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49" name="Oval 106"/>
              <p:cNvSpPr>
                <a:spLocks noChangeArrowheads="1"/>
              </p:cNvSpPr>
              <p:nvPr/>
            </p:nvSpPr>
            <p:spPr bwMode="auto">
              <a:xfrm>
                <a:off x="2559" y="933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50" name="Oval 107"/>
              <p:cNvSpPr>
                <a:spLocks noChangeArrowheads="1"/>
              </p:cNvSpPr>
              <p:nvPr/>
            </p:nvSpPr>
            <p:spPr bwMode="auto">
              <a:xfrm>
                <a:off x="2552" y="956"/>
                <a:ext cx="13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51" name="Oval 108"/>
              <p:cNvSpPr>
                <a:spLocks noChangeArrowheads="1"/>
              </p:cNvSpPr>
              <p:nvPr/>
            </p:nvSpPr>
            <p:spPr bwMode="auto">
              <a:xfrm>
                <a:off x="2543" y="923"/>
                <a:ext cx="9" cy="1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52" name="Oval 109"/>
              <p:cNvSpPr>
                <a:spLocks noChangeArrowheads="1"/>
              </p:cNvSpPr>
              <p:nvPr/>
            </p:nvSpPr>
            <p:spPr bwMode="auto">
              <a:xfrm>
                <a:off x="2517" y="913"/>
                <a:ext cx="9" cy="1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53" name="Oval 110"/>
              <p:cNvSpPr>
                <a:spLocks noChangeArrowheads="1"/>
              </p:cNvSpPr>
              <p:nvPr/>
            </p:nvSpPr>
            <p:spPr bwMode="auto">
              <a:xfrm>
                <a:off x="2533" y="943"/>
                <a:ext cx="6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54" name="Oval 111"/>
              <p:cNvSpPr>
                <a:spLocks noChangeArrowheads="1"/>
              </p:cNvSpPr>
              <p:nvPr/>
            </p:nvSpPr>
            <p:spPr bwMode="auto">
              <a:xfrm>
                <a:off x="2507" y="884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55" name="Oval 112"/>
              <p:cNvSpPr>
                <a:spLocks noChangeArrowheads="1"/>
              </p:cNvSpPr>
              <p:nvPr/>
            </p:nvSpPr>
            <p:spPr bwMode="auto">
              <a:xfrm>
                <a:off x="2536" y="861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56" name="Oval 113"/>
              <p:cNvSpPr>
                <a:spLocks noChangeArrowheads="1"/>
              </p:cNvSpPr>
              <p:nvPr/>
            </p:nvSpPr>
            <p:spPr bwMode="auto">
              <a:xfrm>
                <a:off x="2679" y="962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57" name="Oval 114"/>
              <p:cNvSpPr>
                <a:spLocks noChangeArrowheads="1"/>
              </p:cNvSpPr>
              <p:nvPr/>
            </p:nvSpPr>
            <p:spPr bwMode="auto">
              <a:xfrm>
                <a:off x="2686" y="952"/>
                <a:ext cx="9" cy="1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58" name="Oval 115"/>
              <p:cNvSpPr>
                <a:spLocks noChangeArrowheads="1"/>
              </p:cNvSpPr>
              <p:nvPr/>
            </p:nvSpPr>
            <p:spPr bwMode="auto">
              <a:xfrm>
                <a:off x="2705" y="959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59" name="Oval 116"/>
              <p:cNvSpPr>
                <a:spLocks noChangeArrowheads="1"/>
              </p:cNvSpPr>
              <p:nvPr/>
            </p:nvSpPr>
            <p:spPr bwMode="auto">
              <a:xfrm>
                <a:off x="2731" y="943"/>
                <a:ext cx="10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60" name="Oval 117"/>
              <p:cNvSpPr>
                <a:spLocks noChangeArrowheads="1"/>
              </p:cNvSpPr>
              <p:nvPr/>
            </p:nvSpPr>
            <p:spPr bwMode="auto">
              <a:xfrm>
                <a:off x="2705" y="926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61" name="Oval 118"/>
              <p:cNvSpPr>
                <a:spLocks noChangeArrowheads="1"/>
              </p:cNvSpPr>
              <p:nvPr/>
            </p:nvSpPr>
            <p:spPr bwMode="auto">
              <a:xfrm>
                <a:off x="2728" y="923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62" name="Oval 119"/>
              <p:cNvSpPr>
                <a:spLocks noChangeArrowheads="1"/>
              </p:cNvSpPr>
              <p:nvPr/>
            </p:nvSpPr>
            <p:spPr bwMode="auto">
              <a:xfrm>
                <a:off x="2718" y="913"/>
                <a:ext cx="13" cy="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63" name="Oval 120"/>
              <p:cNvSpPr>
                <a:spLocks noChangeArrowheads="1"/>
              </p:cNvSpPr>
              <p:nvPr/>
            </p:nvSpPr>
            <p:spPr bwMode="auto">
              <a:xfrm>
                <a:off x="2744" y="900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64" name="Oval 121"/>
              <p:cNvSpPr>
                <a:spLocks noChangeArrowheads="1"/>
              </p:cNvSpPr>
              <p:nvPr/>
            </p:nvSpPr>
            <p:spPr bwMode="auto">
              <a:xfrm>
                <a:off x="2767" y="907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65" name="Oval 122"/>
              <p:cNvSpPr>
                <a:spLocks noChangeArrowheads="1"/>
              </p:cNvSpPr>
              <p:nvPr/>
            </p:nvSpPr>
            <p:spPr bwMode="auto">
              <a:xfrm>
                <a:off x="2718" y="887"/>
                <a:ext cx="13" cy="1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66" name="Oval 123"/>
              <p:cNvSpPr>
                <a:spLocks noChangeArrowheads="1"/>
              </p:cNvSpPr>
              <p:nvPr/>
            </p:nvSpPr>
            <p:spPr bwMode="auto">
              <a:xfrm>
                <a:off x="2712" y="865"/>
                <a:ext cx="13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67" name="Oval 124"/>
              <p:cNvSpPr>
                <a:spLocks noChangeArrowheads="1"/>
              </p:cNvSpPr>
              <p:nvPr/>
            </p:nvSpPr>
            <p:spPr bwMode="auto">
              <a:xfrm>
                <a:off x="2770" y="858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68" name="Oval 125"/>
              <p:cNvSpPr>
                <a:spLocks noChangeArrowheads="1"/>
              </p:cNvSpPr>
              <p:nvPr/>
            </p:nvSpPr>
            <p:spPr bwMode="auto">
              <a:xfrm>
                <a:off x="2767" y="878"/>
                <a:ext cx="10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69" name="Oval 126"/>
              <p:cNvSpPr>
                <a:spLocks noChangeArrowheads="1"/>
              </p:cNvSpPr>
              <p:nvPr/>
            </p:nvSpPr>
            <p:spPr bwMode="auto">
              <a:xfrm>
                <a:off x="2738" y="852"/>
                <a:ext cx="9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70" name="Oval 127"/>
              <p:cNvSpPr>
                <a:spLocks noChangeArrowheads="1"/>
              </p:cNvSpPr>
              <p:nvPr/>
            </p:nvSpPr>
            <p:spPr bwMode="auto">
              <a:xfrm>
                <a:off x="2712" y="946"/>
                <a:ext cx="9" cy="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4671" name="Oval 128"/>
              <p:cNvSpPr>
                <a:spLocks noChangeArrowheads="1"/>
              </p:cNvSpPr>
              <p:nvPr/>
            </p:nvSpPr>
            <p:spPr bwMode="auto">
              <a:xfrm>
                <a:off x="2692" y="936"/>
                <a:ext cx="10" cy="1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latinLnBrk="0">
                  <a:spcBef>
                    <a:spcPct val="0"/>
                  </a:spcBef>
                </a:pPr>
                <a:endParaRPr lang="ja-JP" altLang="en-US" b="1">
                  <a:latin typeface="Arial" charset="0"/>
                  <a:ea typeface="ＭＳ Ｐゴシック" charset="-128"/>
                </a:endParaRPr>
              </a:p>
            </p:txBody>
          </p:sp>
        </p:grpSp>
      </p:grpSp>
      <p:sp>
        <p:nvSpPr>
          <p:cNvPr id="14347" name="Text Box 129"/>
          <p:cNvSpPr txBox="1">
            <a:spLocks noChangeArrowheads="1"/>
          </p:cNvSpPr>
          <p:nvPr/>
        </p:nvSpPr>
        <p:spPr bwMode="auto">
          <a:xfrm>
            <a:off x="2784398" y="2627729"/>
            <a:ext cx="1079500" cy="586957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atinLnBrk="0"/>
            <a:r>
              <a:rPr lang="en-US" altLang="ja-JP" sz="1600" b="1" dirty="0">
                <a:ea typeface="ＭＳ Ｐゴシック" charset="-128"/>
              </a:rPr>
              <a:t>De-S </a:t>
            </a:r>
            <a:r>
              <a:rPr lang="en-US" altLang="ja-JP" sz="1600" b="1" dirty="0" smtClean="0">
                <a:ea typeface="ＭＳ Ｐゴシック" charset="-128"/>
              </a:rPr>
              <a:t>Slag</a:t>
            </a:r>
          </a:p>
          <a:p>
            <a:r>
              <a:rPr lang="en-US" altLang="ja-JP" sz="1600" b="1" dirty="0">
                <a:ea typeface="ＭＳ Ｐゴシック" charset="-128"/>
              </a:rPr>
              <a:t>De-P </a:t>
            </a:r>
            <a:r>
              <a:rPr lang="en-US" altLang="ja-JP" sz="1600" b="1" dirty="0" smtClean="0">
                <a:ea typeface="ＭＳ Ｐゴシック" charset="-128"/>
              </a:rPr>
              <a:t>Slag</a:t>
            </a:r>
            <a:endParaRPr lang="en-US" altLang="ja-JP" sz="1600" b="1" dirty="0">
              <a:ea typeface="ＭＳ Ｐゴシック" charset="-128"/>
            </a:endParaRPr>
          </a:p>
        </p:txBody>
      </p:sp>
      <p:grpSp>
        <p:nvGrpSpPr>
          <p:cNvPr id="6" name="Group 370"/>
          <p:cNvGrpSpPr>
            <a:grpSpLocks/>
          </p:cNvGrpSpPr>
          <p:nvPr/>
        </p:nvGrpSpPr>
        <p:grpSpPr bwMode="auto">
          <a:xfrm>
            <a:off x="4287838" y="1404732"/>
            <a:ext cx="450850" cy="576263"/>
            <a:chOff x="2877" y="935"/>
            <a:chExt cx="284" cy="363"/>
          </a:xfrm>
        </p:grpSpPr>
        <p:sp>
          <p:nvSpPr>
            <p:cNvPr id="14558" name="Freeform 131"/>
            <p:cNvSpPr>
              <a:spLocks/>
            </p:cNvSpPr>
            <p:nvPr/>
          </p:nvSpPr>
          <p:spPr bwMode="auto">
            <a:xfrm>
              <a:off x="2913" y="1174"/>
              <a:ext cx="187" cy="94"/>
            </a:xfrm>
            <a:custGeom>
              <a:avLst/>
              <a:gdLst>
                <a:gd name="T0" fmla="*/ 0 w 362"/>
                <a:gd name="T1" fmla="*/ 0 h 207"/>
                <a:gd name="T2" fmla="*/ 0 w 362"/>
                <a:gd name="T3" fmla="*/ 3 h 207"/>
                <a:gd name="T4" fmla="*/ 2 w 362"/>
                <a:gd name="T5" fmla="*/ 4 h 207"/>
                <a:gd name="T6" fmla="*/ 5 w 362"/>
                <a:gd name="T7" fmla="*/ 4 h 207"/>
                <a:gd name="T8" fmla="*/ 9 w 362"/>
                <a:gd name="T9" fmla="*/ 4 h 207"/>
                <a:gd name="T10" fmla="*/ 13 w 362"/>
                <a:gd name="T11" fmla="*/ 3 h 207"/>
                <a:gd name="T12" fmla="*/ 13 w 362"/>
                <a:gd name="T13" fmla="*/ 2 h 207"/>
                <a:gd name="T14" fmla="*/ 13 w 362"/>
                <a:gd name="T15" fmla="*/ 0 h 207"/>
                <a:gd name="T16" fmla="*/ 12 w 362"/>
                <a:gd name="T17" fmla="*/ 0 h 207"/>
                <a:gd name="T18" fmla="*/ 10 w 362"/>
                <a:gd name="T19" fmla="*/ 0 h 207"/>
                <a:gd name="T20" fmla="*/ 9 w 362"/>
                <a:gd name="T21" fmla="*/ 0 h 207"/>
                <a:gd name="T22" fmla="*/ 7 w 362"/>
                <a:gd name="T23" fmla="*/ 1 h 207"/>
                <a:gd name="T24" fmla="*/ 7 w 362"/>
                <a:gd name="T25" fmla="*/ 1 h 207"/>
                <a:gd name="T26" fmla="*/ 6 w 362"/>
                <a:gd name="T27" fmla="*/ 1 h 207"/>
                <a:gd name="T28" fmla="*/ 6 w 362"/>
                <a:gd name="T29" fmla="*/ 1 h 207"/>
                <a:gd name="T30" fmla="*/ 5 w 362"/>
                <a:gd name="T31" fmla="*/ 0 h 207"/>
                <a:gd name="T32" fmla="*/ 2 w 362"/>
                <a:gd name="T33" fmla="*/ 0 h 207"/>
                <a:gd name="T34" fmla="*/ 0 w 362"/>
                <a:gd name="T35" fmla="*/ 0 h 207"/>
                <a:gd name="T36" fmla="*/ 0 w 362"/>
                <a:gd name="T37" fmla="*/ 0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2"/>
                <a:gd name="T58" fmla="*/ 0 h 207"/>
                <a:gd name="T59" fmla="*/ 362 w 362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2" h="207">
                  <a:moveTo>
                    <a:pt x="0" y="36"/>
                  </a:moveTo>
                  <a:lnTo>
                    <a:pt x="0" y="138"/>
                  </a:lnTo>
                  <a:lnTo>
                    <a:pt x="53" y="184"/>
                  </a:lnTo>
                  <a:lnTo>
                    <a:pt x="135" y="207"/>
                  </a:lnTo>
                  <a:lnTo>
                    <a:pt x="253" y="207"/>
                  </a:lnTo>
                  <a:lnTo>
                    <a:pt x="355" y="164"/>
                  </a:lnTo>
                  <a:lnTo>
                    <a:pt x="362" y="128"/>
                  </a:lnTo>
                  <a:lnTo>
                    <a:pt x="362" y="19"/>
                  </a:lnTo>
                  <a:lnTo>
                    <a:pt x="332" y="0"/>
                  </a:lnTo>
                  <a:lnTo>
                    <a:pt x="280" y="13"/>
                  </a:lnTo>
                  <a:lnTo>
                    <a:pt x="244" y="33"/>
                  </a:lnTo>
                  <a:lnTo>
                    <a:pt x="204" y="49"/>
                  </a:lnTo>
                  <a:lnTo>
                    <a:pt x="188" y="49"/>
                  </a:lnTo>
                  <a:lnTo>
                    <a:pt x="171" y="46"/>
                  </a:lnTo>
                  <a:lnTo>
                    <a:pt x="155" y="39"/>
                  </a:lnTo>
                  <a:lnTo>
                    <a:pt x="119" y="13"/>
                  </a:lnTo>
                  <a:lnTo>
                    <a:pt x="36" y="0"/>
                  </a:lnTo>
                  <a:lnTo>
                    <a:pt x="0" y="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59" name="Freeform 132"/>
            <p:cNvSpPr>
              <a:spLocks/>
            </p:cNvSpPr>
            <p:nvPr/>
          </p:nvSpPr>
          <p:spPr bwMode="auto">
            <a:xfrm>
              <a:off x="2879" y="982"/>
              <a:ext cx="280" cy="315"/>
            </a:xfrm>
            <a:custGeom>
              <a:avLst/>
              <a:gdLst>
                <a:gd name="T0" fmla="*/ 5 w 543"/>
                <a:gd name="T1" fmla="*/ 0 h 690"/>
                <a:gd name="T2" fmla="*/ 5 w 543"/>
                <a:gd name="T3" fmla="*/ 0 h 690"/>
                <a:gd name="T4" fmla="*/ 2 w 543"/>
                <a:gd name="T5" fmla="*/ 0 h 690"/>
                <a:gd name="T6" fmla="*/ 2 w 543"/>
                <a:gd name="T7" fmla="*/ 0 h 690"/>
                <a:gd name="T8" fmla="*/ 3 w 543"/>
                <a:gd name="T9" fmla="*/ 0 h 690"/>
                <a:gd name="T10" fmla="*/ 0 w 543"/>
                <a:gd name="T11" fmla="*/ 4 h 690"/>
                <a:gd name="T12" fmla="*/ 0 w 543"/>
                <a:gd name="T13" fmla="*/ 11 h 690"/>
                <a:gd name="T14" fmla="*/ 0 w 543"/>
                <a:gd name="T15" fmla="*/ 12 h 690"/>
                <a:gd name="T16" fmla="*/ 1 w 543"/>
                <a:gd name="T17" fmla="*/ 12 h 690"/>
                <a:gd name="T18" fmla="*/ 1 w 543"/>
                <a:gd name="T19" fmla="*/ 12 h 690"/>
                <a:gd name="T20" fmla="*/ 2 w 543"/>
                <a:gd name="T21" fmla="*/ 13 h 690"/>
                <a:gd name="T22" fmla="*/ 3 w 543"/>
                <a:gd name="T23" fmla="*/ 13 h 690"/>
                <a:gd name="T24" fmla="*/ 4 w 543"/>
                <a:gd name="T25" fmla="*/ 13 h 690"/>
                <a:gd name="T26" fmla="*/ 7 w 543"/>
                <a:gd name="T27" fmla="*/ 14 h 690"/>
                <a:gd name="T28" fmla="*/ 8 w 543"/>
                <a:gd name="T29" fmla="*/ 14 h 690"/>
                <a:gd name="T30" fmla="*/ 9 w 543"/>
                <a:gd name="T31" fmla="*/ 14 h 690"/>
                <a:gd name="T32" fmla="*/ 11 w 543"/>
                <a:gd name="T33" fmla="*/ 14 h 690"/>
                <a:gd name="T34" fmla="*/ 12 w 543"/>
                <a:gd name="T35" fmla="*/ 14 h 690"/>
                <a:gd name="T36" fmla="*/ 14 w 543"/>
                <a:gd name="T37" fmla="*/ 13 h 690"/>
                <a:gd name="T38" fmla="*/ 14 w 543"/>
                <a:gd name="T39" fmla="*/ 13 h 690"/>
                <a:gd name="T40" fmla="*/ 15 w 543"/>
                <a:gd name="T41" fmla="*/ 13 h 690"/>
                <a:gd name="T42" fmla="*/ 15 w 543"/>
                <a:gd name="T43" fmla="*/ 13 h 690"/>
                <a:gd name="T44" fmla="*/ 16 w 543"/>
                <a:gd name="T45" fmla="*/ 13 h 690"/>
                <a:gd name="T46" fmla="*/ 17 w 543"/>
                <a:gd name="T47" fmla="*/ 12 h 690"/>
                <a:gd name="T48" fmla="*/ 18 w 543"/>
                <a:gd name="T49" fmla="*/ 12 h 690"/>
                <a:gd name="T50" fmla="*/ 18 w 543"/>
                <a:gd name="T51" fmla="*/ 12 h 690"/>
                <a:gd name="T52" fmla="*/ 18 w 543"/>
                <a:gd name="T53" fmla="*/ 12 h 690"/>
                <a:gd name="T54" fmla="*/ 18 w 543"/>
                <a:gd name="T55" fmla="*/ 12 h 690"/>
                <a:gd name="T56" fmla="*/ 18 w 543"/>
                <a:gd name="T57" fmla="*/ 5 h 690"/>
                <a:gd name="T58" fmla="*/ 20 w 543"/>
                <a:gd name="T59" fmla="*/ 5 h 690"/>
                <a:gd name="T60" fmla="*/ 20 w 543"/>
                <a:gd name="T61" fmla="*/ 5 h 690"/>
                <a:gd name="T62" fmla="*/ 20 w 543"/>
                <a:gd name="T63" fmla="*/ 5 h 690"/>
                <a:gd name="T64" fmla="*/ 20 w 543"/>
                <a:gd name="T65" fmla="*/ 5 h 690"/>
                <a:gd name="T66" fmla="*/ 15 w 543"/>
                <a:gd name="T67" fmla="*/ 5 h 690"/>
                <a:gd name="T68" fmla="*/ 15 w 543"/>
                <a:gd name="T69" fmla="*/ 11 h 690"/>
                <a:gd name="T70" fmla="*/ 15 w 543"/>
                <a:gd name="T71" fmla="*/ 11 h 690"/>
                <a:gd name="T72" fmla="*/ 15 w 543"/>
                <a:gd name="T73" fmla="*/ 11 h 690"/>
                <a:gd name="T74" fmla="*/ 14 w 543"/>
                <a:gd name="T75" fmla="*/ 12 h 690"/>
                <a:gd name="T76" fmla="*/ 14 w 543"/>
                <a:gd name="T77" fmla="*/ 12 h 690"/>
                <a:gd name="T78" fmla="*/ 13 w 543"/>
                <a:gd name="T79" fmla="*/ 12 h 690"/>
                <a:gd name="T80" fmla="*/ 11 w 543"/>
                <a:gd name="T81" fmla="*/ 12 h 690"/>
                <a:gd name="T82" fmla="*/ 9 w 543"/>
                <a:gd name="T83" fmla="*/ 12 h 690"/>
                <a:gd name="T84" fmla="*/ 8 w 543"/>
                <a:gd name="T85" fmla="*/ 12 h 690"/>
                <a:gd name="T86" fmla="*/ 7 w 543"/>
                <a:gd name="T87" fmla="*/ 12 h 690"/>
                <a:gd name="T88" fmla="*/ 7 w 543"/>
                <a:gd name="T89" fmla="*/ 12 h 690"/>
                <a:gd name="T90" fmla="*/ 6 w 543"/>
                <a:gd name="T91" fmla="*/ 12 h 690"/>
                <a:gd name="T92" fmla="*/ 5 w 543"/>
                <a:gd name="T93" fmla="*/ 12 h 690"/>
                <a:gd name="T94" fmla="*/ 5 w 543"/>
                <a:gd name="T95" fmla="*/ 12 h 690"/>
                <a:gd name="T96" fmla="*/ 5 w 543"/>
                <a:gd name="T97" fmla="*/ 12 h 690"/>
                <a:gd name="T98" fmla="*/ 4 w 543"/>
                <a:gd name="T99" fmla="*/ 12 h 690"/>
                <a:gd name="T100" fmla="*/ 4 w 543"/>
                <a:gd name="T101" fmla="*/ 12 h 690"/>
                <a:gd name="T102" fmla="*/ 4 w 543"/>
                <a:gd name="T103" fmla="*/ 12 h 690"/>
                <a:gd name="T104" fmla="*/ 3 w 543"/>
                <a:gd name="T105" fmla="*/ 11 h 690"/>
                <a:gd name="T106" fmla="*/ 3 w 543"/>
                <a:gd name="T107" fmla="*/ 11 h 690"/>
                <a:gd name="T108" fmla="*/ 3 w 543"/>
                <a:gd name="T109" fmla="*/ 10 h 690"/>
                <a:gd name="T110" fmla="*/ 3 w 543"/>
                <a:gd name="T111" fmla="*/ 4 h 690"/>
                <a:gd name="T112" fmla="*/ 5 w 543"/>
                <a:gd name="T113" fmla="*/ 0 h 690"/>
                <a:gd name="T114" fmla="*/ 5 w 543"/>
                <a:gd name="T115" fmla="*/ 0 h 6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3"/>
                <a:gd name="T175" fmla="*/ 0 h 690"/>
                <a:gd name="T176" fmla="*/ 543 w 543"/>
                <a:gd name="T177" fmla="*/ 690 h 6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3" h="690">
                  <a:moveTo>
                    <a:pt x="142" y="13"/>
                  </a:moveTo>
                  <a:lnTo>
                    <a:pt x="142" y="0"/>
                  </a:lnTo>
                  <a:lnTo>
                    <a:pt x="50" y="0"/>
                  </a:lnTo>
                  <a:lnTo>
                    <a:pt x="50" y="16"/>
                  </a:lnTo>
                  <a:lnTo>
                    <a:pt x="73" y="16"/>
                  </a:lnTo>
                  <a:lnTo>
                    <a:pt x="0" y="181"/>
                  </a:lnTo>
                  <a:lnTo>
                    <a:pt x="0" y="578"/>
                  </a:lnTo>
                  <a:lnTo>
                    <a:pt x="0" y="588"/>
                  </a:lnTo>
                  <a:lnTo>
                    <a:pt x="7" y="601"/>
                  </a:lnTo>
                  <a:lnTo>
                    <a:pt x="20" y="615"/>
                  </a:lnTo>
                  <a:lnTo>
                    <a:pt x="53" y="641"/>
                  </a:lnTo>
                  <a:lnTo>
                    <a:pt x="76" y="654"/>
                  </a:lnTo>
                  <a:lnTo>
                    <a:pt x="109" y="667"/>
                  </a:lnTo>
                  <a:lnTo>
                    <a:pt x="185" y="687"/>
                  </a:lnTo>
                  <a:lnTo>
                    <a:pt x="221" y="690"/>
                  </a:lnTo>
                  <a:lnTo>
                    <a:pt x="250" y="690"/>
                  </a:lnTo>
                  <a:lnTo>
                    <a:pt x="306" y="690"/>
                  </a:lnTo>
                  <a:lnTo>
                    <a:pt x="339" y="684"/>
                  </a:lnTo>
                  <a:lnTo>
                    <a:pt x="379" y="674"/>
                  </a:lnTo>
                  <a:lnTo>
                    <a:pt x="398" y="667"/>
                  </a:lnTo>
                  <a:lnTo>
                    <a:pt x="412" y="661"/>
                  </a:lnTo>
                  <a:lnTo>
                    <a:pt x="431" y="654"/>
                  </a:lnTo>
                  <a:lnTo>
                    <a:pt x="441" y="644"/>
                  </a:lnTo>
                  <a:lnTo>
                    <a:pt x="461" y="631"/>
                  </a:lnTo>
                  <a:lnTo>
                    <a:pt x="481" y="618"/>
                  </a:lnTo>
                  <a:lnTo>
                    <a:pt x="487" y="608"/>
                  </a:lnTo>
                  <a:lnTo>
                    <a:pt x="490" y="601"/>
                  </a:lnTo>
                  <a:lnTo>
                    <a:pt x="490" y="598"/>
                  </a:lnTo>
                  <a:lnTo>
                    <a:pt x="490" y="240"/>
                  </a:lnTo>
                  <a:lnTo>
                    <a:pt x="533" y="240"/>
                  </a:lnTo>
                  <a:lnTo>
                    <a:pt x="533" y="256"/>
                  </a:lnTo>
                  <a:lnTo>
                    <a:pt x="543" y="256"/>
                  </a:lnTo>
                  <a:lnTo>
                    <a:pt x="543" y="217"/>
                  </a:lnTo>
                  <a:lnTo>
                    <a:pt x="425" y="217"/>
                  </a:lnTo>
                  <a:lnTo>
                    <a:pt x="425" y="549"/>
                  </a:lnTo>
                  <a:lnTo>
                    <a:pt x="415" y="575"/>
                  </a:lnTo>
                  <a:lnTo>
                    <a:pt x="408" y="578"/>
                  </a:lnTo>
                  <a:lnTo>
                    <a:pt x="395" y="592"/>
                  </a:lnTo>
                  <a:lnTo>
                    <a:pt x="375" y="605"/>
                  </a:lnTo>
                  <a:lnTo>
                    <a:pt x="349" y="615"/>
                  </a:lnTo>
                  <a:lnTo>
                    <a:pt x="300" y="624"/>
                  </a:lnTo>
                  <a:lnTo>
                    <a:pt x="250" y="628"/>
                  </a:lnTo>
                  <a:lnTo>
                    <a:pt x="224" y="628"/>
                  </a:lnTo>
                  <a:lnTo>
                    <a:pt x="201" y="624"/>
                  </a:lnTo>
                  <a:lnTo>
                    <a:pt x="181" y="618"/>
                  </a:lnTo>
                  <a:lnTo>
                    <a:pt x="161" y="615"/>
                  </a:lnTo>
                  <a:lnTo>
                    <a:pt x="142" y="608"/>
                  </a:lnTo>
                  <a:lnTo>
                    <a:pt x="129" y="605"/>
                  </a:lnTo>
                  <a:lnTo>
                    <a:pt x="122" y="601"/>
                  </a:lnTo>
                  <a:lnTo>
                    <a:pt x="119" y="598"/>
                  </a:lnTo>
                  <a:lnTo>
                    <a:pt x="115" y="595"/>
                  </a:lnTo>
                  <a:lnTo>
                    <a:pt x="106" y="588"/>
                  </a:lnTo>
                  <a:lnTo>
                    <a:pt x="79" y="569"/>
                  </a:lnTo>
                  <a:lnTo>
                    <a:pt x="69" y="549"/>
                  </a:lnTo>
                  <a:lnTo>
                    <a:pt x="66" y="539"/>
                  </a:lnTo>
                  <a:lnTo>
                    <a:pt x="66" y="187"/>
                  </a:lnTo>
                  <a:lnTo>
                    <a:pt x="142" y="16"/>
                  </a:lnTo>
                  <a:lnTo>
                    <a:pt x="142" y="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60" name="Freeform 133"/>
            <p:cNvSpPr>
              <a:spLocks/>
            </p:cNvSpPr>
            <p:nvPr/>
          </p:nvSpPr>
          <p:spPr bwMode="auto">
            <a:xfrm>
              <a:off x="2877" y="981"/>
              <a:ext cx="284" cy="317"/>
            </a:xfrm>
            <a:custGeom>
              <a:avLst/>
              <a:gdLst>
                <a:gd name="T0" fmla="*/ 2 w 549"/>
                <a:gd name="T1" fmla="*/ 0 h 696"/>
                <a:gd name="T2" fmla="*/ 3 w 549"/>
                <a:gd name="T3" fmla="*/ 0 h 696"/>
                <a:gd name="T4" fmla="*/ 0 w 549"/>
                <a:gd name="T5" fmla="*/ 4 h 696"/>
                <a:gd name="T6" fmla="*/ 1 w 549"/>
                <a:gd name="T7" fmla="*/ 12 h 696"/>
                <a:gd name="T8" fmla="*/ 2 w 549"/>
                <a:gd name="T9" fmla="*/ 13 h 696"/>
                <a:gd name="T10" fmla="*/ 3 w 549"/>
                <a:gd name="T11" fmla="*/ 13 h 696"/>
                <a:gd name="T12" fmla="*/ 7 w 549"/>
                <a:gd name="T13" fmla="*/ 14 h 696"/>
                <a:gd name="T14" fmla="*/ 11 w 549"/>
                <a:gd name="T15" fmla="*/ 14 h 696"/>
                <a:gd name="T16" fmla="*/ 14 w 549"/>
                <a:gd name="T17" fmla="*/ 13 h 696"/>
                <a:gd name="T18" fmla="*/ 15 w 549"/>
                <a:gd name="T19" fmla="*/ 13 h 696"/>
                <a:gd name="T20" fmla="*/ 17 w 549"/>
                <a:gd name="T21" fmla="*/ 13 h 696"/>
                <a:gd name="T22" fmla="*/ 18 w 549"/>
                <a:gd name="T23" fmla="*/ 12 h 696"/>
                <a:gd name="T24" fmla="*/ 19 w 549"/>
                <a:gd name="T25" fmla="*/ 12 h 696"/>
                <a:gd name="T26" fmla="*/ 18 w 549"/>
                <a:gd name="T27" fmla="*/ 5 h 696"/>
                <a:gd name="T28" fmla="*/ 20 w 549"/>
                <a:gd name="T29" fmla="*/ 5 h 696"/>
                <a:gd name="T30" fmla="*/ 20 w 549"/>
                <a:gd name="T31" fmla="*/ 5 h 696"/>
                <a:gd name="T32" fmla="*/ 16 w 549"/>
                <a:gd name="T33" fmla="*/ 4 h 696"/>
                <a:gd name="T34" fmla="*/ 15 w 549"/>
                <a:gd name="T35" fmla="*/ 11 h 696"/>
                <a:gd name="T36" fmla="*/ 15 w 549"/>
                <a:gd name="T37" fmla="*/ 11 h 696"/>
                <a:gd name="T38" fmla="*/ 14 w 549"/>
                <a:gd name="T39" fmla="*/ 12 h 696"/>
                <a:gd name="T40" fmla="*/ 13 w 549"/>
                <a:gd name="T41" fmla="*/ 12 h 696"/>
                <a:gd name="T42" fmla="*/ 9 w 549"/>
                <a:gd name="T43" fmla="*/ 12 h 696"/>
                <a:gd name="T44" fmla="*/ 7 w 549"/>
                <a:gd name="T45" fmla="*/ 12 h 696"/>
                <a:gd name="T46" fmla="*/ 6 w 549"/>
                <a:gd name="T47" fmla="*/ 12 h 696"/>
                <a:gd name="T48" fmla="*/ 5 w 549"/>
                <a:gd name="T49" fmla="*/ 12 h 696"/>
                <a:gd name="T50" fmla="*/ 5 w 549"/>
                <a:gd name="T51" fmla="*/ 12 h 696"/>
                <a:gd name="T52" fmla="*/ 4 w 549"/>
                <a:gd name="T53" fmla="*/ 12 h 696"/>
                <a:gd name="T54" fmla="*/ 3 w 549"/>
                <a:gd name="T55" fmla="*/ 11 h 696"/>
                <a:gd name="T56" fmla="*/ 3 w 549"/>
                <a:gd name="T57" fmla="*/ 10 h 696"/>
                <a:gd name="T58" fmla="*/ 6 w 549"/>
                <a:gd name="T59" fmla="*/ 0 h 696"/>
                <a:gd name="T60" fmla="*/ 5 w 549"/>
                <a:gd name="T61" fmla="*/ 0 h 696"/>
                <a:gd name="T62" fmla="*/ 3 w 549"/>
                <a:gd name="T63" fmla="*/ 4 h 696"/>
                <a:gd name="T64" fmla="*/ 3 w 549"/>
                <a:gd name="T65" fmla="*/ 11 h 696"/>
                <a:gd name="T66" fmla="*/ 4 w 549"/>
                <a:gd name="T67" fmla="*/ 12 h 696"/>
                <a:gd name="T68" fmla="*/ 5 w 549"/>
                <a:gd name="T69" fmla="*/ 12 h 696"/>
                <a:gd name="T70" fmla="*/ 5 w 549"/>
                <a:gd name="T71" fmla="*/ 12 h 696"/>
                <a:gd name="T72" fmla="*/ 7 w 549"/>
                <a:gd name="T73" fmla="*/ 12 h 696"/>
                <a:gd name="T74" fmla="*/ 9 w 549"/>
                <a:gd name="T75" fmla="*/ 12 h 696"/>
                <a:gd name="T76" fmla="*/ 11 w 549"/>
                <a:gd name="T77" fmla="*/ 12 h 696"/>
                <a:gd name="T78" fmla="*/ 14 w 549"/>
                <a:gd name="T79" fmla="*/ 12 h 696"/>
                <a:gd name="T80" fmla="*/ 15 w 549"/>
                <a:gd name="T81" fmla="*/ 11 h 696"/>
                <a:gd name="T82" fmla="*/ 16 w 549"/>
                <a:gd name="T83" fmla="*/ 11 h 696"/>
                <a:gd name="T84" fmla="*/ 16 w 549"/>
                <a:gd name="T85" fmla="*/ 5 h 696"/>
                <a:gd name="T86" fmla="*/ 20 w 549"/>
                <a:gd name="T87" fmla="*/ 5 h 696"/>
                <a:gd name="T88" fmla="*/ 20 w 549"/>
                <a:gd name="T89" fmla="*/ 5 h 696"/>
                <a:gd name="T90" fmla="*/ 20 w 549"/>
                <a:gd name="T91" fmla="*/ 5 h 696"/>
                <a:gd name="T92" fmla="*/ 20 w 549"/>
                <a:gd name="T93" fmla="*/ 5 h 696"/>
                <a:gd name="T94" fmla="*/ 18 w 549"/>
                <a:gd name="T95" fmla="*/ 12 h 696"/>
                <a:gd name="T96" fmla="*/ 18 w 549"/>
                <a:gd name="T97" fmla="*/ 12 h 696"/>
                <a:gd name="T98" fmla="*/ 17 w 549"/>
                <a:gd name="T99" fmla="*/ 13 h 696"/>
                <a:gd name="T100" fmla="*/ 16 w 549"/>
                <a:gd name="T101" fmla="*/ 13 h 696"/>
                <a:gd name="T102" fmla="*/ 14 w 549"/>
                <a:gd name="T103" fmla="*/ 13 h 696"/>
                <a:gd name="T104" fmla="*/ 13 w 549"/>
                <a:gd name="T105" fmla="*/ 14 h 696"/>
                <a:gd name="T106" fmla="*/ 8 w 549"/>
                <a:gd name="T107" fmla="*/ 14 h 696"/>
                <a:gd name="T108" fmla="*/ 4 w 549"/>
                <a:gd name="T109" fmla="*/ 13 h 696"/>
                <a:gd name="T110" fmla="*/ 2 w 549"/>
                <a:gd name="T111" fmla="*/ 13 h 696"/>
                <a:gd name="T112" fmla="*/ 1 w 549"/>
                <a:gd name="T113" fmla="*/ 12 h 696"/>
                <a:gd name="T114" fmla="*/ 1 w 549"/>
                <a:gd name="T115" fmla="*/ 12 h 696"/>
                <a:gd name="T116" fmla="*/ 1 w 549"/>
                <a:gd name="T117" fmla="*/ 4 h 696"/>
                <a:gd name="T118" fmla="*/ 2 w 549"/>
                <a:gd name="T119" fmla="*/ 0 h 696"/>
                <a:gd name="T120" fmla="*/ 2 w 549"/>
                <a:gd name="T121" fmla="*/ 0 h 696"/>
                <a:gd name="T122" fmla="*/ 5 w 549"/>
                <a:gd name="T123" fmla="*/ 0 h 696"/>
                <a:gd name="T124" fmla="*/ 6 w 549"/>
                <a:gd name="T125" fmla="*/ 0 h 6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9"/>
                <a:gd name="T190" fmla="*/ 0 h 696"/>
                <a:gd name="T191" fmla="*/ 549 w 549"/>
                <a:gd name="T192" fmla="*/ 696 h 6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9" h="696">
                  <a:moveTo>
                    <a:pt x="148" y="0"/>
                  </a:moveTo>
                  <a:lnTo>
                    <a:pt x="49" y="0"/>
                  </a:lnTo>
                  <a:lnTo>
                    <a:pt x="49" y="23"/>
                  </a:lnTo>
                  <a:lnTo>
                    <a:pt x="76" y="23"/>
                  </a:lnTo>
                  <a:lnTo>
                    <a:pt x="72" y="19"/>
                  </a:lnTo>
                  <a:lnTo>
                    <a:pt x="0" y="184"/>
                  </a:lnTo>
                  <a:lnTo>
                    <a:pt x="0" y="591"/>
                  </a:lnTo>
                  <a:lnTo>
                    <a:pt x="7" y="608"/>
                  </a:lnTo>
                  <a:lnTo>
                    <a:pt x="20" y="621"/>
                  </a:lnTo>
                  <a:lnTo>
                    <a:pt x="53" y="647"/>
                  </a:lnTo>
                  <a:lnTo>
                    <a:pt x="56" y="647"/>
                  </a:lnTo>
                  <a:lnTo>
                    <a:pt x="79" y="660"/>
                  </a:lnTo>
                  <a:lnTo>
                    <a:pt x="112" y="673"/>
                  </a:lnTo>
                  <a:lnTo>
                    <a:pt x="188" y="693"/>
                  </a:lnTo>
                  <a:lnTo>
                    <a:pt x="224" y="696"/>
                  </a:lnTo>
                  <a:lnTo>
                    <a:pt x="309" y="696"/>
                  </a:lnTo>
                  <a:lnTo>
                    <a:pt x="342" y="690"/>
                  </a:lnTo>
                  <a:lnTo>
                    <a:pt x="382" y="680"/>
                  </a:lnTo>
                  <a:lnTo>
                    <a:pt x="401" y="673"/>
                  </a:lnTo>
                  <a:lnTo>
                    <a:pt x="415" y="667"/>
                  </a:lnTo>
                  <a:lnTo>
                    <a:pt x="438" y="660"/>
                  </a:lnTo>
                  <a:lnTo>
                    <a:pt x="447" y="650"/>
                  </a:lnTo>
                  <a:lnTo>
                    <a:pt x="487" y="624"/>
                  </a:lnTo>
                  <a:lnTo>
                    <a:pt x="493" y="614"/>
                  </a:lnTo>
                  <a:lnTo>
                    <a:pt x="493" y="611"/>
                  </a:lnTo>
                  <a:lnTo>
                    <a:pt x="497" y="604"/>
                  </a:lnTo>
                  <a:lnTo>
                    <a:pt x="497" y="243"/>
                  </a:lnTo>
                  <a:lnTo>
                    <a:pt x="493" y="246"/>
                  </a:lnTo>
                  <a:lnTo>
                    <a:pt x="536" y="246"/>
                  </a:lnTo>
                  <a:lnTo>
                    <a:pt x="533" y="243"/>
                  </a:lnTo>
                  <a:lnTo>
                    <a:pt x="533" y="263"/>
                  </a:lnTo>
                  <a:lnTo>
                    <a:pt x="549" y="263"/>
                  </a:lnTo>
                  <a:lnTo>
                    <a:pt x="549" y="217"/>
                  </a:lnTo>
                  <a:lnTo>
                    <a:pt x="424" y="217"/>
                  </a:lnTo>
                  <a:lnTo>
                    <a:pt x="424" y="552"/>
                  </a:lnTo>
                  <a:lnTo>
                    <a:pt x="415" y="578"/>
                  </a:lnTo>
                  <a:lnTo>
                    <a:pt x="418" y="575"/>
                  </a:lnTo>
                  <a:lnTo>
                    <a:pt x="408" y="578"/>
                  </a:lnTo>
                  <a:lnTo>
                    <a:pt x="395" y="591"/>
                  </a:lnTo>
                  <a:lnTo>
                    <a:pt x="375" y="604"/>
                  </a:lnTo>
                  <a:lnTo>
                    <a:pt x="378" y="604"/>
                  </a:lnTo>
                  <a:lnTo>
                    <a:pt x="352" y="614"/>
                  </a:lnTo>
                  <a:lnTo>
                    <a:pt x="303" y="624"/>
                  </a:lnTo>
                  <a:lnTo>
                    <a:pt x="253" y="627"/>
                  </a:lnTo>
                  <a:lnTo>
                    <a:pt x="227" y="627"/>
                  </a:lnTo>
                  <a:lnTo>
                    <a:pt x="204" y="624"/>
                  </a:lnTo>
                  <a:lnTo>
                    <a:pt x="184" y="618"/>
                  </a:lnTo>
                  <a:lnTo>
                    <a:pt x="164" y="614"/>
                  </a:lnTo>
                  <a:lnTo>
                    <a:pt x="145" y="608"/>
                  </a:lnTo>
                  <a:lnTo>
                    <a:pt x="132" y="604"/>
                  </a:lnTo>
                  <a:lnTo>
                    <a:pt x="125" y="601"/>
                  </a:lnTo>
                  <a:lnTo>
                    <a:pt x="128" y="601"/>
                  </a:lnTo>
                  <a:lnTo>
                    <a:pt x="122" y="595"/>
                  </a:lnTo>
                  <a:lnTo>
                    <a:pt x="112" y="588"/>
                  </a:lnTo>
                  <a:lnTo>
                    <a:pt x="86" y="568"/>
                  </a:lnTo>
                  <a:lnTo>
                    <a:pt x="86" y="572"/>
                  </a:lnTo>
                  <a:lnTo>
                    <a:pt x="76" y="552"/>
                  </a:lnTo>
                  <a:lnTo>
                    <a:pt x="72" y="542"/>
                  </a:lnTo>
                  <a:lnTo>
                    <a:pt x="72" y="190"/>
                  </a:lnTo>
                  <a:lnTo>
                    <a:pt x="148" y="19"/>
                  </a:lnTo>
                  <a:lnTo>
                    <a:pt x="148" y="0"/>
                  </a:lnTo>
                  <a:lnTo>
                    <a:pt x="141" y="3"/>
                  </a:lnTo>
                  <a:lnTo>
                    <a:pt x="141" y="19"/>
                  </a:lnTo>
                  <a:lnTo>
                    <a:pt x="66" y="190"/>
                  </a:lnTo>
                  <a:lnTo>
                    <a:pt x="66" y="542"/>
                  </a:lnTo>
                  <a:lnTo>
                    <a:pt x="69" y="552"/>
                  </a:lnTo>
                  <a:lnTo>
                    <a:pt x="79" y="575"/>
                  </a:lnTo>
                  <a:lnTo>
                    <a:pt x="105" y="595"/>
                  </a:lnTo>
                  <a:lnTo>
                    <a:pt x="115" y="601"/>
                  </a:lnTo>
                  <a:lnTo>
                    <a:pt x="122" y="608"/>
                  </a:lnTo>
                  <a:lnTo>
                    <a:pt x="132" y="611"/>
                  </a:lnTo>
                  <a:lnTo>
                    <a:pt x="145" y="614"/>
                  </a:lnTo>
                  <a:lnTo>
                    <a:pt x="164" y="621"/>
                  </a:lnTo>
                  <a:lnTo>
                    <a:pt x="184" y="624"/>
                  </a:lnTo>
                  <a:lnTo>
                    <a:pt x="204" y="631"/>
                  </a:lnTo>
                  <a:lnTo>
                    <a:pt x="227" y="634"/>
                  </a:lnTo>
                  <a:lnTo>
                    <a:pt x="253" y="634"/>
                  </a:lnTo>
                  <a:lnTo>
                    <a:pt x="303" y="631"/>
                  </a:lnTo>
                  <a:lnTo>
                    <a:pt x="352" y="621"/>
                  </a:lnTo>
                  <a:lnTo>
                    <a:pt x="378" y="611"/>
                  </a:lnTo>
                  <a:lnTo>
                    <a:pt x="401" y="598"/>
                  </a:lnTo>
                  <a:lnTo>
                    <a:pt x="415" y="585"/>
                  </a:lnTo>
                  <a:lnTo>
                    <a:pt x="411" y="585"/>
                  </a:lnTo>
                  <a:lnTo>
                    <a:pt x="421" y="581"/>
                  </a:lnTo>
                  <a:lnTo>
                    <a:pt x="431" y="552"/>
                  </a:lnTo>
                  <a:lnTo>
                    <a:pt x="431" y="220"/>
                  </a:lnTo>
                  <a:lnTo>
                    <a:pt x="428" y="223"/>
                  </a:lnTo>
                  <a:lnTo>
                    <a:pt x="546" y="223"/>
                  </a:lnTo>
                  <a:lnTo>
                    <a:pt x="543" y="220"/>
                  </a:lnTo>
                  <a:lnTo>
                    <a:pt x="543" y="259"/>
                  </a:lnTo>
                  <a:lnTo>
                    <a:pt x="546" y="256"/>
                  </a:lnTo>
                  <a:lnTo>
                    <a:pt x="536" y="256"/>
                  </a:lnTo>
                  <a:lnTo>
                    <a:pt x="540" y="259"/>
                  </a:lnTo>
                  <a:lnTo>
                    <a:pt x="540" y="240"/>
                  </a:lnTo>
                  <a:lnTo>
                    <a:pt x="490" y="240"/>
                  </a:lnTo>
                  <a:lnTo>
                    <a:pt x="490" y="604"/>
                  </a:lnTo>
                  <a:lnTo>
                    <a:pt x="487" y="611"/>
                  </a:lnTo>
                  <a:lnTo>
                    <a:pt x="487" y="608"/>
                  </a:lnTo>
                  <a:lnTo>
                    <a:pt x="480" y="618"/>
                  </a:lnTo>
                  <a:lnTo>
                    <a:pt x="441" y="644"/>
                  </a:lnTo>
                  <a:lnTo>
                    <a:pt x="431" y="654"/>
                  </a:lnTo>
                  <a:lnTo>
                    <a:pt x="434" y="654"/>
                  </a:lnTo>
                  <a:lnTo>
                    <a:pt x="415" y="660"/>
                  </a:lnTo>
                  <a:lnTo>
                    <a:pt x="401" y="667"/>
                  </a:lnTo>
                  <a:lnTo>
                    <a:pt x="382" y="673"/>
                  </a:lnTo>
                  <a:lnTo>
                    <a:pt x="342" y="683"/>
                  </a:lnTo>
                  <a:lnTo>
                    <a:pt x="309" y="690"/>
                  </a:lnTo>
                  <a:lnTo>
                    <a:pt x="224" y="690"/>
                  </a:lnTo>
                  <a:lnTo>
                    <a:pt x="188" y="687"/>
                  </a:lnTo>
                  <a:lnTo>
                    <a:pt x="112" y="667"/>
                  </a:lnTo>
                  <a:lnTo>
                    <a:pt x="79" y="654"/>
                  </a:lnTo>
                  <a:lnTo>
                    <a:pt x="56" y="641"/>
                  </a:lnTo>
                  <a:lnTo>
                    <a:pt x="59" y="641"/>
                  </a:lnTo>
                  <a:lnTo>
                    <a:pt x="26" y="614"/>
                  </a:lnTo>
                  <a:lnTo>
                    <a:pt x="13" y="601"/>
                  </a:lnTo>
                  <a:lnTo>
                    <a:pt x="13" y="604"/>
                  </a:lnTo>
                  <a:lnTo>
                    <a:pt x="7" y="591"/>
                  </a:lnTo>
                  <a:lnTo>
                    <a:pt x="7" y="184"/>
                  </a:lnTo>
                  <a:lnTo>
                    <a:pt x="79" y="16"/>
                  </a:lnTo>
                  <a:lnTo>
                    <a:pt x="53" y="16"/>
                  </a:lnTo>
                  <a:lnTo>
                    <a:pt x="56" y="19"/>
                  </a:lnTo>
                  <a:lnTo>
                    <a:pt x="56" y="3"/>
                  </a:lnTo>
                  <a:lnTo>
                    <a:pt x="53" y="6"/>
                  </a:lnTo>
                  <a:lnTo>
                    <a:pt x="145" y="6"/>
                  </a:lnTo>
                  <a:lnTo>
                    <a:pt x="141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61" name="Freeform 134"/>
            <p:cNvSpPr>
              <a:spLocks/>
            </p:cNvSpPr>
            <p:nvPr/>
          </p:nvSpPr>
          <p:spPr bwMode="auto">
            <a:xfrm>
              <a:off x="3066" y="982"/>
              <a:ext cx="93" cy="83"/>
            </a:xfrm>
            <a:custGeom>
              <a:avLst/>
              <a:gdLst>
                <a:gd name="T0" fmla="*/ 0 w 181"/>
                <a:gd name="T1" fmla="*/ 0 h 181"/>
                <a:gd name="T2" fmla="*/ 2 w 181"/>
                <a:gd name="T3" fmla="*/ 4 h 181"/>
                <a:gd name="T4" fmla="*/ 7 w 181"/>
                <a:gd name="T5" fmla="*/ 4 h 181"/>
                <a:gd name="T6" fmla="*/ 7 w 181"/>
                <a:gd name="T7" fmla="*/ 3 h 181"/>
                <a:gd name="T8" fmla="*/ 6 w 181"/>
                <a:gd name="T9" fmla="*/ 3 h 181"/>
                <a:gd name="T10" fmla="*/ 6 w 181"/>
                <a:gd name="T11" fmla="*/ 3 h 181"/>
                <a:gd name="T12" fmla="*/ 4 w 181"/>
                <a:gd name="T13" fmla="*/ 3 h 181"/>
                <a:gd name="T14" fmla="*/ 3 w 181"/>
                <a:gd name="T15" fmla="*/ 0 h 181"/>
                <a:gd name="T16" fmla="*/ 3 w 181"/>
                <a:gd name="T17" fmla="*/ 0 h 181"/>
                <a:gd name="T18" fmla="*/ 3 w 181"/>
                <a:gd name="T19" fmla="*/ 0 h 181"/>
                <a:gd name="T20" fmla="*/ 0 w 181"/>
                <a:gd name="T21" fmla="*/ 0 h 181"/>
                <a:gd name="T22" fmla="*/ 0 w 181"/>
                <a:gd name="T23" fmla="*/ 0 h 1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81"/>
                <a:gd name="T38" fmla="*/ 181 w 181"/>
                <a:gd name="T39" fmla="*/ 181 h 1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81">
                  <a:moveTo>
                    <a:pt x="0" y="16"/>
                  </a:moveTo>
                  <a:lnTo>
                    <a:pt x="63" y="181"/>
                  </a:lnTo>
                  <a:lnTo>
                    <a:pt x="181" y="181"/>
                  </a:lnTo>
                  <a:lnTo>
                    <a:pt x="181" y="135"/>
                  </a:lnTo>
                  <a:lnTo>
                    <a:pt x="171" y="135"/>
                  </a:lnTo>
                  <a:lnTo>
                    <a:pt x="171" y="151"/>
                  </a:lnTo>
                  <a:lnTo>
                    <a:pt x="122" y="151"/>
                  </a:lnTo>
                  <a:lnTo>
                    <a:pt x="69" y="16"/>
                  </a:lnTo>
                  <a:lnTo>
                    <a:pt x="92" y="16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62" name="Freeform 135"/>
            <p:cNvSpPr>
              <a:spLocks/>
            </p:cNvSpPr>
            <p:nvPr/>
          </p:nvSpPr>
          <p:spPr bwMode="auto">
            <a:xfrm>
              <a:off x="3064" y="981"/>
              <a:ext cx="97" cy="85"/>
            </a:xfrm>
            <a:custGeom>
              <a:avLst/>
              <a:gdLst>
                <a:gd name="T0" fmla="*/ 0 w 187"/>
                <a:gd name="T1" fmla="*/ 0 h 187"/>
                <a:gd name="T2" fmla="*/ 3 w 187"/>
                <a:gd name="T3" fmla="*/ 4 h 187"/>
                <a:gd name="T4" fmla="*/ 7 w 187"/>
                <a:gd name="T5" fmla="*/ 4 h 187"/>
                <a:gd name="T6" fmla="*/ 7 w 187"/>
                <a:gd name="T7" fmla="*/ 3 h 187"/>
                <a:gd name="T8" fmla="*/ 6 w 187"/>
                <a:gd name="T9" fmla="*/ 3 h 187"/>
                <a:gd name="T10" fmla="*/ 6 w 187"/>
                <a:gd name="T11" fmla="*/ 3 h 187"/>
                <a:gd name="T12" fmla="*/ 6 w 187"/>
                <a:gd name="T13" fmla="*/ 3 h 187"/>
                <a:gd name="T14" fmla="*/ 5 w 187"/>
                <a:gd name="T15" fmla="*/ 3 h 187"/>
                <a:gd name="T16" fmla="*/ 5 w 187"/>
                <a:gd name="T17" fmla="*/ 3 h 187"/>
                <a:gd name="T18" fmla="*/ 3 w 187"/>
                <a:gd name="T19" fmla="*/ 0 h 187"/>
                <a:gd name="T20" fmla="*/ 3 w 187"/>
                <a:gd name="T21" fmla="*/ 0 h 187"/>
                <a:gd name="T22" fmla="*/ 4 w 187"/>
                <a:gd name="T23" fmla="*/ 0 h 187"/>
                <a:gd name="T24" fmla="*/ 4 w 187"/>
                <a:gd name="T25" fmla="*/ 0 h 187"/>
                <a:gd name="T26" fmla="*/ 0 w 187"/>
                <a:gd name="T27" fmla="*/ 0 h 187"/>
                <a:gd name="T28" fmla="*/ 0 w 187"/>
                <a:gd name="T29" fmla="*/ 0 h 187"/>
                <a:gd name="T30" fmla="*/ 1 w 187"/>
                <a:gd name="T31" fmla="*/ 0 h 187"/>
                <a:gd name="T32" fmla="*/ 1 w 187"/>
                <a:gd name="T33" fmla="*/ 0 h 187"/>
                <a:gd name="T34" fmla="*/ 1 w 187"/>
                <a:gd name="T35" fmla="*/ 0 h 187"/>
                <a:gd name="T36" fmla="*/ 4 w 187"/>
                <a:gd name="T37" fmla="*/ 0 h 187"/>
                <a:gd name="T38" fmla="*/ 4 w 187"/>
                <a:gd name="T39" fmla="*/ 0 h 187"/>
                <a:gd name="T40" fmla="*/ 4 w 187"/>
                <a:gd name="T41" fmla="*/ 0 h 187"/>
                <a:gd name="T42" fmla="*/ 4 w 187"/>
                <a:gd name="T43" fmla="*/ 0 h 187"/>
                <a:gd name="T44" fmla="*/ 3 w 187"/>
                <a:gd name="T45" fmla="*/ 0 h 187"/>
                <a:gd name="T46" fmla="*/ 5 w 187"/>
                <a:gd name="T47" fmla="*/ 3 h 187"/>
                <a:gd name="T48" fmla="*/ 7 w 187"/>
                <a:gd name="T49" fmla="*/ 3 h 187"/>
                <a:gd name="T50" fmla="*/ 7 w 187"/>
                <a:gd name="T51" fmla="*/ 3 h 187"/>
                <a:gd name="T52" fmla="*/ 6 w 187"/>
                <a:gd name="T53" fmla="*/ 3 h 187"/>
                <a:gd name="T54" fmla="*/ 7 w 187"/>
                <a:gd name="T55" fmla="*/ 3 h 187"/>
                <a:gd name="T56" fmla="*/ 7 w 187"/>
                <a:gd name="T57" fmla="*/ 3 h 187"/>
                <a:gd name="T58" fmla="*/ 7 w 187"/>
                <a:gd name="T59" fmla="*/ 4 h 187"/>
                <a:gd name="T60" fmla="*/ 7 w 187"/>
                <a:gd name="T61" fmla="*/ 4 h 187"/>
                <a:gd name="T62" fmla="*/ 3 w 187"/>
                <a:gd name="T63" fmla="*/ 4 h 187"/>
                <a:gd name="T64" fmla="*/ 3 w 187"/>
                <a:gd name="T65" fmla="*/ 4 h 187"/>
                <a:gd name="T66" fmla="*/ 1 w 187"/>
                <a:gd name="T67" fmla="*/ 0 h 187"/>
                <a:gd name="T68" fmla="*/ 0 w 187"/>
                <a:gd name="T69" fmla="*/ 0 h 1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7"/>
                <a:gd name="T106" fmla="*/ 0 h 187"/>
                <a:gd name="T107" fmla="*/ 187 w 187"/>
                <a:gd name="T108" fmla="*/ 187 h 1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7" h="187">
                  <a:moveTo>
                    <a:pt x="0" y="19"/>
                  </a:moveTo>
                  <a:lnTo>
                    <a:pt x="62" y="187"/>
                  </a:lnTo>
                  <a:lnTo>
                    <a:pt x="187" y="187"/>
                  </a:lnTo>
                  <a:lnTo>
                    <a:pt x="187" y="134"/>
                  </a:lnTo>
                  <a:lnTo>
                    <a:pt x="171" y="134"/>
                  </a:lnTo>
                  <a:lnTo>
                    <a:pt x="171" y="154"/>
                  </a:lnTo>
                  <a:lnTo>
                    <a:pt x="174" y="151"/>
                  </a:lnTo>
                  <a:lnTo>
                    <a:pt x="125" y="151"/>
                  </a:lnTo>
                  <a:lnTo>
                    <a:pt x="128" y="154"/>
                  </a:lnTo>
                  <a:lnTo>
                    <a:pt x="76" y="19"/>
                  </a:lnTo>
                  <a:lnTo>
                    <a:pt x="72" y="23"/>
                  </a:lnTo>
                  <a:lnTo>
                    <a:pt x="99" y="23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6" y="3"/>
                  </a:lnTo>
                  <a:lnTo>
                    <a:pt x="3" y="6"/>
                  </a:lnTo>
                  <a:lnTo>
                    <a:pt x="95" y="6"/>
                  </a:lnTo>
                  <a:lnTo>
                    <a:pt x="92" y="3"/>
                  </a:lnTo>
                  <a:lnTo>
                    <a:pt x="92" y="19"/>
                  </a:lnTo>
                  <a:lnTo>
                    <a:pt x="95" y="16"/>
                  </a:lnTo>
                  <a:lnTo>
                    <a:pt x="69" y="16"/>
                  </a:lnTo>
                  <a:lnTo>
                    <a:pt x="122" y="157"/>
                  </a:lnTo>
                  <a:lnTo>
                    <a:pt x="178" y="157"/>
                  </a:lnTo>
                  <a:lnTo>
                    <a:pt x="178" y="138"/>
                  </a:lnTo>
                  <a:lnTo>
                    <a:pt x="174" y="141"/>
                  </a:lnTo>
                  <a:lnTo>
                    <a:pt x="184" y="141"/>
                  </a:lnTo>
                  <a:lnTo>
                    <a:pt x="181" y="138"/>
                  </a:lnTo>
                  <a:lnTo>
                    <a:pt x="181" y="184"/>
                  </a:lnTo>
                  <a:lnTo>
                    <a:pt x="184" y="180"/>
                  </a:lnTo>
                  <a:lnTo>
                    <a:pt x="66" y="180"/>
                  </a:lnTo>
                  <a:lnTo>
                    <a:pt x="69" y="184"/>
                  </a:lnTo>
                  <a:lnTo>
                    <a:pt x="6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63" name="Freeform 136"/>
            <p:cNvSpPr>
              <a:spLocks/>
            </p:cNvSpPr>
            <p:nvPr/>
          </p:nvSpPr>
          <p:spPr bwMode="auto">
            <a:xfrm>
              <a:off x="2935" y="1256"/>
              <a:ext cx="20" cy="33"/>
            </a:xfrm>
            <a:custGeom>
              <a:avLst/>
              <a:gdLst>
                <a:gd name="T0" fmla="*/ 1 w 39"/>
                <a:gd name="T1" fmla="*/ 0 h 73"/>
                <a:gd name="T2" fmla="*/ 0 w 39"/>
                <a:gd name="T3" fmla="*/ 1 h 73"/>
                <a:gd name="T4" fmla="*/ 1 w 39"/>
                <a:gd name="T5" fmla="*/ 1 h 73"/>
                <a:gd name="T6" fmla="*/ 2 w 39"/>
                <a:gd name="T7" fmla="*/ 0 h 73"/>
                <a:gd name="T8" fmla="*/ 1 w 39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"/>
                <a:gd name="T17" fmla="*/ 39 w 39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">
                  <a:moveTo>
                    <a:pt x="23" y="0"/>
                  </a:moveTo>
                  <a:lnTo>
                    <a:pt x="0" y="66"/>
                  </a:lnTo>
                  <a:lnTo>
                    <a:pt x="16" y="73"/>
                  </a:lnTo>
                  <a:lnTo>
                    <a:pt x="3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64" name="Freeform 137"/>
            <p:cNvSpPr>
              <a:spLocks/>
            </p:cNvSpPr>
            <p:nvPr/>
          </p:nvSpPr>
          <p:spPr bwMode="auto">
            <a:xfrm>
              <a:off x="2933" y="1255"/>
              <a:ext cx="24" cy="36"/>
            </a:xfrm>
            <a:custGeom>
              <a:avLst/>
              <a:gdLst>
                <a:gd name="T0" fmla="*/ 1 w 46"/>
                <a:gd name="T1" fmla="*/ 0 h 79"/>
                <a:gd name="T2" fmla="*/ 0 w 46"/>
                <a:gd name="T3" fmla="*/ 1 h 79"/>
                <a:gd name="T4" fmla="*/ 1 w 46"/>
                <a:gd name="T5" fmla="*/ 1 h 79"/>
                <a:gd name="T6" fmla="*/ 2 w 46"/>
                <a:gd name="T7" fmla="*/ 0 h 79"/>
                <a:gd name="T8" fmla="*/ 1 w 46"/>
                <a:gd name="T9" fmla="*/ 0 h 79"/>
                <a:gd name="T10" fmla="*/ 1 w 46"/>
                <a:gd name="T11" fmla="*/ 0 h 79"/>
                <a:gd name="T12" fmla="*/ 2 w 46"/>
                <a:gd name="T13" fmla="*/ 0 h 79"/>
                <a:gd name="T14" fmla="*/ 2 w 46"/>
                <a:gd name="T15" fmla="*/ 0 h 79"/>
                <a:gd name="T16" fmla="*/ 1 w 46"/>
                <a:gd name="T17" fmla="*/ 1 h 79"/>
                <a:gd name="T18" fmla="*/ 1 w 46"/>
                <a:gd name="T19" fmla="*/ 1 h 79"/>
                <a:gd name="T20" fmla="*/ 1 w 46"/>
                <a:gd name="T21" fmla="*/ 1 h 79"/>
                <a:gd name="T22" fmla="*/ 1 w 46"/>
                <a:gd name="T23" fmla="*/ 1 h 79"/>
                <a:gd name="T24" fmla="*/ 1 w 46"/>
                <a:gd name="T25" fmla="*/ 0 h 79"/>
                <a:gd name="T26" fmla="*/ 1 w 46"/>
                <a:gd name="T27" fmla="*/ 0 h 79"/>
                <a:gd name="T28" fmla="*/ 1 w 46"/>
                <a:gd name="T29" fmla="*/ 0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79"/>
                <a:gd name="T47" fmla="*/ 46 w 46"/>
                <a:gd name="T48" fmla="*/ 79 h 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79">
                  <a:moveTo>
                    <a:pt x="26" y="0"/>
                  </a:moveTo>
                  <a:lnTo>
                    <a:pt x="0" y="69"/>
                  </a:lnTo>
                  <a:lnTo>
                    <a:pt x="19" y="79"/>
                  </a:lnTo>
                  <a:lnTo>
                    <a:pt x="46" y="1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42" y="13"/>
                  </a:lnTo>
                  <a:lnTo>
                    <a:pt x="39" y="10"/>
                  </a:lnTo>
                  <a:lnTo>
                    <a:pt x="16" y="76"/>
                  </a:lnTo>
                  <a:lnTo>
                    <a:pt x="19" y="72"/>
                  </a:lnTo>
                  <a:lnTo>
                    <a:pt x="3" y="66"/>
                  </a:lnTo>
                  <a:lnTo>
                    <a:pt x="6" y="69"/>
                  </a:lnTo>
                  <a:lnTo>
                    <a:pt x="29" y="3"/>
                  </a:lnTo>
                  <a:lnTo>
                    <a:pt x="26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65" name="Freeform 138"/>
            <p:cNvSpPr>
              <a:spLocks/>
            </p:cNvSpPr>
            <p:nvPr/>
          </p:nvSpPr>
          <p:spPr bwMode="auto">
            <a:xfrm>
              <a:off x="3055" y="1259"/>
              <a:ext cx="20" cy="33"/>
            </a:xfrm>
            <a:custGeom>
              <a:avLst/>
              <a:gdLst>
                <a:gd name="T0" fmla="*/ 1 w 37"/>
                <a:gd name="T1" fmla="*/ 0 h 72"/>
                <a:gd name="T2" fmla="*/ 2 w 37"/>
                <a:gd name="T3" fmla="*/ 1 h 72"/>
                <a:gd name="T4" fmla="*/ 1 w 37"/>
                <a:gd name="T5" fmla="*/ 1 h 72"/>
                <a:gd name="T6" fmla="*/ 0 w 37"/>
                <a:gd name="T7" fmla="*/ 0 h 72"/>
                <a:gd name="T8" fmla="*/ 1 w 37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2"/>
                <a:gd name="T17" fmla="*/ 37 w 37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2">
                  <a:moveTo>
                    <a:pt x="20" y="0"/>
                  </a:moveTo>
                  <a:lnTo>
                    <a:pt x="37" y="66"/>
                  </a:lnTo>
                  <a:lnTo>
                    <a:pt x="20" y="72"/>
                  </a:lnTo>
                  <a:lnTo>
                    <a:pt x="0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66" name="Freeform 139"/>
            <p:cNvSpPr>
              <a:spLocks/>
            </p:cNvSpPr>
            <p:nvPr/>
          </p:nvSpPr>
          <p:spPr bwMode="auto">
            <a:xfrm>
              <a:off x="3054" y="1258"/>
              <a:ext cx="22" cy="36"/>
            </a:xfrm>
            <a:custGeom>
              <a:avLst/>
              <a:gdLst>
                <a:gd name="T0" fmla="*/ 1 w 43"/>
                <a:gd name="T1" fmla="*/ 0 h 79"/>
                <a:gd name="T2" fmla="*/ 1 w 43"/>
                <a:gd name="T3" fmla="*/ 0 h 79"/>
                <a:gd name="T4" fmla="*/ 2 w 43"/>
                <a:gd name="T5" fmla="*/ 1 h 79"/>
                <a:gd name="T6" fmla="*/ 2 w 43"/>
                <a:gd name="T7" fmla="*/ 1 h 79"/>
                <a:gd name="T8" fmla="*/ 1 w 43"/>
                <a:gd name="T9" fmla="*/ 1 h 79"/>
                <a:gd name="T10" fmla="*/ 1 w 43"/>
                <a:gd name="T11" fmla="*/ 1 h 79"/>
                <a:gd name="T12" fmla="*/ 1 w 43"/>
                <a:gd name="T13" fmla="*/ 0 h 79"/>
                <a:gd name="T14" fmla="*/ 1 w 43"/>
                <a:gd name="T15" fmla="*/ 0 h 79"/>
                <a:gd name="T16" fmla="*/ 1 w 43"/>
                <a:gd name="T17" fmla="*/ 0 h 79"/>
                <a:gd name="T18" fmla="*/ 1 w 43"/>
                <a:gd name="T19" fmla="*/ 0 h 79"/>
                <a:gd name="T20" fmla="*/ 0 w 43"/>
                <a:gd name="T21" fmla="*/ 0 h 79"/>
                <a:gd name="T22" fmla="*/ 1 w 43"/>
                <a:gd name="T23" fmla="*/ 1 h 79"/>
                <a:gd name="T24" fmla="*/ 2 w 43"/>
                <a:gd name="T25" fmla="*/ 1 h 79"/>
                <a:gd name="T26" fmla="*/ 1 w 43"/>
                <a:gd name="T27" fmla="*/ 0 h 79"/>
                <a:gd name="T28" fmla="*/ 1 w 43"/>
                <a:gd name="T29" fmla="*/ 0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79"/>
                <a:gd name="T47" fmla="*/ 43 w 43"/>
                <a:gd name="T48" fmla="*/ 79 h 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79">
                  <a:moveTo>
                    <a:pt x="23" y="6"/>
                  </a:moveTo>
                  <a:lnTo>
                    <a:pt x="20" y="3"/>
                  </a:lnTo>
                  <a:lnTo>
                    <a:pt x="36" y="69"/>
                  </a:lnTo>
                  <a:lnTo>
                    <a:pt x="40" y="65"/>
                  </a:lnTo>
                  <a:lnTo>
                    <a:pt x="23" y="72"/>
                  </a:lnTo>
                  <a:lnTo>
                    <a:pt x="26" y="75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10"/>
                  </a:lnTo>
                  <a:lnTo>
                    <a:pt x="23" y="79"/>
                  </a:lnTo>
                  <a:lnTo>
                    <a:pt x="43" y="69"/>
                  </a:lnTo>
                  <a:lnTo>
                    <a:pt x="23" y="0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67" name="AutoShape 140"/>
            <p:cNvSpPr>
              <a:spLocks noChangeArrowheads="1"/>
            </p:cNvSpPr>
            <p:nvPr/>
          </p:nvSpPr>
          <p:spPr bwMode="auto">
            <a:xfrm>
              <a:off x="2996" y="935"/>
              <a:ext cx="23" cy="211"/>
            </a:xfrm>
            <a:prstGeom prst="roundRect">
              <a:avLst>
                <a:gd name="adj" fmla="val 625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68" name="Line 141"/>
            <p:cNvSpPr>
              <a:spLocks noChangeShapeType="1"/>
            </p:cNvSpPr>
            <p:nvPr/>
          </p:nvSpPr>
          <p:spPr bwMode="auto">
            <a:xfrm>
              <a:off x="3010" y="1145"/>
              <a:ext cx="0" cy="4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69" name="Line 142"/>
            <p:cNvSpPr>
              <a:spLocks noChangeShapeType="1"/>
            </p:cNvSpPr>
            <p:nvPr/>
          </p:nvSpPr>
          <p:spPr bwMode="auto">
            <a:xfrm flipH="1">
              <a:off x="2998" y="1150"/>
              <a:ext cx="7" cy="2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70" name="Line 143"/>
            <p:cNvSpPr>
              <a:spLocks noChangeShapeType="1"/>
            </p:cNvSpPr>
            <p:nvPr/>
          </p:nvSpPr>
          <p:spPr bwMode="auto">
            <a:xfrm>
              <a:off x="3015" y="1150"/>
              <a:ext cx="5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71" name="Freeform 144"/>
            <p:cNvSpPr>
              <a:spLocks/>
            </p:cNvSpPr>
            <p:nvPr/>
          </p:nvSpPr>
          <p:spPr bwMode="auto">
            <a:xfrm>
              <a:off x="2913" y="1164"/>
              <a:ext cx="185" cy="32"/>
            </a:xfrm>
            <a:custGeom>
              <a:avLst/>
              <a:gdLst>
                <a:gd name="T0" fmla="*/ 0 w 359"/>
                <a:gd name="T1" fmla="*/ 0 h 72"/>
                <a:gd name="T2" fmla="*/ 1 w 359"/>
                <a:gd name="T3" fmla="*/ 0 h 72"/>
                <a:gd name="T4" fmla="*/ 1 w 359"/>
                <a:gd name="T5" fmla="*/ 0 h 72"/>
                <a:gd name="T6" fmla="*/ 2 w 359"/>
                <a:gd name="T7" fmla="*/ 0 h 72"/>
                <a:gd name="T8" fmla="*/ 2 w 359"/>
                <a:gd name="T9" fmla="*/ 0 h 72"/>
                <a:gd name="T10" fmla="*/ 4 w 359"/>
                <a:gd name="T11" fmla="*/ 0 h 72"/>
                <a:gd name="T12" fmla="*/ 4 w 359"/>
                <a:gd name="T13" fmla="*/ 0 h 72"/>
                <a:gd name="T14" fmla="*/ 5 w 359"/>
                <a:gd name="T15" fmla="*/ 0 h 72"/>
                <a:gd name="T16" fmla="*/ 6 w 359"/>
                <a:gd name="T17" fmla="*/ 1 h 72"/>
                <a:gd name="T18" fmla="*/ 6 w 359"/>
                <a:gd name="T19" fmla="*/ 1 h 72"/>
                <a:gd name="T20" fmla="*/ 7 w 359"/>
                <a:gd name="T21" fmla="*/ 1 h 72"/>
                <a:gd name="T22" fmla="*/ 8 w 359"/>
                <a:gd name="T23" fmla="*/ 1 h 72"/>
                <a:gd name="T24" fmla="*/ 8 w 359"/>
                <a:gd name="T25" fmla="*/ 1 h 72"/>
                <a:gd name="T26" fmla="*/ 9 w 359"/>
                <a:gd name="T27" fmla="*/ 1 h 72"/>
                <a:gd name="T28" fmla="*/ 10 w 359"/>
                <a:gd name="T29" fmla="*/ 0 h 72"/>
                <a:gd name="T30" fmla="*/ 10 w 359"/>
                <a:gd name="T31" fmla="*/ 0 h 72"/>
                <a:gd name="T32" fmla="*/ 11 w 359"/>
                <a:gd name="T33" fmla="*/ 0 h 72"/>
                <a:gd name="T34" fmla="*/ 12 w 359"/>
                <a:gd name="T35" fmla="*/ 0 h 72"/>
                <a:gd name="T36" fmla="*/ 13 w 359"/>
                <a:gd name="T37" fmla="*/ 0 h 72"/>
                <a:gd name="T38" fmla="*/ 13 w 359"/>
                <a:gd name="T39" fmla="*/ 1 h 72"/>
                <a:gd name="T40" fmla="*/ 13 w 359"/>
                <a:gd name="T41" fmla="*/ 1 h 72"/>
                <a:gd name="T42" fmla="*/ 13 w 359"/>
                <a:gd name="T43" fmla="*/ 1 h 72"/>
                <a:gd name="T44" fmla="*/ 12 w 359"/>
                <a:gd name="T45" fmla="*/ 1 h 72"/>
                <a:gd name="T46" fmla="*/ 11 w 359"/>
                <a:gd name="T47" fmla="*/ 1 h 72"/>
                <a:gd name="T48" fmla="*/ 10 w 359"/>
                <a:gd name="T49" fmla="*/ 1 h 72"/>
                <a:gd name="T50" fmla="*/ 9 w 359"/>
                <a:gd name="T51" fmla="*/ 1 h 72"/>
                <a:gd name="T52" fmla="*/ 8 w 359"/>
                <a:gd name="T53" fmla="*/ 1 h 72"/>
                <a:gd name="T54" fmla="*/ 8 w 359"/>
                <a:gd name="T55" fmla="*/ 1 h 72"/>
                <a:gd name="T56" fmla="*/ 7 w 359"/>
                <a:gd name="T57" fmla="*/ 1 h 72"/>
                <a:gd name="T58" fmla="*/ 6 w 359"/>
                <a:gd name="T59" fmla="*/ 1 h 72"/>
                <a:gd name="T60" fmla="*/ 6 w 359"/>
                <a:gd name="T61" fmla="*/ 1 h 72"/>
                <a:gd name="T62" fmla="*/ 5 w 359"/>
                <a:gd name="T63" fmla="*/ 1 h 72"/>
                <a:gd name="T64" fmla="*/ 4 w 359"/>
                <a:gd name="T65" fmla="*/ 1 h 72"/>
                <a:gd name="T66" fmla="*/ 4 w 359"/>
                <a:gd name="T67" fmla="*/ 1 h 72"/>
                <a:gd name="T68" fmla="*/ 3 w 359"/>
                <a:gd name="T69" fmla="*/ 0 h 72"/>
                <a:gd name="T70" fmla="*/ 3 w 359"/>
                <a:gd name="T71" fmla="*/ 1 h 72"/>
                <a:gd name="T72" fmla="*/ 2 w 359"/>
                <a:gd name="T73" fmla="*/ 1 h 72"/>
                <a:gd name="T74" fmla="*/ 1 w 359"/>
                <a:gd name="T75" fmla="*/ 1 h 72"/>
                <a:gd name="T76" fmla="*/ 1 w 359"/>
                <a:gd name="T77" fmla="*/ 1 h 72"/>
                <a:gd name="T78" fmla="*/ 0 w 359"/>
                <a:gd name="T79" fmla="*/ 1 h 72"/>
                <a:gd name="T80" fmla="*/ 0 w 359"/>
                <a:gd name="T81" fmla="*/ 0 h 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9"/>
                <a:gd name="T124" fmla="*/ 0 h 72"/>
                <a:gd name="T125" fmla="*/ 359 w 359"/>
                <a:gd name="T126" fmla="*/ 72 h 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9" h="72">
                  <a:moveTo>
                    <a:pt x="0" y="3"/>
                  </a:moveTo>
                  <a:lnTo>
                    <a:pt x="3" y="3"/>
                  </a:lnTo>
                  <a:lnTo>
                    <a:pt x="17" y="0"/>
                  </a:lnTo>
                  <a:lnTo>
                    <a:pt x="36" y="0"/>
                  </a:lnTo>
                  <a:lnTo>
                    <a:pt x="59" y="3"/>
                  </a:lnTo>
                  <a:lnTo>
                    <a:pt x="95" y="13"/>
                  </a:lnTo>
                  <a:lnTo>
                    <a:pt x="112" y="19"/>
                  </a:lnTo>
                  <a:lnTo>
                    <a:pt x="132" y="36"/>
                  </a:lnTo>
                  <a:lnTo>
                    <a:pt x="151" y="52"/>
                  </a:lnTo>
                  <a:lnTo>
                    <a:pt x="168" y="62"/>
                  </a:lnTo>
                  <a:lnTo>
                    <a:pt x="194" y="69"/>
                  </a:lnTo>
                  <a:lnTo>
                    <a:pt x="221" y="62"/>
                  </a:lnTo>
                  <a:lnTo>
                    <a:pt x="234" y="52"/>
                  </a:lnTo>
                  <a:lnTo>
                    <a:pt x="250" y="39"/>
                  </a:lnTo>
                  <a:lnTo>
                    <a:pt x="267" y="23"/>
                  </a:lnTo>
                  <a:lnTo>
                    <a:pt x="283" y="13"/>
                  </a:lnTo>
                  <a:lnTo>
                    <a:pt x="299" y="6"/>
                  </a:lnTo>
                  <a:lnTo>
                    <a:pt x="323" y="3"/>
                  </a:lnTo>
                  <a:lnTo>
                    <a:pt x="359" y="3"/>
                  </a:lnTo>
                  <a:lnTo>
                    <a:pt x="359" y="46"/>
                  </a:lnTo>
                  <a:lnTo>
                    <a:pt x="355" y="46"/>
                  </a:lnTo>
                  <a:lnTo>
                    <a:pt x="349" y="42"/>
                  </a:lnTo>
                  <a:lnTo>
                    <a:pt x="319" y="39"/>
                  </a:lnTo>
                  <a:lnTo>
                    <a:pt x="290" y="39"/>
                  </a:lnTo>
                  <a:lnTo>
                    <a:pt x="273" y="46"/>
                  </a:lnTo>
                  <a:lnTo>
                    <a:pt x="253" y="56"/>
                  </a:lnTo>
                  <a:lnTo>
                    <a:pt x="237" y="65"/>
                  </a:lnTo>
                  <a:lnTo>
                    <a:pt x="227" y="72"/>
                  </a:lnTo>
                  <a:lnTo>
                    <a:pt x="194" y="72"/>
                  </a:lnTo>
                  <a:lnTo>
                    <a:pt x="171" y="69"/>
                  </a:lnTo>
                  <a:lnTo>
                    <a:pt x="158" y="65"/>
                  </a:lnTo>
                  <a:lnTo>
                    <a:pt x="142" y="59"/>
                  </a:lnTo>
                  <a:lnTo>
                    <a:pt x="119" y="49"/>
                  </a:lnTo>
                  <a:lnTo>
                    <a:pt x="95" y="39"/>
                  </a:lnTo>
                  <a:lnTo>
                    <a:pt x="82" y="36"/>
                  </a:lnTo>
                  <a:lnTo>
                    <a:pt x="72" y="39"/>
                  </a:lnTo>
                  <a:lnTo>
                    <a:pt x="56" y="39"/>
                  </a:lnTo>
                  <a:lnTo>
                    <a:pt x="17" y="42"/>
                  </a:lnTo>
                  <a:lnTo>
                    <a:pt x="3" y="46"/>
                  </a:lnTo>
                  <a:lnTo>
                    <a:pt x="0" y="4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72" name="Oval 145"/>
            <p:cNvSpPr>
              <a:spLocks noChangeArrowheads="1"/>
            </p:cNvSpPr>
            <p:nvPr/>
          </p:nvSpPr>
          <p:spPr bwMode="auto">
            <a:xfrm>
              <a:off x="2948" y="1252"/>
              <a:ext cx="7" cy="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73" name="Oval 146"/>
            <p:cNvSpPr>
              <a:spLocks noChangeArrowheads="1"/>
            </p:cNvSpPr>
            <p:nvPr/>
          </p:nvSpPr>
          <p:spPr bwMode="auto">
            <a:xfrm>
              <a:off x="2945" y="1242"/>
              <a:ext cx="7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74" name="Oval 147"/>
            <p:cNvSpPr>
              <a:spLocks noChangeArrowheads="1"/>
            </p:cNvSpPr>
            <p:nvPr/>
          </p:nvSpPr>
          <p:spPr bwMode="auto">
            <a:xfrm>
              <a:off x="2957" y="1240"/>
              <a:ext cx="5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75" name="Oval 148"/>
            <p:cNvSpPr>
              <a:spLocks noChangeArrowheads="1"/>
            </p:cNvSpPr>
            <p:nvPr/>
          </p:nvSpPr>
          <p:spPr bwMode="auto">
            <a:xfrm>
              <a:off x="2962" y="1234"/>
              <a:ext cx="5" cy="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76" name="Oval 149"/>
            <p:cNvSpPr>
              <a:spLocks noChangeArrowheads="1"/>
            </p:cNvSpPr>
            <p:nvPr/>
          </p:nvSpPr>
          <p:spPr bwMode="auto">
            <a:xfrm>
              <a:off x="3042" y="1240"/>
              <a:ext cx="5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77" name="Oval 150"/>
            <p:cNvSpPr>
              <a:spLocks noChangeArrowheads="1"/>
            </p:cNvSpPr>
            <p:nvPr/>
          </p:nvSpPr>
          <p:spPr bwMode="auto">
            <a:xfrm>
              <a:off x="3059" y="1246"/>
              <a:ext cx="7" cy="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78" name="Oval 151"/>
            <p:cNvSpPr>
              <a:spLocks noChangeArrowheads="1"/>
            </p:cNvSpPr>
            <p:nvPr/>
          </p:nvSpPr>
          <p:spPr bwMode="auto">
            <a:xfrm>
              <a:off x="3047" y="1247"/>
              <a:ext cx="5" cy="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79" name="Oval 152"/>
            <p:cNvSpPr>
              <a:spLocks noChangeArrowheads="1"/>
            </p:cNvSpPr>
            <p:nvPr/>
          </p:nvSpPr>
          <p:spPr bwMode="auto">
            <a:xfrm>
              <a:off x="3054" y="1237"/>
              <a:ext cx="7" cy="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80" name="Oval 153"/>
            <p:cNvSpPr>
              <a:spLocks noChangeArrowheads="1"/>
            </p:cNvSpPr>
            <p:nvPr/>
          </p:nvSpPr>
          <p:spPr bwMode="auto">
            <a:xfrm>
              <a:off x="2957" y="1247"/>
              <a:ext cx="5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81" name="Oval 154"/>
            <p:cNvSpPr>
              <a:spLocks noChangeArrowheads="1"/>
            </p:cNvSpPr>
            <p:nvPr/>
          </p:nvSpPr>
          <p:spPr bwMode="auto">
            <a:xfrm>
              <a:off x="3052" y="1258"/>
              <a:ext cx="7" cy="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82" name="Oval 155"/>
            <p:cNvSpPr>
              <a:spLocks noChangeArrowheads="1"/>
            </p:cNvSpPr>
            <p:nvPr/>
          </p:nvSpPr>
          <p:spPr bwMode="auto">
            <a:xfrm>
              <a:off x="2948" y="1231"/>
              <a:ext cx="7" cy="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83" name="Oval 156"/>
            <p:cNvSpPr>
              <a:spLocks noChangeArrowheads="1"/>
            </p:cNvSpPr>
            <p:nvPr/>
          </p:nvSpPr>
          <p:spPr bwMode="auto">
            <a:xfrm>
              <a:off x="3055" y="1250"/>
              <a:ext cx="6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7" name="Group 184"/>
          <p:cNvGrpSpPr>
            <a:grpSpLocks/>
          </p:cNvGrpSpPr>
          <p:nvPr/>
        </p:nvGrpSpPr>
        <p:grpSpPr bwMode="auto">
          <a:xfrm>
            <a:off x="5002213" y="1466645"/>
            <a:ext cx="406400" cy="560387"/>
            <a:chOff x="1837" y="1747"/>
            <a:chExt cx="454" cy="504"/>
          </a:xfrm>
        </p:grpSpPr>
        <p:sp>
          <p:nvSpPr>
            <p:cNvPr id="14552" name="Freeform 185"/>
            <p:cNvSpPr>
              <a:spLocks/>
            </p:cNvSpPr>
            <p:nvPr/>
          </p:nvSpPr>
          <p:spPr bwMode="auto">
            <a:xfrm>
              <a:off x="1899" y="2073"/>
              <a:ext cx="333" cy="135"/>
            </a:xfrm>
            <a:custGeom>
              <a:avLst/>
              <a:gdLst>
                <a:gd name="T0" fmla="*/ 0 w 362"/>
                <a:gd name="T1" fmla="*/ 5 h 207"/>
                <a:gd name="T2" fmla="*/ 0 w 362"/>
                <a:gd name="T3" fmla="*/ 16 h 207"/>
                <a:gd name="T4" fmla="*/ 35 w 362"/>
                <a:gd name="T5" fmla="*/ 22 h 207"/>
                <a:gd name="T6" fmla="*/ 89 w 362"/>
                <a:gd name="T7" fmla="*/ 24 h 207"/>
                <a:gd name="T8" fmla="*/ 167 w 362"/>
                <a:gd name="T9" fmla="*/ 24 h 207"/>
                <a:gd name="T10" fmla="*/ 235 w 362"/>
                <a:gd name="T11" fmla="*/ 20 h 207"/>
                <a:gd name="T12" fmla="*/ 237 w 362"/>
                <a:gd name="T13" fmla="*/ 15 h 207"/>
                <a:gd name="T14" fmla="*/ 237 w 362"/>
                <a:gd name="T15" fmla="*/ 2 h 207"/>
                <a:gd name="T16" fmla="*/ 218 w 362"/>
                <a:gd name="T17" fmla="*/ 0 h 207"/>
                <a:gd name="T18" fmla="*/ 185 w 362"/>
                <a:gd name="T19" fmla="*/ 1 h 207"/>
                <a:gd name="T20" fmla="*/ 160 w 362"/>
                <a:gd name="T21" fmla="*/ 4 h 207"/>
                <a:gd name="T22" fmla="*/ 134 w 362"/>
                <a:gd name="T23" fmla="*/ 6 h 207"/>
                <a:gd name="T24" fmla="*/ 123 w 362"/>
                <a:gd name="T25" fmla="*/ 6 h 207"/>
                <a:gd name="T26" fmla="*/ 111 w 362"/>
                <a:gd name="T27" fmla="*/ 5 h 207"/>
                <a:gd name="T28" fmla="*/ 102 w 362"/>
                <a:gd name="T29" fmla="*/ 5 h 207"/>
                <a:gd name="T30" fmla="*/ 78 w 362"/>
                <a:gd name="T31" fmla="*/ 1 h 207"/>
                <a:gd name="T32" fmla="*/ 24 w 362"/>
                <a:gd name="T33" fmla="*/ 0 h 207"/>
                <a:gd name="T34" fmla="*/ 0 w 362"/>
                <a:gd name="T35" fmla="*/ 3 h 207"/>
                <a:gd name="T36" fmla="*/ 0 w 362"/>
                <a:gd name="T37" fmla="*/ 5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2"/>
                <a:gd name="T58" fmla="*/ 0 h 207"/>
                <a:gd name="T59" fmla="*/ 362 w 362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2" h="207">
                  <a:moveTo>
                    <a:pt x="0" y="36"/>
                  </a:moveTo>
                  <a:lnTo>
                    <a:pt x="0" y="138"/>
                  </a:lnTo>
                  <a:lnTo>
                    <a:pt x="53" y="184"/>
                  </a:lnTo>
                  <a:lnTo>
                    <a:pt x="135" y="207"/>
                  </a:lnTo>
                  <a:lnTo>
                    <a:pt x="253" y="207"/>
                  </a:lnTo>
                  <a:lnTo>
                    <a:pt x="355" y="164"/>
                  </a:lnTo>
                  <a:lnTo>
                    <a:pt x="362" y="128"/>
                  </a:lnTo>
                  <a:lnTo>
                    <a:pt x="362" y="19"/>
                  </a:lnTo>
                  <a:lnTo>
                    <a:pt x="332" y="0"/>
                  </a:lnTo>
                  <a:lnTo>
                    <a:pt x="280" y="13"/>
                  </a:lnTo>
                  <a:lnTo>
                    <a:pt x="244" y="33"/>
                  </a:lnTo>
                  <a:lnTo>
                    <a:pt x="204" y="49"/>
                  </a:lnTo>
                  <a:lnTo>
                    <a:pt x="188" y="49"/>
                  </a:lnTo>
                  <a:lnTo>
                    <a:pt x="171" y="46"/>
                  </a:lnTo>
                  <a:lnTo>
                    <a:pt x="155" y="39"/>
                  </a:lnTo>
                  <a:lnTo>
                    <a:pt x="119" y="13"/>
                  </a:lnTo>
                  <a:lnTo>
                    <a:pt x="36" y="0"/>
                  </a:lnTo>
                  <a:lnTo>
                    <a:pt x="0" y="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53" name="Freeform 186"/>
            <p:cNvSpPr>
              <a:spLocks/>
            </p:cNvSpPr>
            <p:nvPr/>
          </p:nvSpPr>
          <p:spPr bwMode="auto">
            <a:xfrm rot="5400000">
              <a:off x="1815" y="1774"/>
              <a:ext cx="498" cy="449"/>
            </a:xfrm>
            <a:custGeom>
              <a:avLst/>
              <a:gdLst>
                <a:gd name="T0" fmla="*/ 92 w 543"/>
                <a:gd name="T1" fmla="*/ 1 h 690"/>
                <a:gd name="T2" fmla="*/ 92 w 543"/>
                <a:gd name="T3" fmla="*/ 0 h 690"/>
                <a:gd name="T4" fmla="*/ 33 w 543"/>
                <a:gd name="T5" fmla="*/ 0 h 690"/>
                <a:gd name="T6" fmla="*/ 33 w 543"/>
                <a:gd name="T7" fmla="*/ 2 h 690"/>
                <a:gd name="T8" fmla="*/ 47 w 543"/>
                <a:gd name="T9" fmla="*/ 2 h 690"/>
                <a:gd name="T10" fmla="*/ 0 w 543"/>
                <a:gd name="T11" fmla="*/ 21 h 690"/>
                <a:gd name="T12" fmla="*/ 0 w 543"/>
                <a:gd name="T13" fmla="*/ 67 h 690"/>
                <a:gd name="T14" fmla="*/ 0 w 543"/>
                <a:gd name="T15" fmla="*/ 68 h 690"/>
                <a:gd name="T16" fmla="*/ 6 w 543"/>
                <a:gd name="T17" fmla="*/ 70 h 690"/>
                <a:gd name="T18" fmla="*/ 14 w 543"/>
                <a:gd name="T19" fmla="*/ 72 h 690"/>
                <a:gd name="T20" fmla="*/ 35 w 543"/>
                <a:gd name="T21" fmla="*/ 75 h 690"/>
                <a:gd name="T22" fmla="*/ 50 w 543"/>
                <a:gd name="T23" fmla="*/ 76 h 690"/>
                <a:gd name="T24" fmla="*/ 71 w 543"/>
                <a:gd name="T25" fmla="*/ 78 h 690"/>
                <a:gd name="T26" fmla="*/ 120 w 543"/>
                <a:gd name="T27" fmla="*/ 80 h 690"/>
                <a:gd name="T28" fmla="*/ 144 w 543"/>
                <a:gd name="T29" fmla="*/ 81 h 690"/>
                <a:gd name="T30" fmla="*/ 162 w 543"/>
                <a:gd name="T31" fmla="*/ 81 h 690"/>
                <a:gd name="T32" fmla="*/ 199 w 543"/>
                <a:gd name="T33" fmla="*/ 81 h 690"/>
                <a:gd name="T34" fmla="*/ 219 w 543"/>
                <a:gd name="T35" fmla="*/ 80 h 690"/>
                <a:gd name="T36" fmla="*/ 247 w 543"/>
                <a:gd name="T37" fmla="*/ 79 h 690"/>
                <a:gd name="T38" fmla="*/ 259 w 543"/>
                <a:gd name="T39" fmla="*/ 78 h 690"/>
                <a:gd name="T40" fmla="*/ 268 w 543"/>
                <a:gd name="T41" fmla="*/ 77 h 690"/>
                <a:gd name="T42" fmla="*/ 279 w 543"/>
                <a:gd name="T43" fmla="*/ 76 h 690"/>
                <a:gd name="T44" fmla="*/ 286 w 543"/>
                <a:gd name="T45" fmla="*/ 75 h 690"/>
                <a:gd name="T46" fmla="*/ 299 w 543"/>
                <a:gd name="T47" fmla="*/ 74 h 690"/>
                <a:gd name="T48" fmla="*/ 312 w 543"/>
                <a:gd name="T49" fmla="*/ 72 h 690"/>
                <a:gd name="T50" fmla="*/ 316 w 543"/>
                <a:gd name="T51" fmla="*/ 71 h 690"/>
                <a:gd name="T52" fmla="*/ 318 w 543"/>
                <a:gd name="T53" fmla="*/ 70 h 690"/>
                <a:gd name="T54" fmla="*/ 318 w 543"/>
                <a:gd name="T55" fmla="*/ 70 h 690"/>
                <a:gd name="T56" fmla="*/ 318 w 543"/>
                <a:gd name="T57" fmla="*/ 28 h 690"/>
                <a:gd name="T58" fmla="*/ 346 w 543"/>
                <a:gd name="T59" fmla="*/ 28 h 690"/>
                <a:gd name="T60" fmla="*/ 346 w 543"/>
                <a:gd name="T61" fmla="*/ 30 h 690"/>
                <a:gd name="T62" fmla="*/ 352 w 543"/>
                <a:gd name="T63" fmla="*/ 30 h 690"/>
                <a:gd name="T64" fmla="*/ 352 w 543"/>
                <a:gd name="T65" fmla="*/ 25 h 690"/>
                <a:gd name="T66" fmla="*/ 276 w 543"/>
                <a:gd name="T67" fmla="*/ 25 h 690"/>
                <a:gd name="T68" fmla="*/ 276 w 543"/>
                <a:gd name="T69" fmla="*/ 64 h 690"/>
                <a:gd name="T70" fmla="*/ 269 w 543"/>
                <a:gd name="T71" fmla="*/ 67 h 690"/>
                <a:gd name="T72" fmla="*/ 265 w 543"/>
                <a:gd name="T73" fmla="*/ 67 h 690"/>
                <a:gd name="T74" fmla="*/ 256 w 543"/>
                <a:gd name="T75" fmla="*/ 69 h 690"/>
                <a:gd name="T76" fmla="*/ 243 w 543"/>
                <a:gd name="T77" fmla="*/ 71 h 690"/>
                <a:gd name="T78" fmla="*/ 227 w 543"/>
                <a:gd name="T79" fmla="*/ 72 h 690"/>
                <a:gd name="T80" fmla="*/ 194 w 543"/>
                <a:gd name="T81" fmla="*/ 73 h 690"/>
                <a:gd name="T82" fmla="*/ 162 w 543"/>
                <a:gd name="T83" fmla="*/ 74 h 690"/>
                <a:gd name="T84" fmla="*/ 145 w 543"/>
                <a:gd name="T85" fmla="*/ 74 h 690"/>
                <a:gd name="T86" fmla="*/ 130 w 543"/>
                <a:gd name="T87" fmla="*/ 73 h 690"/>
                <a:gd name="T88" fmla="*/ 116 w 543"/>
                <a:gd name="T89" fmla="*/ 72 h 690"/>
                <a:gd name="T90" fmla="*/ 105 w 543"/>
                <a:gd name="T91" fmla="*/ 72 h 690"/>
                <a:gd name="T92" fmla="*/ 92 w 543"/>
                <a:gd name="T93" fmla="*/ 71 h 690"/>
                <a:gd name="T94" fmla="*/ 83 w 543"/>
                <a:gd name="T95" fmla="*/ 71 h 690"/>
                <a:gd name="T96" fmla="*/ 79 w 543"/>
                <a:gd name="T97" fmla="*/ 70 h 690"/>
                <a:gd name="T98" fmla="*/ 77 w 543"/>
                <a:gd name="T99" fmla="*/ 70 h 690"/>
                <a:gd name="T100" fmla="*/ 74 w 543"/>
                <a:gd name="T101" fmla="*/ 70 h 690"/>
                <a:gd name="T102" fmla="*/ 69 w 543"/>
                <a:gd name="T103" fmla="*/ 68 h 690"/>
                <a:gd name="T104" fmla="*/ 51 w 543"/>
                <a:gd name="T105" fmla="*/ 66 h 690"/>
                <a:gd name="T106" fmla="*/ 45 w 543"/>
                <a:gd name="T107" fmla="*/ 64 h 690"/>
                <a:gd name="T108" fmla="*/ 43 w 543"/>
                <a:gd name="T109" fmla="*/ 62 h 690"/>
                <a:gd name="T110" fmla="*/ 43 w 543"/>
                <a:gd name="T111" fmla="*/ 21 h 690"/>
                <a:gd name="T112" fmla="*/ 92 w 543"/>
                <a:gd name="T113" fmla="*/ 2 h 690"/>
                <a:gd name="T114" fmla="*/ 92 w 543"/>
                <a:gd name="T115" fmla="*/ 1 h 6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3"/>
                <a:gd name="T175" fmla="*/ 0 h 690"/>
                <a:gd name="T176" fmla="*/ 543 w 543"/>
                <a:gd name="T177" fmla="*/ 690 h 6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3" h="690">
                  <a:moveTo>
                    <a:pt x="142" y="13"/>
                  </a:moveTo>
                  <a:lnTo>
                    <a:pt x="142" y="0"/>
                  </a:lnTo>
                  <a:lnTo>
                    <a:pt x="50" y="0"/>
                  </a:lnTo>
                  <a:lnTo>
                    <a:pt x="50" y="16"/>
                  </a:lnTo>
                  <a:lnTo>
                    <a:pt x="73" y="16"/>
                  </a:lnTo>
                  <a:lnTo>
                    <a:pt x="0" y="181"/>
                  </a:lnTo>
                  <a:lnTo>
                    <a:pt x="0" y="578"/>
                  </a:lnTo>
                  <a:lnTo>
                    <a:pt x="0" y="588"/>
                  </a:lnTo>
                  <a:lnTo>
                    <a:pt x="7" y="601"/>
                  </a:lnTo>
                  <a:lnTo>
                    <a:pt x="20" y="615"/>
                  </a:lnTo>
                  <a:lnTo>
                    <a:pt x="53" y="641"/>
                  </a:lnTo>
                  <a:lnTo>
                    <a:pt x="76" y="654"/>
                  </a:lnTo>
                  <a:lnTo>
                    <a:pt x="109" y="667"/>
                  </a:lnTo>
                  <a:lnTo>
                    <a:pt x="185" y="687"/>
                  </a:lnTo>
                  <a:lnTo>
                    <a:pt x="221" y="690"/>
                  </a:lnTo>
                  <a:lnTo>
                    <a:pt x="250" y="690"/>
                  </a:lnTo>
                  <a:lnTo>
                    <a:pt x="306" y="690"/>
                  </a:lnTo>
                  <a:lnTo>
                    <a:pt x="339" y="684"/>
                  </a:lnTo>
                  <a:lnTo>
                    <a:pt x="379" y="674"/>
                  </a:lnTo>
                  <a:lnTo>
                    <a:pt x="398" y="667"/>
                  </a:lnTo>
                  <a:lnTo>
                    <a:pt x="412" y="661"/>
                  </a:lnTo>
                  <a:lnTo>
                    <a:pt x="431" y="654"/>
                  </a:lnTo>
                  <a:lnTo>
                    <a:pt x="441" y="644"/>
                  </a:lnTo>
                  <a:lnTo>
                    <a:pt x="461" y="631"/>
                  </a:lnTo>
                  <a:lnTo>
                    <a:pt x="481" y="618"/>
                  </a:lnTo>
                  <a:lnTo>
                    <a:pt x="487" y="608"/>
                  </a:lnTo>
                  <a:lnTo>
                    <a:pt x="490" y="601"/>
                  </a:lnTo>
                  <a:lnTo>
                    <a:pt x="490" y="598"/>
                  </a:lnTo>
                  <a:lnTo>
                    <a:pt x="490" y="240"/>
                  </a:lnTo>
                  <a:lnTo>
                    <a:pt x="533" y="240"/>
                  </a:lnTo>
                  <a:lnTo>
                    <a:pt x="533" y="256"/>
                  </a:lnTo>
                  <a:lnTo>
                    <a:pt x="543" y="256"/>
                  </a:lnTo>
                  <a:lnTo>
                    <a:pt x="543" y="217"/>
                  </a:lnTo>
                  <a:lnTo>
                    <a:pt x="425" y="217"/>
                  </a:lnTo>
                  <a:lnTo>
                    <a:pt x="425" y="549"/>
                  </a:lnTo>
                  <a:lnTo>
                    <a:pt x="415" y="575"/>
                  </a:lnTo>
                  <a:lnTo>
                    <a:pt x="408" y="578"/>
                  </a:lnTo>
                  <a:lnTo>
                    <a:pt x="395" y="592"/>
                  </a:lnTo>
                  <a:lnTo>
                    <a:pt x="375" y="605"/>
                  </a:lnTo>
                  <a:lnTo>
                    <a:pt x="349" y="615"/>
                  </a:lnTo>
                  <a:lnTo>
                    <a:pt x="300" y="624"/>
                  </a:lnTo>
                  <a:lnTo>
                    <a:pt x="250" y="628"/>
                  </a:lnTo>
                  <a:lnTo>
                    <a:pt x="224" y="628"/>
                  </a:lnTo>
                  <a:lnTo>
                    <a:pt x="201" y="624"/>
                  </a:lnTo>
                  <a:lnTo>
                    <a:pt x="181" y="618"/>
                  </a:lnTo>
                  <a:lnTo>
                    <a:pt x="161" y="615"/>
                  </a:lnTo>
                  <a:lnTo>
                    <a:pt x="142" y="608"/>
                  </a:lnTo>
                  <a:lnTo>
                    <a:pt x="129" y="605"/>
                  </a:lnTo>
                  <a:lnTo>
                    <a:pt x="122" y="601"/>
                  </a:lnTo>
                  <a:lnTo>
                    <a:pt x="119" y="598"/>
                  </a:lnTo>
                  <a:lnTo>
                    <a:pt x="115" y="595"/>
                  </a:lnTo>
                  <a:lnTo>
                    <a:pt x="106" y="588"/>
                  </a:lnTo>
                  <a:lnTo>
                    <a:pt x="79" y="569"/>
                  </a:lnTo>
                  <a:lnTo>
                    <a:pt x="69" y="549"/>
                  </a:lnTo>
                  <a:lnTo>
                    <a:pt x="66" y="539"/>
                  </a:lnTo>
                  <a:lnTo>
                    <a:pt x="66" y="187"/>
                  </a:lnTo>
                  <a:lnTo>
                    <a:pt x="142" y="16"/>
                  </a:lnTo>
                  <a:lnTo>
                    <a:pt x="142" y="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54" name="Freeform 187"/>
            <p:cNvSpPr>
              <a:spLocks/>
            </p:cNvSpPr>
            <p:nvPr/>
          </p:nvSpPr>
          <p:spPr bwMode="auto">
            <a:xfrm rot="5400000">
              <a:off x="1812" y="1772"/>
              <a:ext cx="504" cy="453"/>
            </a:xfrm>
            <a:custGeom>
              <a:avLst/>
              <a:gdLst>
                <a:gd name="T0" fmla="*/ 32 w 549"/>
                <a:gd name="T1" fmla="*/ 0 h 696"/>
                <a:gd name="T2" fmla="*/ 50 w 549"/>
                <a:gd name="T3" fmla="*/ 3 h 696"/>
                <a:gd name="T4" fmla="*/ 0 w 549"/>
                <a:gd name="T5" fmla="*/ 21 h 696"/>
                <a:gd name="T6" fmla="*/ 6 w 549"/>
                <a:gd name="T7" fmla="*/ 71 h 696"/>
                <a:gd name="T8" fmla="*/ 35 w 549"/>
                <a:gd name="T9" fmla="*/ 75 h 696"/>
                <a:gd name="T10" fmla="*/ 52 w 549"/>
                <a:gd name="T11" fmla="*/ 77 h 696"/>
                <a:gd name="T12" fmla="*/ 123 w 549"/>
                <a:gd name="T13" fmla="*/ 81 h 696"/>
                <a:gd name="T14" fmla="*/ 202 w 549"/>
                <a:gd name="T15" fmla="*/ 81 h 696"/>
                <a:gd name="T16" fmla="*/ 250 w 549"/>
                <a:gd name="T17" fmla="*/ 79 h 696"/>
                <a:gd name="T18" fmla="*/ 271 w 549"/>
                <a:gd name="T19" fmla="*/ 78 h 696"/>
                <a:gd name="T20" fmla="*/ 291 w 549"/>
                <a:gd name="T21" fmla="*/ 76 h 696"/>
                <a:gd name="T22" fmla="*/ 322 w 549"/>
                <a:gd name="T23" fmla="*/ 72 h 696"/>
                <a:gd name="T24" fmla="*/ 324 w 549"/>
                <a:gd name="T25" fmla="*/ 71 h 696"/>
                <a:gd name="T26" fmla="*/ 322 w 549"/>
                <a:gd name="T27" fmla="*/ 29 h 696"/>
                <a:gd name="T28" fmla="*/ 347 w 549"/>
                <a:gd name="T29" fmla="*/ 29 h 696"/>
                <a:gd name="T30" fmla="*/ 358 w 549"/>
                <a:gd name="T31" fmla="*/ 31 h 696"/>
                <a:gd name="T32" fmla="*/ 276 w 549"/>
                <a:gd name="T33" fmla="*/ 25 h 696"/>
                <a:gd name="T34" fmla="*/ 271 w 549"/>
                <a:gd name="T35" fmla="*/ 67 h 696"/>
                <a:gd name="T36" fmla="*/ 266 w 549"/>
                <a:gd name="T37" fmla="*/ 67 h 696"/>
                <a:gd name="T38" fmla="*/ 244 w 549"/>
                <a:gd name="T39" fmla="*/ 71 h 696"/>
                <a:gd name="T40" fmla="*/ 230 w 549"/>
                <a:gd name="T41" fmla="*/ 72 h 696"/>
                <a:gd name="T42" fmla="*/ 165 w 549"/>
                <a:gd name="T43" fmla="*/ 74 h 696"/>
                <a:gd name="T44" fmla="*/ 133 w 549"/>
                <a:gd name="T45" fmla="*/ 73 h 696"/>
                <a:gd name="T46" fmla="*/ 108 w 549"/>
                <a:gd name="T47" fmla="*/ 72 h 696"/>
                <a:gd name="T48" fmla="*/ 86 w 549"/>
                <a:gd name="T49" fmla="*/ 71 h 696"/>
                <a:gd name="T50" fmla="*/ 84 w 549"/>
                <a:gd name="T51" fmla="*/ 70 h 696"/>
                <a:gd name="T52" fmla="*/ 73 w 549"/>
                <a:gd name="T53" fmla="*/ 68 h 696"/>
                <a:gd name="T54" fmla="*/ 57 w 549"/>
                <a:gd name="T55" fmla="*/ 67 h 696"/>
                <a:gd name="T56" fmla="*/ 47 w 549"/>
                <a:gd name="T57" fmla="*/ 64 h 696"/>
                <a:gd name="T58" fmla="*/ 97 w 549"/>
                <a:gd name="T59" fmla="*/ 2 h 696"/>
                <a:gd name="T60" fmla="*/ 91 w 549"/>
                <a:gd name="T61" fmla="*/ 1 h 696"/>
                <a:gd name="T62" fmla="*/ 43 w 549"/>
                <a:gd name="T63" fmla="*/ 22 h 696"/>
                <a:gd name="T64" fmla="*/ 45 w 549"/>
                <a:gd name="T65" fmla="*/ 64 h 696"/>
                <a:gd name="T66" fmla="*/ 68 w 549"/>
                <a:gd name="T67" fmla="*/ 70 h 696"/>
                <a:gd name="T68" fmla="*/ 80 w 549"/>
                <a:gd name="T69" fmla="*/ 71 h 696"/>
                <a:gd name="T70" fmla="*/ 95 w 549"/>
                <a:gd name="T71" fmla="*/ 72 h 696"/>
                <a:gd name="T72" fmla="*/ 119 w 549"/>
                <a:gd name="T73" fmla="*/ 73 h 696"/>
                <a:gd name="T74" fmla="*/ 148 w 549"/>
                <a:gd name="T75" fmla="*/ 74 h 696"/>
                <a:gd name="T76" fmla="*/ 197 w 549"/>
                <a:gd name="T77" fmla="*/ 74 h 696"/>
                <a:gd name="T78" fmla="*/ 247 w 549"/>
                <a:gd name="T79" fmla="*/ 72 h 696"/>
                <a:gd name="T80" fmla="*/ 271 w 549"/>
                <a:gd name="T81" fmla="*/ 68 h 696"/>
                <a:gd name="T82" fmla="*/ 274 w 549"/>
                <a:gd name="T83" fmla="*/ 68 h 696"/>
                <a:gd name="T84" fmla="*/ 282 w 549"/>
                <a:gd name="T85" fmla="*/ 26 h 696"/>
                <a:gd name="T86" fmla="*/ 355 w 549"/>
                <a:gd name="T87" fmla="*/ 26 h 696"/>
                <a:gd name="T88" fmla="*/ 354 w 549"/>
                <a:gd name="T89" fmla="*/ 31 h 696"/>
                <a:gd name="T90" fmla="*/ 350 w 549"/>
                <a:gd name="T91" fmla="*/ 30 h 696"/>
                <a:gd name="T92" fmla="*/ 353 w 549"/>
                <a:gd name="T93" fmla="*/ 28 h 696"/>
                <a:gd name="T94" fmla="*/ 319 w 549"/>
                <a:gd name="T95" fmla="*/ 71 h 696"/>
                <a:gd name="T96" fmla="*/ 317 w 549"/>
                <a:gd name="T97" fmla="*/ 71 h 696"/>
                <a:gd name="T98" fmla="*/ 288 w 549"/>
                <a:gd name="T99" fmla="*/ 75 h 696"/>
                <a:gd name="T100" fmla="*/ 283 w 549"/>
                <a:gd name="T101" fmla="*/ 76 h 696"/>
                <a:gd name="T102" fmla="*/ 262 w 549"/>
                <a:gd name="T103" fmla="*/ 78 h 696"/>
                <a:gd name="T104" fmla="*/ 222 w 549"/>
                <a:gd name="T105" fmla="*/ 80 h 696"/>
                <a:gd name="T106" fmla="*/ 147 w 549"/>
                <a:gd name="T107" fmla="*/ 81 h 696"/>
                <a:gd name="T108" fmla="*/ 73 w 549"/>
                <a:gd name="T109" fmla="*/ 78 h 696"/>
                <a:gd name="T110" fmla="*/ 36 w 549"/>
                <a:gd name="T111" fmla="*/ 75 h 696"/>
                <a:gd name="T112" fmla="*/ 17 w 549"/>
                <a:gd name="T113" fmla="*/ 72 h 696"/>
                <a:gd name="T114" fmla="*/ 8 w 549"/>
                <a:gd name="T115" fmla="*/ 71 h 696"/>
                <a:gd name="T116" fmla="*/ 6 w 549"/>
                <a:gd name="T117" fmla="*/ 21 h 696"/>
                <a:gd name="T118" fmla="*/ 35 w 549"/>
                <a:gd name="T119" fmla="*/ 2 h 696"/>
                <a:gd name="T120" fmla="*/ 36 w 549"/>
                <a:gd name="T121" fmla="*/ 1 h 696"/>
                <a:gd name="T122" fmla="*/ 95 w 549"/>
                <a:gd name="T123" fmla="*/ 1 h 696"/>
                <a:gd name="T124" fmla="*/ 97 w 549"/>
                <a:gd name="T125" fmla="*/ 0 h 6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9"/>
                <a:gd name="T190" fmla="*/ 0 h 696"/>
                <a:gd name="T191" fmla="*/ 549 w 549"/>
                <a:gd name="T192" fmla="*/ 696 h 6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9" h="696">
                  <a:moveTo>
                    <a:pt x="148" y="0"/>
                  </a:moveTo>
                  <a:lnTo>
                    <a:pt x="49" y="0"/>
                  </a:lnTo>
                  <a:lnTo>
                    <a:pt x="49" y="23"/>
                  </a:lnTo>
                  <a:lnTo>
                    <a:pt x="76" y="23"/>
                  </a:lnTo>
                  <a:lnTo>
                    <a:pt x="72" y="19"/>
                  </a:lnTo>
                  <a:lnTo>
                    <a:pt x="0" y="184"/>
                  </a:lnTo>
                  <a:lnTo>
                    <a:pt x="0" y="591"/>
                  </a:lnTo>
                  <a:lnTo>
                    <a:pt x="7" y="608"/>
                  </a:lnTo>
                  <a:lnTo>
                    <a:pt x="20" y="621"/>
                  </a:lnTo>
                  <a:lnTo>
                    <a:pt x="53" y="647"/>
                  </a:lnTo>
                  <a:lnTo>
                    <a:pt x="56" y="647"/>
                  </a:lnTo>
                  <a:lnTo>
                    <a:pt x="79" y="660"/>
                  </a:lnTo>
                  <a:lnTo>
                    <a:pt x="112" y="673"/>
                  </a:lnTo>
                  <a:lnTo>
                    <a:pt x="188" y="693"/>
                  </a:lnTo>
                  <a:lnTo>
                    <a:pt x="224" y="696"/>
                  </a:lnTo>
                  <a:lnTo>
                    <a:pt x="309" y="696"/>
                  </a:lnTo>
                  <a:lnTo>
                    <a:pt x="342" y="690"/>
                  </a:lnTo>
                  <a:lnTo>
                    <a:pt x="382" y="680"/>
                  </a:lnTo>
                  <a:lnTo>
                    <a:pt x="401" y="673"/>
                  </a:lnTo>
                  <a:lnTo>
                    <a:pt x="415" y="667"/>
                  </a:lnTo>
                  <a:lnTo>
                    <a:pt x="438" y="660"/>
                  </a:lnTo>
                  <a:lnTo>
                    <a:pt x="447" y="650"/>
                  </a:lnTo>
                  <a:lnTo>
                    <a:pt x="487" y="624"/>
                  </a:lnTo>
                  <a:lnTo>
                    <a:pt x="493" y="614"/>
                  </a:lnTo>
                  <a:lnTo>
                    <a:pt x="493" y="611"/>
                  </a:lnTo>
                  <a:lnTo>
                    <a:pt x="497" y="604"/>
                  </a:lnTo>
                  <a:lnTo>
                    <a:pt x="497" y="243"/>
                  </a:lnTo>
                  <a:lnTo>
                    <a:pt x="493" y="246"/>
                  </a:lnTo>
                  <a:lnTo>
                    <a:pt x="536" y="246"/>
                  </a:lnTo>
                  <a:lnTo>
                    <a:pt x="533" y="243"/>
                  </a:lnTo>
                  <a:lnTo>
                    <a:pt x="533" y="263"/>
                  </a:lnTo>
                  <a:lnTo>
                    <a:pt x="549" y="263"/>
                  </a:lnTo>
                  <a:lnTo>
                    <a:pt x="549" y="217"/>
                  </a:lnTo>
                  <a:lnTo>
                    <a:pt x="424" y="217"/>
                  </a:lnTo>
                  <a:lnTo>
                    <a:pt x="424" y="552"/>
                  </a:lnTo>
                  <a:lnTo>
                    <a:pt x="415" y="578"/>
                  </a:lnTo>
                  <a:lnTo>
                    <a:pt x="418" y="575"/>
                  </a:lnTo>
                  <a:lnTo>
                    <a:pt x="408" y="578"/>
                  </a:lnTo>
                  <a:lnTo>
                    <a:pt x="395" y="591"/>
                  </a:lnTo>
                  <a:lnTo>
                    <a:pt x="375" y="604"/>
                  </a:lnTo>
                  <a:lnTo>
                    <a:pt x="378" y="604"/>
                  </a:lnTo>
                  <a:lnTo>
                    <a:pt x="352" y="614"/>
                  </a:lnTo>
                  <a:lnTo>
                    <a:pt x="303" y="624"/>
                  </a:lnTo>
                  <a:lnTo>
                    <a:pt x="253" y="627"/>
                  </a:lnTo>
                  <a:lnTo>
                    <a:pt x="227" y="627"/>
                  </a:lnTo>
                  <a:lnTo>
                    <a:pt x="204" y="624"/>
                  </a:lnTo>
                  <a:lnTo>
                    <a:pt x="184" y="618"/>
                  </a:lnTo>
                  <a:lnTo>
                    <a:pt x="164" y="614"/>
                  </a:lnTo>
                  <a:lnTo>
                    <a:pt x="145" y="608"/>
                  </a:lnTo>
                  <a:lnTo>
                    <a:pt x="132" y="604"/>
                  </a:lnTo>
                  <a:lnTo>
                    <a:pt x="125" y="601"/>
                  </a:lnTo>
                  <a:lnTo>
                    <a:pt x="128" y="601"/>
                  </a:lnTo>
                  <a:lnTo>
                    <a:pt x="122" y="595"/>
                  </a:lnTo>
                  <a:lnTo>
                    <a:pt x="112" y="588"/>
                  </a:lnTo>
                  <a:lnTo>
                    <a:pt x="86" y="568"/>
                  </a:lnTo>
                  <a:lnTo>
                    <a:pt x="86" y="572"/>
                  </a:lnTo>
                  <a:lnTo>
                    <a:pt x="76" y="552"/>
                  </a:lnTo>
                  <a:lnTo>
                    <a:pt x="72" y="542"/>
                  </a:lnTo>
                  <a:lnTo>
                    <a:pt x="72" y="190"/>
                  </a:lnTo>
                  <a:lnTo>
                    <a:pt x="148" y="19"/>
                  </a:lnTo>
                  <a:lnTo>
                    <a:pt x="148" y="0"/>
                  </a:lnTo>
                  <a:lnTo>
                    <a:pt x="141" y="3"/>
                  </a:lnTo>
                  <a:lnTo>
                    <a:pt x="141" y="19"/>
                  </a:lnTo>
                  <a:lnTo>
                    <a:pt x="66" y="190"/>
                  </a:lnTo>
                  <a:lnTo>
                    <a:pt x="66" y="542"/>
                  </a:lnTo>
                  <a:lnTo>
                    <a:pt x="69" y="552"/>
                  </a:lnTo>
                  <a:lnTo>
                    <a:pt x="79" y="575"/>
                  </a:lnTo>
                  <a:lnTo>
                    <a:pt x="105" y="595"/>
                  </a:lnTo>
                  <a:lnTo>
                    <a:pt x="115" y="601"/>
                  </a:lnTo>
                  <a:lnTo>
                    <a:pt x="122" y="608"/>
                  </a:lnTo>
                  <a:lnTo>
                    <a:pt x="132" y="611"/>
                  </a:lnTo>
                  <a:lnTo>
                    <a:pt x="145" y="614"/>
                  </a:lnTo>
                  <a:lnTo>
                    <a:pt x="164" y="621"/>
                  </a:lnTo>
                  <a:lnTo>
                    <a:pt x="184" y="624"/>
                  </a:lnTo>
                  <a:lnTo>
                    <a:pt x="204" y="631"/>
                  </a:lnTo>
                  <a:lnTo>
                    <a:pt x="227" y="634"/>
                  </a:lnTo>
                  <a:lnTo>
                    <a:pt x="253" y="634"/>
                  </a:lnTo>
                  <a:lnTo>
                    <a:pt x="303" y="631"/>
                  </a:lnTo>
                  <a:lnTo>
                    <a:pt x="352" y="621"/>
                  </a:lnTo>
                  <a:lnTo>
                    <a:pt x="378" y="611"/>
                  </a:lnTo>
                  <a:lnTo>
                    <a:pt x="401" y="598"/>
                  </a:lnTo>
                  <a:lnTo>
                    <a:pt x="415" y="585"/>
                  </a:lnTo>
                  <a:lnTo>
                    <a:pt x="411" y="585"/>
                  </a:lnTo>
                  <a:lnTo>
                    <a:pt x="421" y="581"/>
                  </a:lnTo>
                  <a:lnTo>
                    <a:pt x="431" y="552"/>
                  </a:lnTo>
                  <a:lnTo>
                    <a:pt x="431" y="220"/>
                  </a:lnTo>
                  <a:lnTo>
                    <a:pt x="428" y="223"/>
                  </a:lnTo>
                  <a:lnTo>
                    <a:pt x="546" y="223"/>
                  </a:lnTo>
                  <a:lnTo>
                    <a:pt x="543" y="220"/>
                  </a:lnTo>
                  <a:lnTo>
                    <a:pt x="543" y="259"/>
                  </a:lnTo>
                  <a:lnTo>
                    <a:pt x="546" y="256"/>
                  </a:lnTo>
                  <a:lnTo>
                    <a:pt x="536" y="256"/>
                  </a:lnTo>
                  <a:lnTo>
                    <a:pt x="540" y="259"/>
                  </a:lnTo>
                  <a:lnTo>
                    <a:pt x="540" y="240"/>
                  </a:lnTo>
                  <a:lnTo>
                    <a:pt x="490" y="240"/>
                  </a:lnTo>
                  <a:lnTo>
                    <a:pt x="490" y="604"/>
                  </a:lnTo>
                  <a:lnTo>
                    <a:pt x="487" y="611"/>
                  </a:lnTo>
                  <a:lnTo>
                    <a:pt x="487" y="608"/>
                  </a:lnTo>
                  <a:lnTo>
                    <a:pt x="480" y="618"/>
                  </a:lnTo>
                  <a:lnTo>
                    <a:pt x="441" y="644"/>
                  </a:lnTo>
                  <a:lnTo>
                    <a:pt x="431" y="654"/>
                  </a:lnTo>
                  <a:lnTo>
                    <a:pt x="434" y="654"/>
                  </a:lnTo>
                  <a:lnTo>
                    <a:pt x="415" y="660"/>
                  </a:lnTo>
                  <a:lnTo>
                    <a:pt x="401" y="667"/>
                  </a:lnTo>
                  <a:lnTo>
                    <a:pt x="382" y="673"/>
                  </a:lnTo>
                  <a:lnTo>
                    <a:pt x="342" y="683"/>
                  </a:lnTo>
                  <a:lnTo>
                    <a:pt x="309" y="690"/>
                  </a:lnTo>
                  <a:lnTo>
                    <a:pt x="224" y="690"/>
                  </a:lnTo>
                  <a:lnTo>
                    <a:pt x="188" y="687"/>
                  </a:lnTo>
                  <a:lnTo>
                    <a:pt x="112" y="667"/>
                  </a:lnTo>
                  <a:lnTo>
                    <a:pt x="79" y="654"/>
                  </a:lnTo>
                  <a:lnTo>
                    <a:pt x="56" y="641"/>
                  </a:lnTo>
                  <a:lnTo>
                    <a:pt x="59" y="641"/>
                  </a:lnTo>
                  <a:lnTo>
                    <a:pt x="26" y="614"/>
                  </a:lnTo>
                  <a:lnTo>
                    <a:pt x="13" y="601"/>
                  </a:lnTo>
                  <a:lnTo>
                    <a:pt x="13" y="604"/>
                  </a:lnTo>
                  <a:lnTo>
                    <a:pt x="7" y="591"/>
                  </a:lnTo>
                  <a:lnTo>
                    <a:pt x="7" y="184"/>
                  </a:lnTo>
                  <a:lnTo>
                    <a:pt x="79" y="16"/>
                  </a:lnTo>
                  <a:lnTo>
                    <a:pt x="53" y="16"/>
                  </a:lnTo>
                  <a:lnTo>
                    <a:pt x="56" y="19"/>
                  </a:lnTo>
                  <a:lnTo>
                    <a:pt x="56" y="3"/>
                  </a:lnTo>
                  <a:lnTo>
                    <a:pt x="53" y="6"/>
                  </a:lnTo>
                  <a:lnTo>
                    <a:pt x="145" y="6"/>
                  </a:lnTo>
                  <a:lnTo>
                    <a:pt x="141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55" name="Freeform 188"/>
            <p:cNvSpPr>
              <a:spLocks/>
            </p:cNvSpPr>
            <p:nvPr/>
          </p:nvSpPr>
          <p:spPr bwMode="auto">
            <a:xfrm rot="5400000">
              <a:off x="2147" y="2106"/>
              <a:ext cx="166" cy="118"/>
            </a:xfrm>
            <a:custGeom>
              <a:avLst/>
              <a:gdLst>
                <a:gd name="T0" fmla="*/ 0 w 181"/>
                <a:gd name="T1" fmla="*/ 2 h 181"/>
                <a:gd name="T2" fmla="*/ 41 w 181"/>
                <a:gd name="T3" fmla="*/ 22 h 181"/>
                <a:gd name="T4" fmla="*/ 116 w 181"/>
                <a:gd name="T5" fmla="*/ 22 h 181"/>
                <a:gd name="T6" fmla="*/ 116 w 181"/>
                <a:gd name="T7" fmla="*/ 16 h 181"/>
                <a:gd name="T8" fmla="*/ 111 w 181"/>
                <a:gd name="T9" fmla="*/ 16 h 181"/>
                <a:gd name="T10" fmla="*/ 111 w 181"/>
                <a:gd name="T11" fmla="*/ 18 h 181"/>
                <a:gd name="T12" fmla="*/ 79 w 181"/>
                <a:gd name="T13" fmla="*/ 18 h 181"/>
                <a:gd name="T14" fmla="*/ 45 w 181"/>
                <a:gd name="T15" fmla="*/ 2 h 181"/>
                <a:gd name="T16" fmla="*/ 60 w 181"/>
                <a:gd name="T17" fmla="*/ 2 h 181"/>
                <a:gd name="T18" fmla="*/ 60 w 181"/>
                <a:gd name="T19" fmla="*/ 0 h 181"/>
                <a:gd name="T20" fmla="*/ 0 w 181"/>
                <a:gd name="T21" fmla="*/ 0 h 181"/>
                <a:gd name="T22" fmla="*/ 0 w 181"/>
                <a:gd name="T23" fmla="*/ 2 h 1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81"/>
                <a:gd name="T38" fmla="*/ 181 w 181"/>
                <a:gd name="T39" fmla="*/ 181 h 1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81">
                  <a:moveTo>
                    <a:pt x="0" y="16"/>
                  </a:moveTo>
                  <a:lnTo>
                    <a:pt x="63" y="181"/>
                  </a:lnTo>
                  <a:lnTo>
                    <a:pt x="181" y="181"/>
                  </a:lnTo>
                  <a:lnTo>
                    <a:pt x="181" y="135"/>
                  </a:lnTo>
                  <a:lnTo>
                    <a:pt x="171" y="135"/>
                  </a:lnTo>
                  <a:lnTo>
                    <a:pt x="171" y="151"/>
                  </a:lnTo>
                  <a:lnTo>
                    <a:pt x="122" y="151"/>
                  </a:lnTo>
                  <a:lnTo>
                    <a:pt x="69" y="16"/>
                  </a:lnTo>
                  <a:lnTo>
                    <a:pt x="92" y="16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56" name="Freeform 189"/>
            <p:cNvSpPr>
              <a:spLocks/>
            </p:cNvSpPr>
            <p:nvPr/>
          </p:nvSpPr>
          <p:spPr bwMode="auto">
            <a:xfrm rot="5400000">
              <a:off x="2144" y="2104"/>
              <a:ext cx="172" cy="122"/>
            </a:xfrm>
            <a:custGeom>
              <a:avLst/>
              <a:gdLst>
                <a:gd name="T0" fmla="*/ 0 w 187"/>
                <a:gd name="T1" fmla="*/ 2 h 187"/>
                <a:gd name="T2" fmla="*/ 40 w 187"/>
                <a:gd name="T3" fmla="*/ 22 h 187"/>
                <a:gd name="T4" fmla="*/ 122 w 187"/>
                <a:gd name="T5" fmla="*/ 22 h 187"/>
                <a:gd name="T6" fmla="*/ 122 w 187"/>
                <a:gd name="T7" fmla="*/ 16 h 187"/>
                <a:gd name="T8" fmla="*/ 111 w 187"/>
                <a:gd name="T9" fmla="*/ 16 h 187"/>
                <a:gd name="T10" fmla="*/ 111 w 187"/>
                <a:gd name="T11" fmla="*/ 18 h 187"/>
                <a:gd name="T12" fmla="*/ 114 w 187"/>
                <a:gd name="T13" fmla="*/ 18 h 187"/>
                <a:gd name="T14" fmla="*/ 82 w 187"/>
                <a:gd name="T15" fmla="*/ 18 h 187"/>
                <a:gd name="T16" fmla="*/ 85 w 187"/>
                <a:gd name="T17" fmla="*/ 18 h 187"/>
                <a:gd name="T18" fmla="*/ 50 w 187"/>
                <a:gd name="T19" fmla="*/ 2 h 187"/>
                <a:gd name="T20" fmla="*/ 48 w 187"/>
                <a:gd name="T21" fmla="*/ 3 h 187"/>
                <a:gd name="T22" fmla="*/ 65 w 187"/>
                <a:gd name="T23" fmla="*/ 3 h 187"/>
                <a:gd name="T24" fmla="*/ 65 w 187"/>
                <a:gd name="T25" fmla="*/ 0 h 187"/>
                <a:gd name="T26" fmla="*/ 0 w 187"/>
                <a:gd name="T27" fmla="*/ 0 h 187"/>
                <a:gd name="T28" fmla="*/ 0 w 187"/>
                <a:gd name="T29" fmla="*/ 2 h 187"/>
                <a:gd name="T30" fmla="*/ 6 w 187"/>
                <a:gd name="T31" fmla="*/ 2 h 187"/>
                <a:gd name="T32" fmla="*/ 6 w 187"/>
                <a:gd name="T33" fmla="*/ 1 h 187"/>
                <a:gd name="T34" fmla="*/ 3 w 187"/>
                <a:gd name="T35" fmla="*/ 1 h 187"/>
                <a:gd name="T36" fmla="*/ 63 w 187"/>
                <a:gd name="T37" fmla="*/ 1 h 187"/>
                <a:gd name="T38" fmla="*/ 61 w 187"/>
                <a:gd name="T39" fmla="*/ 1 h 187"/>
                <a:gd name="T40" fmla="*/ 61 w 187"/>
                <a:gd name="T41" fmla="*/ 2 h 187"/>
                <a:gd name="T42" fmla="*/ 63 w 187"/>
                <a:gd name="T43" fmla="*/ 2 h 187"/>
                <a:gd name="T44" fmla="*/ 45 w 187"/>
                <a:gd name="T45" fmla="*/ 2 h 187"/>
                <a:gd name="T46" fmla="*/ 80 w 187"/>
                <a:gd name="T47" fmla="*/ 19 h 187"/>
                <a:gd name="T48" fmla="*/ 118 w 187"/>
                <a:gd name="T49" fmla="*/ 19 h 187"/>
                <a:gd name="T50" fmla="*/ 118 w 187"/>
                <a:gd name="T51" fmla="*/ 16 h 187"/>
                <a:gd name="T52" fmla="*/ 114 w 187"/>
                <a:gd name="T53" fmla="*/ 16 h 187"/>
                <a:gd name="T54" fmla="*/ 121 w 187"/>
                <a:gd name="T55" fmla="*/ 16 h 187"/>
                <a:gd name="T56" fmla="*/ 120 w 187"/>
                <a:gd name="T57" fmla="*/ 16 h 187"/>
                <a:gd name="T58" fmla="*/ 120 w 187"/>
                <a:gd name="T59" fmla="*/ 22 h 187"/>
                <a:gd name="T60" fmla="*/ 121 w 187"/>
                <a:gd name="T61" fmla="*/ 22 h 187"/>
                <a:gd name="T62" fmla="*/ 44 w 187"/>
                <a:gd name="T63" fmla="*/ 22 h 187"/>
                <a:gd name="T64" fmla="*/ 45 w 187"/>
                <a:gd name="T65" fmla="*/ 22 h 187"/>
                <a:gd name="T66" fmla="*/ 6 w 187"/>
                <a:gd name="T67" fmla="*/ 2 h 187"/>
                <a:gd name="T68" fmla="*/ 0 w 187"/>
                <a:gd name="T69" fmla="*/ 2 h 1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7"/>
                <a:gd name="T106" fmla="*/ 0 h 187"/>
                <a:gd name="T107" fmla="*/ 187 w 187"/>
                <a:gd name="T108" fmla="*/ 187 h 1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7" h="187">
                  <a:moveTo>
                    <a:pt x="0" y="19"/>
                  </a:moveTo>
                  <a:lnTo>
                    <a:pt x="62" y="187"/>
                  </a:lnTo>
                  <a:lnTo>
                    <a:pt x="187" y="187"/>
                  </a:lnTo>
                  <a:lnTo>
                    <a:pt x="187" y="134"/>
                  </a:lnTo>
                  <a:lnTo>
                    <a:pt x="171" y="134"/>
                  </a:lnTo>
                  <a:lnTo>
                    <a:pt x="171" y="154"/>
                  </a:lnTo>
                  <a:lnTo>
                    <a:pt x="174" y="151"/>
                  </a:lnTo>
                  <a:lnTo>
                    <a:pt x="125" y="151"/>
                  </a:lnTo>
                  <a:lnTo>
                    <a:pt x="128" y="154"/>
                  </a:lnTo>
                  <a:lnTo>
                    <a:pt x="76" y="19"/>
                  </a:lnTo>
                  <a:lnTo>
                    <a:pt x="72" y="23"/>
                  </a:lnTo>
                  <a:lnTo>
                    <a:pt x="99" y="23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6" y="3"/>
                  </a:lnTo>
                  <a:lnTo>
                    <a:pt x="3" y="6"/>
                  </a:lnTo>
                  <a:lnTo>
                    <a:pt x="95" y="6"/>
                  </a:lnTo>
                  <a:lnTo>
                    <a:pt x="92" y="3"/>
                  </a:lnTo>
                  <a:lnTo>
                    <a:pt x="92" y="19"/>
                  </a:lnTo>
                  <a:lnTo>
                    <a:pt x="95" y="16"/>
                  </a:lnTo>
                  <a:lnTo>
                    <a:pt x="69" y="16"/>
                  </a:lnTo>
                  <a:lnTo>
                    <a:pt x="122" y="157"/>
                  </a:lnTo>
                  <a:lnTo>
                    <a:pt x="178" y="157"/>
                  </a:lnTo>
                  <a:lnTo>
                    <a:pt x="178" y="138"/>
                  </a:lnTo>
                  <a:lnTo>
                    <a:pt x="174" y="141"/>
                  </a:lnTo>
                  <a:lnTo>
                    <a:pt x="184" y="141"/>
                  </a:lnTo>
                  <a:lnTo>
                    <a:pt x="181" y="138"/>
                  </a:lnTo>
                  <a:lnTo>
                    <a:pt x="181" y="184"/>
                  </a:lnTo>
                  <a:lnTo>
                    <a:pt x="184" y="180"/>
                  </a:lnTo>
                  <a:lnTo>
                    <a:pt x="66" y="180"/>
                  </a:lnTo>
                  <a:lnTo>
                    <a:pt x="69" y="184"/>
                  </a:lnTo>
                  <a:lnTo>
                    <a:pt x="6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57" name="AutoShape 190"/>
            <p:cNvSpPr>
              <a:spLocks noChangeArrowheads="1"/>
            </p:cNvSpPr>
            <p:nvPr/>
          </p:nvSpPr>
          <p:spPr bwMode="auto">
            <a:xfrm>
              <a:off x="1894" y="2063"/>
              <a:ext cx="363" cy="46"/>
            </a:xfrm>
            <a:prstGeom prst="flowChartPunchedTape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8" name="Group 191"/>
          <p:cNvGrpSpPr>
            <a:grpSpLocks/>
          </p:cNvGrpSpPr>
          <p:nvPr/>
        </p:nvGrpSpPr>
        <p:grpSpPr bwMode="auto">
          <a:xfrm>
            <a:off x="5184775" y="1798432"/>
            <a:ext cx="195263" cy="606425"/>
            <a:chOff x="2811" y="1423"/>
            <a:chExt cx="179" cy="382"/>
          </a:xfrm>
        </p:grpSpPr>
        <p:sp>
          <p:nvSpPr>
            <p:cNvPr id="14539" name="AutoShape 192"/>
            <p:cNvSpPr>
              <a:spLocks noChangeAspect="1" noChangeArrowheads="1" noTextEdit="1"/>
            </p:cNvSpPr>
            <p:nvPr/>
          </p:nvSpPr>
          <p:spPr bwMode="auto">
            <a:xfrm>
              <a:off x="2811" y="1423"/>
              <a:ext cx="179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40" name="Freeform 193"/>
            <p:cNvSpPr>
              <a:spLocks/>
            </p:cNvSpPr>
            <p:nvPr/>
          </p:nvSpPr>
          <p:spPr bwMode="auto">
            <a:xfrm>
              <a:off x="2813" y="1590"/>
              <a:ext cx="171" cy="194"/>
            </a:xfrm>
            <a:custGeom>
              <a:avLst/>
              <a:gdLst>
                <a:gd name="T0" fmla="*/ 171 w 171"/>
                <a:gd name="T1" fmla="*/ 0 h 194"/>
                <a:gd name="T2" fmla="*/ 0 w 171"/>
                <a:gd name="T3" fmla="*/ 0 h 194"/>
                <a:gd name="T4" fmla="*/ 13 w 171"/>
                <a:gd name="T5" fmla="*/ 194 h 194"/>
                <a:gd name="T6" fmla="*/ 158 w 171"/>
                <a:gd name="T7" fmla="*/ 194 h 194"/>
                <a:gd name="T8" fmla="*/ 171 w 171"/>
                <a:gd name="T9" fmla="*/ 0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4"/>
                <a:gd name="T17" fmla="*/ 171 w 171"/>
                <a:gd name="T18" fmla="*/ 194 h 1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4">
                  <a:moveTo>
                    <a:pt x="171" y="0"/>
                  </a:moveTo>
                  <a:lnTo>
                    <a:pt x="0" y="0"/>
                  </a:lnTo>
                  <a:lnTo>
                    <a:pt x="13" y="194"/>
                  </a:lnTo>
                  <a:lnTo>
                    <a:pt x="158" y="194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41" name="Freeform 194"/>
            <p:cNvSpPr>
              <a:spLocks/>
            </p:cNvSpPr>
            <p:nvPr/>
          </p:nvSpPr>
          <p:spPr bwMode="auto">
            <a:xfrm>
              <a:off x="2811" y="1588"/>
              <a:ext cx="175" cy="198"/>
            </a:xfrm>
            <a:custGeom>
              <a:avLst/>
              <a:gdLst>
                <a:gd name="T0" fmla="*/ 175 w 175"/>
                <a:gd name="T1" fmla="*/ 0 h 198"/>
                <a:gd name="T2" fmla="*/ 0 w 175"/>
                <a:gd name="T3" fmla="*/ 0 h 198"/>
                <a:gd name="T4" fmla="*/ 13 w 175"/>
                <a:gd name="T5" fmla="*/ 198 h 198"/>
                <a:gd name="T6" fmla="*/ 162 w 175"/>
                <a:gd name="T7" fmla="*/ 198 h 198"/>
                <a:gd name="T8" fmla="*/ 175 w 175"/>
                <a:gd name="T9" fmla="*/ 0 h 198"/>
                <a:gd name="T10" fmla="*/ 171 w 175"/>
                <a:gd name="T11" fmla="*/ 2 h 198"/>
                <a:gd name="T12" fmla="*/ 158 w 175"/>
                <a:gd name="T13" fmla="*/ 196 h 198"/>
                <a:gd name="T14" fmla="*/ 160 w 175"/>
                <a:gd name="T15" fmla="*/ 194 h 198"/>
                <a:gd name="T16" fmla="*/ 15 w 175"/>
                <a:gd name="T17" fmla="*/ 194 h 198"/>
                <a:gd name="T18" fmla="*/ 17 w 175"/>
                <a:gd name="T19" fmla="*/ 196 h 198"/>
                <a:gd name="T20" fmla="*/ 4 w 175"/>
                <a:gd name="T21" fmla="*/ 2 h 198"/>
                <a:gd name="T22" fmla="*/ 2 w 175"/>
                <a:gd name="T23" fmla="*/ 4 h 198"/>
                <a:gd name="T24" fmla="*/ 173 w 175"/>
                <a:gd name="T25" fmla="*/ 4 h 198"/>
                <a:gd name="T26" fmla="*/ 171 w 175"/>
                <a:gd name="T27" fmla="*/ 2 h 198"/>
                <a:gd name="T28" fmla="*/ 175 w 175"/>
                <a:gd name="T29" fmla="*/ 0 h 1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5"/>
                <a:gd name="T46" fmla="*/ 0 h 198"/>
                <a:gd name="T47" fmla="*/ 175 w 175"/>
                <a:gd name="T48" fmla="*/ 198 h 1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5" h="198">
                  <a:moveTo>
                    <a:pt x="175" y="0"/>
                  </a:moveTo>
                  <a:lnTo>
                    <a:pt x="0" y="0"/>
                  </a:lnTo>
                  <a:lnTo>
                    <a:pt x="13" y="198"/>
                  </a:lnTo>
                  <a:lnTo>
                    <a:pt x="162" y="198"/>
                  </a:lnTo>
                  <a:lnTo>
                    <a:pt x="175" y="0"/>
                  </a:lnTo>
                  <a:lnTo>
                    <a:pt x="171" y="2"/>
                  </a:lnTo>
                  <a:lnTo>
                    <a:pt x="158" y="196"/>
                  </a:lnTo>
                  <a:lnTo>
                    <a:pt x="160" y="194"/>
                  </a:lnTo>
                  <a:lnTo>
                    <a:pt x="15" y="194"/>
                  </a:lnTo>
                  <a:lnTo>
                    <a:pt x="17" y="196"/>
                  </a:lnTo>
                  <a:lnTo>
                    <a:pt x="4" y="2"/>
                  </a:lnTo>
                  <a:lnTo>
                    <a:pt x="2" y="4"/>
                  </a:lnTo>
                  <a:lnTo>
                    <a:pt x="173" y="4"/>
                  </a:lnTo>
                  <a:lnTo>
                    <a:pt x="171" y="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42" name="Rectangle 195"/>
            <p:cNvSpPr>
              <a:spLocks noChangeArrowheads="1"/>
            </p:cNvSpPr>
            <p:nvPr/>
          </p:nvSpPr>
          <p:spPr bwMode="auto">
            <a:xfrm>
              <a:off x="2815" y="1630"/>
              <a:ext cx="169" cy="1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43" name="Freeform 196"/>
            <p:cNvSpPr>
              <a:spLocks/>
            </p:cNvSpPr>
            <p:nvPr/>
          </p:nvSpPr>
          <p:spPr bwMode="auto">
            <a:xfrm>
              <a:off x="2813" y="1628"/>
              <a:ext cx="171" cy="20"/>
            </a:xfrm>
            <a:custGeom>
              <a:avLst/>
              <a:gdLst>
                <a:gd name="T0" fmla="*/ 0 w 171"/>
                <a:gd name="T1" fmla="*/ 0 h 20"/>
                <a:gd name="T2" fmla="*/ 0 w 171"/>
                <a:gd name="T3" fmla="*/ 20 h 20"/>
                <a:gd name="T4" fmla="*/ 171 w 171"/>
                <a:gd name="T5" fmla="*/ 20 h 20"/>
                <a:gd name="T6" fmla="*/ 171 w 171"/>
                <a:gd name="T7" fmla="*/ 0 h 20"/>
                <a:gd name="T8" fmla="*/ 0 w 171"/>
                <a:gd name="T9" fmla="*/ 0 h 20"/>
                <a:gd name="T10" fmla="*/ 2 w 171"/>
                <a:gd name="T11" fmla="*/ 4 h 20"/>
                <a:gd name="T12" fmla="*/ 169 w 171"/>
                <a:gd name="T13" fmla="*/ 4 h 20"/>
                <a:gd name="T14" fmla="*/ 167 w 171"/>
                <a:gd name="T15" fmla="*/ 2 h 20"/>
                <a:gd name="T16" fmla="*/ 167 w 171"/>
                <a:gd name="T17" fmla="*/ 18 h 20"/>
                <a:gd name="T18" fmla="*/ 169 w 171"/>
                <a:gd name="T19" fmla="*/ 16 h 20"/>
                <a:gd name="T20" fmla="*/ 2 w 171"/>
                <a:gd name="T21" fmla="*/ 16 h 20"/>
                <a:gd name="T22" fmla="*/ 4 w 171"/>
                <a:gd name="T23" fmla="*/ 18 h 20"/>
                <a:gd name="T24" fmla="*/ 4 w 171"/>
                <a:gd name="T25" fmla="*/ 2 h 20"/>
                <a:gd name="T26" fmla="*/ 2 w 171"/>
                <a:gd name="T27" fmla="*/ 4 h 20"/>
                <a:gd name="T28" fmla="*/ 0 w 171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0"/>
                <a:gd name="T47" fmla="*/ 171 w 171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0">
                  <a:moveTo>
                    <a:pt x="0" y="0"/>
                  </a:moveTo>
                  <a:lnTo>
                    <a:pt x="0" y="20"/>
                  </a:lnTo>
                  <a:lnTo>
                    <a:pt x="171" y="20"/>
                  </a:lnTo>
                  <a:lnTo>
                    <a:pt x="171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169" y="4"/>
                  </a:lnTo>
                  <a:lnTo>
                    <a:pt x="167" y="2"/>
                  </a:lnTo>
                  <a:lnTo>
                    <a:pt x="167" y="18"/>
                  </a:lnTo>
                  <a:lnTo>
                    <a:pt x="169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44" name="Rectangle 197"/>
            <p:cNvSpPr>
              <a:spLocks noChangeArrowheads="1"/>
            </p:cNvSpPr>
            <p:nvPr/>
          </p:nvSpPr>
          <p:spPr bwMode="auto">
            <a:xfrm>
              <a:off x="2819" y="1711"/>
              <a:ext cx="159" cy="1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45" name="Freeform 198"/>
            <p:cNvSpPr>
              <a:spLocks/>
            </p:cNvSpPr>
            <p:nvPr/>
          </p:nvSpPr>
          <p:spPr bwMode="auto">
            <a:xfrm>
              <a:off x="2817" y="1709"/>
              <a:ext cx="161" cy="21"/>
            </a:xfrm>
            <a:custGeom>
              <a:avLst/>
              <a:gdLst>
                <a:gd name="T0" fmla="*/ 0 w 161"/>
                <a:gd name="T1" fmla="*/ 0 h 21"/>
                <a:gd name="T2" fmla="*/ 0 w 161"/>
                <a:gd name="T3" fmla="*/ 21 h 21"/>
                <a:gd name="T4" fmla="*/ 161 w 161"/>
                <a:gd name="T5" fmla="*/ 21 h 21"/>
                <a:gd name="T6" fmla="*/ 161 w 161"/>
                <a:gd name="T7" fmla="*/ 0 h 21"/>
                <a:gd name="T8" fmla="*/ 0 w 161"/>
                <a:gd name="T9" fmla="*/ 0 h 21"/>
                <a:gd name="T10" fmla="*/ 2 w 161"/>
                <a:gd name="T11" fmla="*/ 4 h 21"/>
                <a:gd name="T12" fmla="*/ 160 w 161"/>
                <a:gd name="T13" fmla="*/ 4 h 21"/>
                <a:gd name="T14" fmla="*/ 158 w 161"/>
                <a:gd name="T15" fmla="*/ 2 h 21"/>
                <a:gd name="T16" fmla="*/ 158 w 161"/>
                <a:gd name="T17" fmla="*/ 19 h 21"/>
                <a:gd name="T18" fmla="*/ 160 w 161"/>
                <a:gd name="T19" fmla="*/ 17 h 21"/>
                <a:gd name="T20" fmla="*/ 2 w 161"/>
                <a:gd name="T21" fmla="*/ 17 h 21"/>
                <a:gd name="T22" fmla="*/ 4 w 161"/>
                <a:gd name="T23" fmla="*/ 19 h 21"/>
                <a:gd name="T24" fmla="*/ 4 w 161"/>
                <a:gd name="T25" fmla="*/ 2 h 21"/>
                <a:gd name="T26" fmla="*/ 2 w 161"/>
                <a:gd name="T27" fmla="*/ 4 h 21"/>
                <a:gd name="T28" fmla="*/ 0 w 161"/>
                <a:gd name="T29" fmla="*/ 0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"/>
                <a:gd name="T46" fmla="*/ 0 h 21"/>
                <a:gd name="T47" fmla="*/ 161 w 161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" h="21">
                  <a:moveTo>
                    <a:pt x="0" y="0"/>
                  </a:moveTo>
                  <a:lnTo>
                    <a:pt x="0" y="21"/>
                  </a:lnTo>
                  <a:lnTo>
                    <a:pt x="161" y="21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160" y="4"/>
                  </a:lnTo>
                  <a:lnTo>
                    <a:pt x="158" y="2"/>
                  </a:lnTo>
                  <a:lnTo>
                    <a:pt x="158" y="19"/>
                  </a:lnTo>
                  <a:lnTo>
                    <a:pt x="160" y="17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46" name="Oval 199"/>
            <p:cNvSpPr>
              <a:spLocks noChangeArrowheads="1"/>
            </p:cNvSpPr>
            <p:nvPr/>
          </p:nvSpPr>
          <p:spPr bwMode="auto">
            <a:xfrm>
              <a:off x="2890" y="1665"/>
              <a:ext cx="29" cy="33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47" name="Freeform 200"/>
            <p:cNvSpPr>
              <a:spLocks/>
            </p:cNvSpPr>
            <p:nvPr/>
          </p:nvSpPr>
          <p:spPr bwMode="auto">
            <a:xfrm>
              <a:off x="2888" y="1663"/>
              <a:ext cx="31" cy="35"/>
            </a:xfrm>
            <a:custGeom>
              <a:avLst/>
              <a:gdLst>
                <a:gd name="T0" fmla="*/ 0 w 31"/>
                <a:gd name="T1" fmla="*/ 23 h 35"/>
                <a:gd name="T2" fmla="*/ 2 w 31"/>
                <a:gd name="T3" fmla="*/ 29 h 35"/>
                <a:gd name="T4" fmla="*/ 4 w 31"/>
                <a:gd name="T5" fmla="*/ 31 h 35"/>
                <a:gd name="T6" fmla="*/ 6 w 31"/>
                <a:gd name="T7" fmla="*/ 33 h 35"/>
                <a:gd name="T8" fmla="*/ 13 w 31"/>
                <a:gd name="T9" fmla="*/ 35 h 35"/>
                <a:gd name="T10" fmla="*/ 23 w 31"/>
                <a:gd name="T11" fmla="*/ 33 h 35"/>
                <a:gd name="T12" fmla="*/ 25 w 31"/>
                <a:gd name="T13" fmla="*/ 31 h 35"/>
                <a:gd name="T14" fmla="*/ 27 w 31"/>
                <a:gd name="T15" fmla="*/ 29 h 35"/>
                <a:gd name="T16" fmla="*/ 29 w 31"/>
                <a:gd name="T17" fmla="*/ 23 h 35"/>
                <a:gd name="T18" fmla="*/ 31 w 31"/>
                <a:gd name="T19" fmla="*/ 15 h 35"/>
                <a:gd name="T20" fmla="*/ 29 w 31"/>
                <a:gd name="T21" fmla="*/ 10 h 35"/>
                <a:gd name="T22" fmla="*/ 27 w 31"/>
                <a:gd name="T23" fmla="*/ 4 h 35"/>
                <a:gd name="T24" fmla="*/ 25 w 31"/>
                <a:gd name="T25" fmla="*/ 2 h 35"/>
                <a:gd name="T26" fmla="*/ 23 w 31"/>
                <a:gd name="T27" fmla="*/ 0 h 35"/>
                <a:gd name="T28" fmla="*/ 6 w 31"/>
                <a:gd name="T29" fmla="*/ 2 h 35"/>
                <a:gd name="T30" fmla="*/ 4 w 31"/>
                <a:gd name="T31" fmla="*/ 4 h 35"/>
                <a:gd name="T32" fmla="*/ 2 w 31"/>
                <a:gd name="T33" fmla="*/ 8 h 35"/>
                <a:gd name="T34" fmla="*/ 0 w 31"/>
                <a:gd name="T35" fmla="*/ 17 h 35"/>
                <a:gd name="T36" fmla="*/ 4 w 31"/>
                <a:gd name="T37" fmla="*/ 10 h 35"/>
                <a:gd name="T38" fmla="*/ 8 w 31"/>
                <a:gd name="T39" fmla="*/ 8 h 35"/>
                <a:gd name="T40" fmla="*/ 10 w 31"/>
                <a:gd name="T41" fmla="*/ 6 h 35"/>
                <a:gd name="T42" fmla="*/ 15 w 31"/>
                <a:gd name="T43" fmla="*/ 4 h 35"/>
                <a:gd name="T44" fmla="*/ 19 w 31"/>
                <a:gd name="T45" fmla="*/ 6 h 35"/>
                <a:gd name="T46" fmla="*/ 21 w 31"/>
                <a:gd name="T47" fmla="*/ 8 h 35"/>
                <a:gd name="T48" fmla="*/ 25 w 31"/>
                <a:gd name="T49" fmla="*/ 10 h 35"/>
                <a:gd name="T50" fmla="*/ 27 w 31"/>
                <a:gd name="T51" fmla="*/ 19 h 35"/>
                <a:gd name="T52" fmla="*/ 25 w 31"/>
                <a:gd name="T53" fmla="*/ 15 h 35"/>
                <a:gd name="T54" fmla="*/ 23 w 31"/>
                <a:gd name="T55" fmla="*/ 25 h 35"/>
                <a:gd name="T56" fmla="*/ 21 w 31"/>
                <a:gd name="T57" fmla="*/ 27 h 35"/>
                <a:gd name="T58" fmla="*/ 19 w 31"/>
                <a:gd name="T59" fmla="*/ 29 h 35"/>
                <a:gd name="T60" fmla="*/ 13 w 31"/>
                <a:gd name="T61" fmla="*/ 33 h 35"/>
                <a:gd name="T62" fmla="*/ 13 w 31"/>
                <a:gd name="T63" fmla="*/ 29 h 35"/>
                <a:gd name="T64" fmla="*/ 10 w 31"/>
                <a:gd name="T65" fmla="*/ 27 h 35"/>
                <a:gd name="T66" fmla="*/ 8 w 31"/>
                <a:gd name="T67" fmla="*/ 25 h 35"/>
                <a:gd name="T68" fmla="*/ 4 w 31"/>
                <a:gd name="T69" fmla="*/ 23 h 35"/>
                <a:gd name="T70" fmla="*/ 0 w 31"/>
                <a:gd name="T71" fmla="*/ 17 h 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35"/>
                <a:gd name="T110" fmla="*/ 31 w 31"/>
                <a:gd name="T111" fmla="*/ 35 h 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35">
                  <a:moveTo>
                    <a:pt x="0" y="17"/>
                  </a:moveTo>
                  <a:lnTo>
                    <a:pt x="0" y="23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7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29" y="19"/>
                  </a:lnTo>
                  <a:lnTo>
                    <a:pt x="31" y="15"/>
                  </a:lnTo>
                  <a:lnTo>
                    <a:pt x="29" y="15"/>
                  </a:lnTo>
                  <a:lnTo>
                    <a:pt x="29" y="10"/>
                  </a:lnTo>
                  <a:lnTo>
                    <a:pt x="27" y="8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7" y="19"/>
                  </a:lnTo>
                  <a:lnTo>
                    <a:pt x="29" y="15"/>
                  </a:lnTo>
                  <a:lnTo>
                    <a:pt x="25" y="15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9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17" y="31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4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48" name="Rectangle 201"/>
            <p:cNvSpPr>
              <a:spLocks noChangeArrowheads="1"/>
            </p:cNvSpPr>
            <p:nvPr/>
          </p:nvSpPr>
          <p:spPr bwMode="auto">
            <a:xfrm>
              <a:off x="2838" y="1784"/>
              <a:ext cx="125" cy="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49" name="Freeform 202"/>
            <p:cNvSpPr>
              <a:spLocks/>
            </p:cNvSpPr>
            <p:nvPr/>
          </p:nvSpPr>
          <p:spPr bwMode="auto">
            <a:xfrm>
              <a:off x="2836" y="1782"/>
              <a:ext cx="127" cy="11"/>
            </a:xfrm>
            <a:custGeom>
              <a:avLst/>
              <a:gdLst>
                <a:gd name="T0" fmla="*/ 0 w 127"/>
                <a:gd name="T1" fmla="*/ 0 h 11"/>
                <a:gd name="T2" fmla="*/ 0 w 127"/>
                <a:gd name="T3" fmla="*/ 11 h 11"/>
                <a:gd name="T4" fmla="*/ 127 w 127"/>
                <a:gd name="T5" fmla="*/ 11 h 11"/>
                <a:gd name="T6" fmla="*/ 127 w 127"/>
                <a:gd name="T7" fmla="*/ 0 h 11"/>
                <a:gd name="T8" fmla="*/ 0 w 127"/>
                <a:gd name="T9" fmla="*/ 0 h 11"/>
                <a:gd name="T10" fmla="*/ 2 w 127"/>
                <a:gd name="T11" fmla="*/ 4 h 11"/>
                <a:gd name="T12" fmla="*/ 125 w 127"/>
                <a:gd name="T13" fmla="*/ 4 h 11"/>
                <a:gd name="T14" fmla="*/ 123 w 127"/>
                <a:gd name="T15" fmla="*/ 2 h 11"/>
                <a:gd name="T16" fmla="*/ 123 w 127"/>
                <a:gd name="T17" fmla="*/ 10 h 11"/>
                <a:gd name="T18" fmla="*/ 125 w 127"/>
                <a:gd name="T19" fmla="*/ 8 h 11"/>
                <a:gd name="T20" fmla="*/ 2 w 127"/>
                <a:gd name="T21" fmla="*/ 8 h 11"/>
                <a:gd name="T22" fmla="*/ 4 w 127"/>
                <a:gd name="T23" fmla="*/ 10 h 11"/>
                <a:gd name="T24" fmla="*/ 4 w 127"/>
                <a:gd name="T25" fmla="*/ 2 h 11"/>
                <a:gd name="T26" fmla="*/ 2 w 127"/>
                <a:gd name="T27" fmla="*/ 4 h 11"/>
                <a:gd name="T28" fmla="*/ 0 w 127"/>
                <a:gd name="T29" fmla="*/ 0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7"/>
                <a:gd name="T46" fmla="*/ 0 h 11"/>
                <a:gd name="T47" fmla="*/ 127 w 127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7" h="11">
                  <a:moveTo>
                    <a:pt x="0" y="0"/>
                  </a:moveTo>
                  <a:lnTo>
                    <a:pt x="0" y="11"/>
                  </a:lnTo>
                  <a:lnTo>
                    <a:pt x="127" y="11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3" y="10"/>
                  </a:lnTo>
                  <a:lnTo>
                    <a:pt x="125" y="8"/>
                  </a:lnTo>
                  <a:lnTo>
                    <a:pt x="2" y="8"/>
                  </a:lnTo>
                  <a:lnTo>
                    <a:pt x="4" y="1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50" name="Rectangle 203"/>
            <p:cNvSpPr>
              <a:spLocks noChangeArrowheads="1"/>
            </p:cNvSpPr>
            <p:nvPr/>
          </p:nvSpPr>
          <p:spPr bwMode="auto">
            <a:xfrm>
              <a:off x="2928" y="1792"/>
              <a:ext cx="29" cy="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51" name="Freeform 204"/>
            <p:cNvSpPr>
              <a:spLocks/>
            </p:cNvSpPr>
            <p:nvPr/>
          </p:nvSpPr>
          <p:spPr bwMode="auto">
            <a:xfrm>
              <a:off x="2926" y="1790"/>
              <a:ext cx="31" cy="11"/>
            </a:xfrm>
            <a:custGeom>
              <a:avLst/>
              <a:gdLst>
                <a:gd name="T0" fmla="*/ 0 w 31"/>
                <a:gd name="T1" fmla="*/ 0 h 11"/>
                <a:gd name="T2" fmla="*/ 0 w 31"/>
                <a:gd name="T3" fmla="*/ 11 h 11"/>
                <a:gd name="T4" fmla="*/ 31 w 31"/>
                <a:gd name="T5" fmla="*/ 11 h 11"/>
                <a:gd name="T6" fmla="*/ 31 w 31"/>
                <a:gd name="T7" fmla="*/ 0 h 11"/>
                <a:gd name="T8" fmla="*/ 0 w 31"/>
                <a:gd name="T9" fmla="*/ 0 h 11"/>
                <a:gd name="T10" fmla="*/ 2 w 31"/>
                <a:gd name="T11" fmla="*/ 3 h 11"/>
                <a:gd name="T12" fmla="*/ 29 w 31"/>
                <a:gd name="T13" fmla="*/ 3 h 11"/>
                <a:gd name="T14" fmla="*/ 27 w 31"/>
                <a:gd name="T15" fmla="*/ 2 h 11"/>
                <a:gd name="T16" fmla="*/ 27 w 31"/>
                <a:gd name="T17" fmla="*/ 9 h 11"/>
                <a:gd name="T18" fmla="*/ 29 w 31"/>
                <a:gd name="T19" fmla="*/ 7 h 11"/>
                <a:gd name="T20" fmla="*/ 2 w 31"/>
                <a:gd name="T21" fmla="*/ 7 h 11"/>
                <a:gd name="T22" fmla="*/ 4 w 31"/>
                <a:gd name="T23" fmla="*/ 9 h 11"/>
                <a:gd name="T24" fmla="*/ 4 w 31"/>
                <a:gd name="T25" fmla="*/ 2 h 11"/>
                <a:gd name="T26" fmla="*/ 2 w 31"/>
                <a:gd name="T27" fmla="*/ 3 h 11"/>
                <a:gd name="T28" fmla="*/ 0 w 31"/>
                <a:gd name="T29" fmla="*/ 0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11"/>
                <a:gd name="T47" fmla="*/ 31 w 31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11">
                  <a:moveTo>
                    <a:pt x="0" y="0"/>
                  </a:moveTo>
                  <a:lnTo>
                    <a:pt x="0" y="11"/>
                  </a:lnTo>
                  <a:lnTo>
                    <a:pt x="31" y="11"/>
                  </a:lnTo>
                  <a:lnTo>
                    <a:pt x="31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4351" name="Line 256"/>
          <p:cNvSpPr>
            <a:spLocks noChangeShapeType="1"/>
          </p:cNvSpPr>
          <p:nvPr/>
        </p:nvSpPr>
        <p:spPr bwMode="auto">
          <a:xfrm>
            <a:off x="1812925" y="3033091"/>
            <a:ext cx="431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52" name="Line 257"/>
          <p:cNvSpPr>
            <a:spLocks noChangeShapeType="1"/>
          </p:cNvSpPr>
          <p:nvPr/>
        </p:nvSpPr>
        <p:spPr bwMode="auto">
          <a:xfrm rot="10800000" flipH="1" flipV="1">
            <a:off x="3317799" y="2307054"/>
            <a:ext cx="4763" cy="3190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54" name="Text Box 263"/>
          <p:cNvSpPr txBox="1">
            <a:spLocks noChangeArrowheads="1"/>
          </p:cNvSpPr>
          <p:nvPr/>
        </p:nvSpPr>
        <p:spPr bwMode="auto">
          <a:xfrm>
            <a:off x="4710113" y="2728707"/>
            <a:ext cx="1079500" cy="340735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atinLnBrk="0"/>
            <a:r>
              <a:rPr lang="en-US" altLang="ja-JP" sz="1600" b="1" dirty="0">
                <a:ea typeface="ＭＳ Ｐゴシック" charset="-128"/>
              </a:rPr>
              <a:t>De-Si Slag</a:t>
            </a:r>
          </a:p>
        </p:txBody>
      </p:sp>
      <p:sp>
        <p:nvSpPr>
          <p:cNvPr id="14355" name="Line 264"/>
          <p:cNvSpPr>
            <a:spLocks noChangeShapeType="1"/>
          </p:cNvSpPr>
          <p:nvPr/>
        </p:nvSpPr>
        <p:spPr bwMode="auto">
          <a:xfrm rot="10800000" flipH="1" flipV="1">
            <a:off x="5281613" y="2374695"/>
            <a:ext cx="4762" cy="3190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56" name="Line 265"/>
          <p:cNvSpPr>
            <a:spLocks noChangeShapeType="1"/>
          </p:cNvSpPr>
          <p:nvPr/>
        </p:nvSpPr>
        <p:spPr bwMode="auto">
          <a:xfrm>
            <a:off x="4738688" y="1680957"/>
            <a:ext cx="252412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9" name="Group 293"/>
          <p:cNvGrpSpPr>
            <a:grpSpLocks/>
          </p:cNvGrpSpPr>
          <p:nvPr/>
        </p:nvGrpSpPr>
        <p:grpSpPr bwMode="auto">
          <a:xfrm>
            <a:off x="6376988" y="1472995"/>
            <a:ext cx="406400" cy="560387"/>
            <a:chOff x="1837" y="1747"/>
            <a:chExt cx="454" cy="504"/>
          </a:xfrm>
        </p:grpSpPr>
        <p:sp>
          <p:nvSpPr>
            <p:cNvPr id="14533" name="Freeform 294"/>
            <p:cNvSpPr>
              <a:spLocks/>
            </p:cNvSpPr>
            <p:nvPr/>
          </p:nvSpPr>
          <p:spPr bwMode="auto">
            <a:xfrm>
              <a:off x="1899" y="2073"/>
              <a:ext cx="333" cy="135"/>
            </a:xfrm>
            <a:custGeom>
              <a:avLst/>
              <a:gdLst>
                <a:gd name="T0" fmla="*/ 0 w 362"/>
                <a:gd name="T1" fmla="*/ 5 h 207"/>
                <a:gd name="T2" fmla="*/ 0 w 362"/>
                <a:gd name="T3" fmla="*/ 16 h 207"/>
                <a:gd name="T4" fmla="*/ 35 w 362"/>
                <a:gd name="T5" fmla="*/ 22 h 207"/>
                <a:gd name="T6" fmla="*/ 89 w 362"/>
                <a:gd name="T7" fmla="*/ 24 h 207"/>
                <a:gd name="T8" fmla="*/ 167 w 362"/>
                <a:gd name="T9" fmla="*/ 24 h 207"/>
                <a:gd name="T10" fmla="*/ 235 w 362"/>
                <a:gd name="T11" fmla="*/ 20 h 207"/>
                <a:gd name="T12" fmla="*/ 237 w 362"/>
                <a:gd name="T13" fmla="*/ 15 h 207"/>
                <a:gd name="T14" fmla="*/ 237 w 362"/>
                <a:gd name="T15" fmla="*/ 2 h 207"/>
                <a:gd name="T16" fmla="*/ 218 w 362"/>
                <a:gd name="T17" fmla="*/ 0 h 207"/>
                <a:gd name="T18" fmla="*/ 185 w 362"/>
                <a:gd name="T19" fmla="*/ 1 h 207"/>
                <a:gd name="T20" fmla="*/ 160 w 362"/>
                <a:gd name="T21" fmla="*/ 4 h 207"/>
                <a:gd name="T22" fmla="*/ 134 w 362"/>
                <a:gd name="T23" fmla="*/ 6 h 207"/>
                <a:gd name="T24" fmla="*/ 123 w 362"/>
                <a:gd name="T25" fmla="*/ 6 h 207"/>
                <a:gd name="T26" fmla="*/ 111 w 362"/>
                <a:gd name="T27" fmla="*/ 5 h 207"/>
                <a:gd name="T28" fmla="*/ 102 w 362"/>
                <a:gd name="T29" fmla="*/ 5 h 207"/>
                <a:gd name="T30" fmla="*/ 78 w 362"/>
                <a:gd name="T31" fmla="*/ 1 h 207"/>
                <a:gd name="T32" fmla="*/ 24 w 362"/>
                <a:gd name="T33" fmla="*/ 0 h 207"/>
                <a:gd name="T34" fmla="*/ 0 w 362"/>
                <a:gd name="T35" fmla="*/ 3 h 207"/>
                <a:gd name="T36" fmla="*/ 0 w 362"/>
                <a:gd name="T37" fmla="*/ 5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2"/>
                <a:gd name="T58" fmla="*/ 0 h 207"/>
                <a:gd name="T59" fmla="*/ 362 w 362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2" h="207">
                  <a:moveTo>
                    <a:pt x="0" y="36"/>
                  </a:moveTo>
                  <a:lnTo>
                    <a:pt x="0" y="138"/>
                  </a:lnTo>
                  <a:lnTo>
                    <a:pt x="53" y="184"/>
                  </a:lnTo>
                  <a:lnTo>
                    <a:pt x="135" y="207"/>
                  </a:lnTo>
                  <a:lnTo>
                    <a:pt x="253" y="207"/>
                  </a:lnTo>
                  <a:lnTo>
                    <a:pt x="355" y="164"/>
                  </a:lnTo>
                  <a:lnTo>
                    <a:pt x="362" y="128"/>
                  </a:lnTo>
                  <a:lnTo>
                    <a:pt x="362" y="19"/>
                  </a:lnTo>
                  <a:lnTo>
                    <a:pt x="332" y="0"/>
                  </a:lnTo>
                  <a:lnTo>
                    <a:pt x="280" y="13"/>
                  </a:lnTo>
                  <a:lnTo>
                    <a:pt x="244" y="33"/>
                  </a:lnTo>
                  <a:lnTo>
                    <a:pt x="204" y="49"/>
                  </a:lnTo>
                  <a:lnTo>
                    <a:pt x="188" y="49"/>
                  </a:lnTo>
                  <a:lnTo>
                    <a:pt x="171" y="46"/>
                  </a:lnTo>
                  <a:lnTo>
                    <a:pt x="155" y="39"/>
                  </a:lnTo>
                  <a:lnTo>
                    <a:pt x="119" y="13"/>
                  </a:lnTo>
                  <a:lnTo>
                    <a:pt x="36" y="0"/>
                  </a:lnTo>
                  <a:lnTo>
                    <a:pt x="0" y="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34" name="Freeform 295"/>
            <p:cNvSpPr>
              <a:spLocks/>
            </p:cNvSpPr>
            <p:nvPr/>
          </p:nvSpPr>
          <p:spPr bwMode="auto">
            <a:xfrm rot="5400000">
              <a:off x="1815" y="1774"/>
              <a:ext cx="498" cy="449"/>
            </a:xfrm>
            <a:custGeom>
              <a:avLst/>
              <a:gdLst>
                <a:gd name="T0" fmla="*/ 92 w 543"/>
                <a:gd name="T1" fmla="*/ 1 h 690"/>
                <a:gd name="T2" fmla="*/ 92 w 543"/>
                <a:gd name="T3" fmla="*/ 0 h 690"/>
                <a:gd name="T4" fmla="*/ 33 w 543"/>
                <a:gd name="T5" fmla="*/ 0 h 690"/>
                <a:gd name="T6" fmla="*/ 33 w 543"/>
                <a:gd name="T7" fmla="*/ 2 h 690"/>
                <a:gd name="T8" fmla="*/ 47 w 543"/>
                <a:gd name="T9" fmla="*/ 2 h 690"/>
                <a:gd name="T10" fmla="*/ 0 w 543"/>
                <a:gd name="T11" fmla="*/ 21 h 690"/>
                <a:gd name="T12" fmla="*/ 0 w 543"/>
                <a:gd name="T13" fmla="*/ 67 h 690"/>
                <a:gd name="T14" fmla="*/ 0 w 543"/>
                <a:gd name="T15" fmla="*/ 68 h 690"/>
                <a:gd name="T16" fmla="*/ 6 w 543"/>
                <a:gd name="T17" fmla="*/ 70 h 690"/>
                <a:gd name="T18" fmla="*/ 14 w 543"/>
                <a:gd name="T19" fmla="*/ 72 h 690"/>
                <a:gd name="T20" fmla="*/ 35 w 543"/>
                <a:gd name="T21" fmla="*/ 75 h 690"/>
                <a:gd name="T22" fmla="*/ 50 w 543"/>
                <a:gd name="T23" fmla="*/ 76 h 690"/>
                <a:gd name="T24" fmla="*/ 71 w 543"/>
                <a:gd name="T25" fmla="*/ 78 h 690"/>
                <a:gd name="T26" fmla="*/ 120 w 543"/>
                <a:gd name="T27" fmla="*/ 80 h 690"/>
                <a:gd name="T28" fmla="*/ 144 w 543"/>
                <a:gd name="T29" fmla="*/ 81 h 690"/>
                <a:gd name="T30" fmla="*/ 162 w 543"/>
                <a:gd name="T31" fmla="*/ 81 h 690"/>
                <a:gd name="T32" fmla="*/ 199 w 543"/>
                <a:gd name="T33" fmla="*/ 81 h 690"/>
                <a:gd name="T34" fmla="*/ 219 w 543"/>
                <a:gd name="T35" fmla="*/ 80 h 690"/>
                <a:gd name="T36" fmla="*/ 247 w 543"/>
                <a:gd name="T37" fmla="*/ 79 h 690"/>
                <a:gd name="T38" fmla="*/ 259 w 543"/>
                <a:gd name="T39" fmla="*/ 78 h 690"/>
                <a:gd name="T40" fmla="*/ 268 w 543"/>
                <a:gd name="T41" fmla="*/ 77 h 690"/>
                <a:gd name="T42" fmla="*/ 279 w 543"/>
                <a:gd name="T43" fmla="*/ 76 h 690"/>
                <a:gd name="T44" fmla="*/ 286 w 543"/>
                <a:gd name="T45" fmla="*/ 75 h 690"/>
                <a:gd name="T46" fmla="*/ 299 w 543"/>
                <a:gd name="T47" fmla="*/ 74 h 690"/>
                <a:gd name="T48" fmla="*/ 312 w 543"/>
                <a:gd name="T49" fmla="*/ 72 h 690"/>
                <a:gd name="T50" fmla="*/ 316 w 543"/>
                <a:gd name="T51" fmla="*/ 71 h 690"/>
                <a:gd name="T52" fmla="*/ 318 w 543"/>
                <a:gd name="T53" fmla="*/ 70 h 690"/>
                <a:gd name="T54" fmla="*/ 318 w 543"/>
                <a:gd name="T55" fmla="*/ 70 h 690"/>
                <a:gd name="T56" fmla="*/ 318 w 543"/>
                <a:gd name="T57" fmla="*/ 28 h 690"/>
                <a:gd name="T58" fmla="*/ 346 w 543"/>
                <a:gd name="T59" fmla="*/ 28 h 690"/>
                <a:gd name="T60" fmla="*/ 346 w 543"/>
                <a:gd name="T61" fmla="*/ 30 h 690"/>
                <a:gd name="T62" fmla="*/ 352 w 543"/>
                <a:gd name="T63" fmla="*/ 30 h 690"/>
                <a:gd name="T64" fmla="*/ 352 w 543"/>
                <a:gd name="T65" fmla="*/ 25 h 690"/>
                <a:gd name="T66" fmla="*/ 276 w 543"/>
                <a:gd name="T67" fmla="*/ 25 h 690"/>
                <a:gd name="T68" fmla="*/ 276 w 543"/>
                <a:gd name="T69" fmla="*/ 64 h 690"/>
                <a:gd name="T70" fmla="*/ 269 w 543"/>
                <a:gd name="T71" fmla="*/ 67 h 690"/>
                <a:gd name="T72" fmla="*/ 265 w 543"/>
                <a:gd name="T73" fmla="*/ 67 h 690"/>
                <a:gd name="T74" fmla="*/ 256 w 543"/>
                <a:gd name="T75" fmla="*/ 69 h 690"/>
                <a:gd name="T76" fmla="*/ 243 w 543"/>
                <a:gd name="T77" fmla="*/ 71 h 690"/>
                <a:gd name="T78" fmla="*/ 227 w 543"/>
                <a:gd name="T79" fmla="*/ 72 h 690"/>
                <a:gd name="T80" fmla="*/ 194 w 543"/>
                <a:gd name="T81" fmla="*/ 73 h 690"/>
                <a:gd name="T82" fmla="*/ 162 w 543"/>
                <a:gd name="T83" fmla="*/ 74 h 690"/>
                <a:gd name="T84" fmla="*/ 145 w 543"/>
                <a:gd name="T85" fmla="*/ 74 h 690"/>
                <a:gd name="T86" fmla="*/ 130 w 543"/>
                <a:gd name="T87" fmla="*/ 73 h 690"/>
                <a:gd name="T88" fmla="*/ 116 w 543"/>
                <a:gd name="T89" fmla="*/ 72 h 690"/>
                <a:gd name="T90" fmla="*/ 105 w 543"/>
                <a:gd name="T91" fmla="*/ 72 h 690"/>
                <a:gd name="T92" fmla="*/ 92 w 543"/>
                <a:gd name="T93" fmla="*/ 71 h 690"/>
                <a:gd name="T94" fmla="*/ 83 w 543"/>
                <a:gd name="T95" fmla="*/ 71 h 690"/>
                <a:gd name="T96" fmla="*/ 79 w 543"/>
                <a:gd name="T97" fmla="*/ 70 h 690"/>
                <a:gd name="T98" fmla="*/ 77 w 543"/>
                <a:gd name="T99" fmla="*/ 70 h 690"/>
                <a:gd name="T100" fmla="*/ 74 w 543"/>
                <a:gd name="T101" fmla="*/ 70 h 690"/>
                <a:gd name="T102" fmla="*/ 69 w 543"/>
                <a:gd name="T103" fmla="*/ 68 h 690"/>
                <a:gd name="T104" fmla="*/ 51 w 543"/>
                <a:gd name="T105" fmla="*/ 66 h 690"/>
                <a:gd name="T106" fmla="*/ 45 w 543"/>
                <a:gd name="T107" fmla="*/ 64 h 690"/>
                <a:gd name="T108" fmla="*/ 43 w 543"/>
                <a:gd name="T109" fmla="*/ 62 h 690"/>
                <a:gd name="T110" fmla="*/ 43 w 543"/>
                <a:gd name="T111" fmla="*/ 21 h 690"/>
                <a:gd name="T112" fmla="*/ 92 w 543"/>
                <a:gd name="T113" fmla="*/ 2 h 690"/>
                <a:gd name="T114" fmla="*/ 92 w 543"/>
                <a:gd name="T115" fmla="*/ 1 h 6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3"/>
                <a:gd name="T175" fmla="*/ 0 h 690"/>
                <a:gd name="T176" fmla="*/ 543 w 543"/>
                <a:gd name="T177" fmla="*/ 690 h 6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3" h="690">
                  <a:moveTo>
                    <a:pt x="142" y="13"/>
                  </a:moveTo>
                  <a:lnTo>
                    <a:pt x="142" y="0"/>
                  </a:lnTo>
                  <a:lnTo>
                    <a:pt x="50" y="0"/>
                  </a:lnTo>
                  <a:lnTo>
                    <a:pt x="50" y="16"/>
                  </a:lnTo>
                  <a:lnTo>
                    <a:pt x="73" y="16"/>
                  </a:lnTo>
                  <a:lnTo>
                    <a:pt x="0" y="181"/>
                  </a:lnTo>
                  <a:lnTo>
                    <a:pt x="0" y="578"/>
                  </a:lnTo>
                  <a:lnTo>
                    <a:pt x="0" y="588"/>
                  </a:lnTo>
                  <a:lnTo>
                    <a:pt x="7" y="601"/>
                  </a:lnTo>
                  <a:lnTo>
                    <a:pt x="20" y="615"/>
                  </a:lnTo>
                  <a:lnTo>
                    <a:pt x="53" y="641"/>
                  </a:lnTo>
                  <a:lnTo>
                    <a:pt x="76" y="654"/>
                  </a:lnTo>
                  <a:lnTo>
                    <a:pt x="109" y="667"/>
                  </a:lnTo>
                  <a:lnTo>
                    <a:pt x="185" y="687"/>
                  </a:lnTo>
                  <a:lnTo>
                    <a:pt x="221" y="690"/>
                  </a:lnTo>
                  <a:lnTo>
                    <a:pt x="250" y="690"/>
                  </a:lnTo>
                  <a:lnTo>
                    <a:pt x="306" y="690"/>
                  </a:lnTo>
                  <a:lnTo>
                    <a:pt x="339" y="684"/>
                  </a:lnTo>
                  <a:lnTo>
                    <a:pt x="379" y="674"/>
                  </a:lnTo>
                  <a:lnTo>
                    <a:pt x="398" y="667"/>
                  </a:lnTo>
                  <a:lnTo>
                    <a:pt x="412" y="661"/>
                  </a:lnTo>
                  <a:lnTo>
                    <a:pt x="431" y="654"/>
                  </a:lnTo>
                  <a:lnTo>
                    <a:pt x="441" y="644"/>
                  </a:lnTo>
                  <a:lnTo>
                    <a:pt x="461" y="631"/>
                  </a:lnTo>
                  <a:lnTo>
                    <a:pt x="481" y="618"/>
                  </a:lnTo>
                  <a:lnTo>
                    <a:pt x="487" y="608"/>
                  </a:lnTo>
                  <a:lnTo>
                    <a:pt x="490" y="601"/>
                  </a:lnTo>
                  <a:lnTo>
                    <a:pt x="490" y="598"/>
                  </a:lnTo>
                  <a:lnTo>
                    <a:pt x="490" y="240"/>
                  </a:lnTo>
                  <a:lnTo>
                    <a:pt x="533" y="240"/>
                  </a:lnTo>
                  <a:lnTo>
                    <a:pt x="533" y="256"/>
                  </a:lnTo>
                  <a:lnTo>
                    <a:pt x="543" y="256"/>
                  </a:lnTo>
                  <a:lnTo>
                    <a:pt x="543" y="217"/>
                  </a:lnTo>
                  <a:lnTo>
                    <a:pt x="425" y="217"/>
                  </a:lnTo>
                  <a:lnTo>
                    <a:pt x="425" y="549"/>
                  </a:lnTo>
                  <a:lnTo>
                    <a:pt x="415" y="575"/>
                  </a:lnTo>
                  <a:lnTo>
                    <a:pt x="408" y="578"/>
                  </a:lnTo>
                  <a:lnTo>
                    <a:pt x="395" y="592"/>
                  </a:lnTo>
                  <a:lnTo>
                    <a:pt x="375" y="605"/>
                  </a:lnTo>
                  <a:lnTo>
                    <a:pt x="349" y="615"/>
                  </a:lnTo>
                  <a:lnTo>
                    <a:pt x="300" y="624"/>
                  </a:lnTo>
                  <a:lnTo>
                    <a:pt x="250" y="628"/>
                  </a:lnTo>
                  <a:lnTo>
                    <a:pt x="224" y="628"/>
                  </a:lnTo>
                  <a:lnTo>
                    <a:pt x="201" y="624"/>
                  </a:lnTo>
                  <a:lnTo>
                    <a:pt x="181" y="618"/>
                  </a:lnTo>
                  <a:lnTo>
                    <a:pt x="161" y="615"/>
                  </a:lnTo>
                  <a:lnTo>
                    <a:pt x="142" y="608"/>
                  </a:lnTo>
                  <a:lnTo>
                    <a:pt x="129" y="605"/>
                  </a:lnTo>
                  <a:lnTo>
                    <a:pt x="122" y="601"/>
                  </a:lnTo>
                  <a:lnTo>
                    <a:pt x="119" y="598"/>
                  </a:lnTo>
                  <a:lnTo>
                    <a:pt x="115" y="595"/>
                  </a:lnTo>
                  <a:lnTo>
                    <a:pt x="106" y="588"/>
                  </a:lnTo>
                  <a:lnTo>
                    <a:pt x="79" y="569"/>
                  </a:lnTo>
                  <a:lnTo>
                    <a:pt x="69" y="549"/>
                  </a:lnTo>
                  <a:lnTo>
                    <a:pt x="66" y="539"/>
                  </a:lnTo>
                  <a:lnTo>
                    <a:pt x="66" y="187"/>
                  </a:lnTo>
                  <a:lnTo>
                    <a:pt x="142" y="16"/>
                  </a:lnTo>
                  <a:lnTo>
                    <a:pt x="142" y="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35" name="Freeform 296"/>
            <p:cNvSpPr>
              <a:spLocks/>
            </p:cNvSpPr>
            <p:nvPr/>
          </p:nvSpPr>
          <p:spPr bwMode="auto">
            <a:xfrm rot="5400000">
              <a:off x="1812" y="1772"/>
              <a:ext cx="504" cy="453"/>
            </a:xfrm>
            <a:custGeom>
              <a:avLst/>
              <a:gdLst>
                <a:gd name="T0" fmla="*/ 32 w 549"/>
                <a:gd name="T1" fmla="*/ 0 h 696"/>
                <a:gd name="T2" fmla="*/ 50 w 549"/>
                <a:gd name="T3" fmla="*/ 3 h 696"/>
                <a:gd name="T4" fmla="*/ 0 w 549"/>
                <a:gd name="T5" fmla="*/ 21 h 696"/>
                <a:gd name="T6" fmla="*/ 6 w 549"/>
                <a:gd name="T7" fmla="*/ 71 h 696"/>
                <a:gd name="T8" fmla="*/ 35 w 549"/>
                <a:gd name="T9" fmla="*/ 75 h 696"/>
                <a:gd name="T10" fmla="*/ 52 w 549"/>
                <a:gd name="T11" fmla="*/ 77 h 696"/>
                <a:gd name="T12" fmla="*/ 123 w 549"/>
                <a:gd name="T13" fmla="*/ 81 h 696"/>
                <a:gd name="T14" fmla="*/ 202 w 549"/>
                <a:gd name="T15" fmla="*/ 81 h 696"/>
                <a:gd name="T16" fmla="*/ 250 w 549"/>
                <a:gd name="T17" fmla="*/ 79 h 696"/>
                <a:gd name="T18" fmla="*/ 271 w 549"/>
                <a:gd name="T19" fmla="*/ 78 h 696"/>
                <a:gd name="T20" fmla="*/ 291 w 549"/>
                <a:gd name="T21" fmla="*/ 76 h 696"/>
                <a:gd name="T22" fmla="*/ 322 w 549"/>
                <a:gd name="T23" fmla="*/ 72 h 696"/>
                <a:gd name="T24" fmla="*/ 324 w 549"/>
                <a:gd name="T25" fmla="*/ 71 h 696"/>
                <a:gd name="T26" fmla="*/ 322 w 549"/>
                <a:gd name="T27" fmla="*/ 29 h 696"/>
                <a:gd name="T28" fmla="*/ 347 w 549"/>
                <a:gd name="T29" fmla="*/ 29 h 696"/>
                <a:gd name="T30" fmla="*/ 358 w 549"/>
                <a:gd name="T31" fmla="*/ 31 h 696"/>
                <a:gd name="T32" fmla="*/ 276 w 549"/>
                <a:gd name="T33" fmla="*/ 25 h 696"/>
                <a:gd name="T34" fmla="*/ 271 w 549"/>
                <a:gd name="T35" fmla="*/ 67 h 696"/>
                <a:gd name="T36" fmla="*/ 266 w 549"/>
                <a:gd name="T37" fmla="*/ 67 h 696"/>
                <a:gd name="T38" fmla="*/ 244 w 549"/>
                <a:gd name="T39" fmla="*/ 71 h 696"/>
                <a:gd name="T40" fmla="*/ 230 w 549"/>
                <a:gd name="T41" fmla="*/ 72 h 696"/>
                <a:gd name="T42" fmla="*/ 165 w 549"/>
                <a:gd name="T43" fmla="*/ 74 h 696"/>
                <a:gd name="T44" fmla="*/ 133 w 549"/>
                <a:gd name="T45" fmla="*/ 73 h 696"/>
                <a:gd name="T46" fmla="*/ 108 w 549"/>
                <a:gd name="T47" fmla="*/ 72 h 696"/>
                <a:gd name="T48" fmla="*/ 86 w 549"/>
                <a:gd name="T49" fmla="*/ 71 h 696"/>
                <a:gd name="T50" fmla="*/ 84 w 549"/>
                <a:gd name="T51" fmla="*/ 70 h 696"/>
                <a:gd name="T52" fmla="*/ 73 w 549"/>
                <a:gd name="T53" fmla="*/ 68 h 696"/>
                <a:gd name="T54" fmla="*/ 57 w 549"/>
                <a:gd name="T55" fmla="*/ 67 h 696"/>
                <a:gd name="T56" fmla="*/ 47 w 549"/>
                <a:gd name="T57" fmla="*/ 64 h 696"/>
                <a:gd name="T58" fmla="*/ 97 w 549"/>
                <a:gd name="T59" fmla="*/ 2 h 696"/>
                <a:gd name="T60" fmla="*/ 91 w 549"/>
                <a:gd name="T61" fmla="*/ 1 h 696"/>
                <a:gd name="T62" fmla="*/ 43 w 549"/>
                <a:gd name="T63" fmla="*/ 22 h 696"/>
                <a:gd name="T64" fmla="*/ 45 w 549"/>
                <a:gd name="T65" fmla="*/ 64 h 696"/>
                <a:gd name="T66" fmla="*/ 68 w 549"/>
                <a:gd name="T67" fmla="*/ 70 h 696"/>
                <a:gd name="T68" fmla="*/ 80 w 549"/>
                <a:gd name="T69" fmla="*/ 71 h 696"/>
                <a:gd name="T70" fmla="*/ 95 w 549"/>
                <a:gd name="T71" fmla="*/ 72 h 696"/>
                <a:gd name="T72" fmla="*/ 119 w 549"/>
                <a:gd name="T73" fmla="*/ 73 h 696"/>
                <a:gd name="T74" fmla="*/ 148 w 549"/>
                <a:gd name="T75" fmla="*/ 74 h 696"/>
                <a:gd name="T76" fmla="*/ 197 w 549"/>
                <a:gd name="T77" fmla="*/ 74 h 696"/>
                <a:gd name="T78" fmla="*/ 247 w 549"/>
                <a:gd name="T79" fmla="*/ 72 h 696"/>
                <a:gd name="T80" fmla="*/ 271 w 549"/>
                <a:gd name="T81" fmla="*/ 68 h 696"/>
                <a:gd name="T82" fmla="*/ 274 w 549"/>
                <a:gd name="T83" fmla="*/ 68 h 696"/>
                <a:gd name="T84" fmla="*/ 282 w 549"/>
                <a:gd name="T85" fmla="*/ 26 h 696"/>
                <a:gd name="T86" fmla="*/ 355 w 549"/>
                <a:gd name="T87" fmla="*/ 26 h 696"/>
                <a:gd name="T88" fmla="*/ 354 w 549"/>
                <a:gd name="T89" fmla="*/ 31 h 696"/>
                <a:gd name="T90" fmla="*/ 350 w 549"/>
                <a:gd name="T91" fmla="*/ 30 h 696"/>
                <a:gd name="T92" fmla="*/ 353 w 549"/>
                <a:gd name="T93" fmla="*/ 28 h 696"/>
                <a:gd name="T94" fmla="*/ 319 w 549"/>
                <a:gd name="T95" fmla="*/ 71 h 696"/>
                <a:gd name="T96" fmla="*/ 317 w 549"/>
                <a:gd name="T97" fmla="*/ 71 h 696"/>
                <a:gd name="T98" fmla="*/ 288 w 549"/>
                <a:gd name="T99" fmla="*/ 75 h 696"/>
                <a:gd name="T100" fmla="*/ 283 w 549"/>
                <a:gd name="T101" fmla="*/ 76 h 696"/>
                <a:gd name="T102" fmla="*/ 262 w 549"/>
                <a:gd name="T103" fmla="*/ 78 h 696"/>
                <a:gd name="T104" fmla="*/ 222 w 549"/>
                <a:gd name="T105" fmla="*/ 80 h 696"/>
                <a:gd name="T106" fmla="*/ 147 w 549"/>
                <a:gd name="T107" fmla="*/ 81 h 696"/>
                <a:gd name="T108" fmla="*/ 73 w 549"/>
                <a:gd name="T109" fmla="*/ 78 h 696"/>
                <a:gd name="T110" fmla="*/ 36 w 549"/>
                <a:gd name="T111" fmla="*/ 75 h 696"/>
                <a:gd name="T112" fmla="*/ 17 w 549"/>
                <a:gd name="T113" fmla="*/ 72 h 696"/>
                <a:gd name="T114" fmla="*/ 8 w 549"/>
                <a:gd name="T115" fmla="*/ 71 h 696"/>
                <a:gd name="T116" fmla="*/ 6 w 549"/>
                <a:gd name="T117" fmla="*/ 21 h 696"/>
                <a:gd name="T118" fmla="*/ 35 w 549"/>
                <a:gd name="T119" fmla="*/ 2 h 696"/>
                <a:gd name="T120" fmla="*/ 36 w 549"/>
                <a:gd name="T121" fmla="*/ 1 h 696"/>
                <a:gd name="T122" fmla="*/ 95 w 549"/>
                <a:gd name="T123" fmla="*/ 1 h 696"/>
                <a:gd name="T124" fmla="*/ 97 w 549"/>
                <a:gd name="T125" fmla="*/ 0 h 6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9"/>
                <a:gd name="T190" fmla="*/ 0 h 696"/>
                <a:gd name="T191" fmla="*/ 549 w 549"/>
                <a:gd name="T192" fmla="*/ 696 h 6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9" h="696">
                  <a:moveTo>
                    <a:pt x="148" y="0"/>
                  </a:moveTo>
                  <a:lnTo>
                    <a:pt x="49" y="0"/>
                  </a:lnTo>
                  <a:lnTo>
                    <a:pt x="49" y="23"/>
                  </a:lnTo>
                  <a:lnTo>
                    <a:pt x="76" y="23"/>
                  </a:lnTo>
                  <a:lnTo>
                    <a:pt x="72" y="19"/>
                  </a:lnTo>
                  <a:lnTo>
                    <a:pt x="0" y="184"/>
                  </a:lnTo>
                  <a:lnTo>
                    <a:pt x="0" y="591"/>
                  </a:lnTo>
                  <a:lnTo>
                    <a:pt x="7" y="608"/>
                  </a:lnTo>
                  <a:lnTo>
                    <a:pt x="20" y="621"/>
                  </a:lnTo>
                  <a:lnTo>
                    <a:pt x="53" y="647"/>
                  </a:lnTo>
                  <a:lnTo>
                    <a:pt x="56" y="647"/>
                  </a:lnTo>
                  <a:lnTo>
                    <a:pt x="79" y="660"/>
                  </a:lnTo>
                  <a:lnTo>
                    <a:pt x="112" y="673"/>
                  </a:lnTo>
                  <a:lnTo>
                    <a:pt x="188" y="693"/>
                  </a:lnTo>
                  <a:lnTo>
                    <a:pt x="224" y="696"/>
                  </a:lnTo>
                  <a:lnTo>
                    <a:pt x="309" y="696"/>
                  </a:lnTo>
                  <a:lnTo>
                    <a:pt x="342" y="690"/>
                  </a:lnTo>
                  <a:lnTo>
                    <a:pt x="382" y="680"/>
                  </a:lnTo>
                  <a:lnTo>
                    <a:pt x="401" y="673"/>
                  </a:lnTo>
                  <a:lnTo>
                    <a:pt x="415" y="667"/>
                  </a:lnTo>
                  <a:lnTo>
                    <a:pt x="438" y="660"/>
                  </a:lnTo>
                  <a:lnTo>
                    <a:pt x="447" y="650"/>
                  </a:lnTo>
                  <a:lnTo>
                    <a:pt x="487" y="624"/>
                  </a:lnTo>
                  <a:lnTo>
                    <a:pt x="493" y="614"/>
                  </a:lnTo>
                  <a:lnTo>
                    <a:pt x="493" y="611"/>
                  </a:lnTo>
                  <a:lnTo>
                    <a:pt x="497" y="604"/>
                  </a:lnTo>
                  <a:lnTo>
                    <a:pt x="497" y="243"/>
                  </a:lnTo>
                  <a:lnTo>
                    <a:pt x="493" y="246"/>
                  </a:lnTo>
                  <a:lnTo>
                    <a:pt x="536" y="246"/>
                  </a:lnTo>
                  <a:lnTo>
                    <a:pt x="533" y="243"/>
                  </a:lnTo>
                  <a:lnTo>
                    <a:pt x="533" y="263"/>
                  </a:lnTo>
                  <a:lnTo>
                    <a:pt x="549" y="263"/>
                  </a:lnTo>
                  <a:lnTo>
                    <a:pt x="549" y="217"/>
                  </a:lnTo>
                  <a:lnTo>
                    <a:pt x="424" y="217"/>
                  </a:lnTo>
                  <a:lnTo>
                    <a:pt x="424" y="552"/>
                  </a:lnTo>
                  <a:lnTo>
                    <a:pt x="415" y="578"/>
                  </a:lnTo>
                  <a:lnTo>
                    <a:pt x="418" y="575"/>
                  </a:lnTo>
                  <a:lnTo>
                    <a:pt x="408" y="578"/>
                  </a:lnTo>
                  <a:lnTo>
                    <a:pt x="395" y="591"/>
                  </a:lnTo>
                  <a:lnTo>
                    <a:pt x="375" y="604"/>
                  </a:lnTo>
                  <a:lnTo>
                    <a:pt x="378" y="604"/>
                  </a:lnTo>
                  <a:lnTo>
                    <a:pt x="352" y="614"/>
                  </a:lnTo>
                  <a:lnTo>
                    <a:pt x="303" y="624"/>
                  </a:lnTo>
                  <a:lnTo>
                    <a:pt x="253" y="627"/>
                  </a:lnTo>
                  <a:lnTo>
                    <a:pt x="227" y="627"/>
                  </a:lnTo>
                  <a:lnTo>
                    <a:pt x="204" y="624"/>
                  </a:lnTo>
                  <a:lnTo>
                    <a:pt x="184" y="618"/>
                  </a:lnTo>
                  <a:lnTo>
                    <a:pt x="164" y="614"/>
                  </a:lnTo>
                  <a:lnTo>
                    <a:pt x="145" y="608"/>
                  </a:lnTo>
                  <a:lnTo>
                    <a:pt x="132" y="604"/>
                  </a:lnTo>
                  <a:lnTo>
                    <a:pt x="125" y="601"/>
                  </a:lnTo>
                  <a:lnTo>
                    <a:pt x="128" y="601"/>
                  </a:lnTo>
                  <a:lnTo>
                    <a:pt x="122" y="595"/>
                  </a:lnTo>
                  <a:lnTo>
                    <a:pt x="112" y="588"/>
                  </a:lnTo>
                  <a:lnTo>
                    <a:pt x="86" y="568"/>
                  </a:lnTo>
                  <a:lnTo>
                    <a:pt x="86" y="572"/>
                  </a:lnTo>
                  <a:lnTo>
                    <a:pt x="76" y="552"/>
                  </a:lnTo>
                  <a:lnTo>
                    <a:pt x="72" y="542"/>
                  </a:lnTo>
                  <a:lnTo>
                    <a:pt x="72" y="190"/>
                  </a:lnTo>
                  <a:lnTo>
                    <a:pt x="148" y="19"/>
                  </a:lnTo>
                  <a:lnTo>
                    <a:pt x="148" y="0"/>
                  </a:lnTo>
                  <a:lnTo>
                    <a:pt x="141" y="3"/>
                  </a:lnTo>
                  <a:lnTo>
                    <a:pt x="141" y="19"/>
                  </a:lnTo>
                  <a:lnTo>
                    <a:pt x="66" y="190"/>
                  </a:lnTo>
                  <a:lnTo>
                    <a:pt x="66" y="542"/>
                  </a:lnTo>
                  <a:lnTo>
                    <a:pt x="69" y="552"/>
                  </a:lnTo>
                  <a:lnTo>
                    <a:pt x="79" y="575"/>
                  </a:lnTo>
                  <a:lnTo>
                    <a:pt x="105" y="595"/>
                  </a:lnTo>
                  <a:lnTo>
                    <a:pt x="115" y="601"/>
                  </a:lnTo>
                  <a:lnTo>
                    <a:pt x="122" y="608"/>
                  </a:lnTo>
                  <a:lnTo>
                    <a:pt x="132" y="611"/>
                  </a:lnTo>
                  <a:lnTo>
                    <a:pt x="145" y="614"/>
                  </a:lnTo>
                  <a:lnTo>
                    <a:pt x="164" y="621"/>
                  </a:lnTo>
                  <a:lnTo>
                    <a:pt x="184" y="624"/>
                  </a:lnTo>
                  <a:lnTo>
                    <a:pt x="204" y="631"/>
                  </a:lnTo>
                  <a:lnTo>
                    <a:pt x="227" y="634"/>
                  </a:lnTo>
                  <a:lnTo>
                    <a:pt x="253" y="634"/>
                  </a:lnTo>
                  <a:lnTo>
                    <a:pt x="303" y="631"/>
                  </a:lnTo>
                  <a:lnTo>
                    <a:pt x="352" y="621"/>
                  </a:lnTo>
                  <a:lnTo>
                    <a:pt x="378" y="611"/>
                  </a:lnTo>
                  <a:lnTo>
                    <a:pt x="401" y="598"/>
                  </a:lnTo>
                  <a:lnTo>
                    <a:pt x="415" y="585"/>
                  </a:lnTo>
                  <a:lnTo>
                    <a:pt x="411" y="585"/>
                  </a:lnTo>
                  <a:lnTo>
                    <a:pt x="421" y="581"/>
                  </a:lnTo>
                  <a:lnTo>
                    <a:pt x="431" y="552"/>
                  </a:lnTo>
                  <a:lnTo>
                    <a:pt x="431" y="220"/>
                  </a:lnTo>
                  <a:lnTo>
                    <a:pt x="428" y="223"/>
                  </a:lnTo>
                  <a:lnTo>
                    <a:pt x="546" y="223"/>
                  </a:lnTo>
                  <a:lnTo>
                    <a:pt x="543" y="220"/>
                  </a:lnTo>
                  <a:lnTo>
                    <a:pt x="543" y="259"/>
                  </a:lnTo>
                  <a:lnTo>
                    <a:pt x="546" y="256"/>
                  </a:lnTo>
                  <a:lnTo>
                    <a:pt x="536" y="256"/>
                  </a:lnTo>
                  <a:lnTo>
                    <a:pt x="540" y="259"/>
                  </a:lnTo>
                  <a:lnTo>
                    <a:pt x="540" y="240"/>
                  </a:lnTo>
                  <a:lnTo>
                    <a:pt x="490" y="240"/>
                  </a:lnTo>
                  <a:lnTo>
                    <a:pt x="490" y="604"/>
                  </a:lnTo>
                  <a:lnTo>
                    <a:pt x="487" y="611"/>
                  </a:lnTo>
                  <a:lnTo>
                    <a:pt x="487" y="608"/>
                  </a:lnTo>
                  <a:lnTo>
                    <a:pt x="480" y="618"/>
                  </a:lnTo>
                  <a:lnTo>
                    <a:pt x="441" y="644"/>
                  </a:lnTo>
                  <a:lnTo>
                    <a:pt x="431" y="654"/>
                  </a:lnTo>
                  <a:lnTo>
                    <a:pt x="434" y="654"/>
                  </a:lnTo>
                  <a:lnTo>
                    <a:pt x="415" y="660"/>
                  </a:lnTo>
                  <a:lnTo>
                    <a:pt x="401" y="667"/>
                  </a:lnTo>
                  <a:lnTo>
                    <a:pt x="382" y="673"/>
                  </a:lnTo>
                  <a:lnTo>
                    <a:pt x="342" y="683"/>
                  </a:lnTo>
                  <a:lnTo>
                    <a:pt x="309" y="690"/>
                  </a:lnTo>
                  <a:lnTo>
                    <a:pt x="224" y="690"/>
                  </a:lnTo>
                  <a:lnTo>
                    <a:pt x="188" y="687"/>
                  </a:lnTo>
                  <a:lnTo>
                    <a:pt x="112" y="667"/>
                  </a:lnTo>
                  <a:lnTo>
                    <a:pt x="79" y="654"/>
                  </a:lnTo>
                  <a:lnTo>
                    <a:pt x="56" y="641"/>
                  </a:lnTo>
                  <a:lnTo>
                    <a:pt x="59" y="641"/>
                  </a:lnTo>
                  <a:lnTo>
                    <a:pt x="26" y="614"/>
                  </a:lnTo>
                  <a:lnTo>
                    <a:pt x="13" y="601"/>
                  </a:lnTo>
                  <a:lnTo>
                    <a:pt x="13" y="604"/>
                  </a:lnTo>
                  <a:lnTo>
                    <a:pt x="7" y="591"/>
                  </a:lnTo>
                  <a:lnTo>
                    <a:pt x="7" y="184"/>
                  </a:lnTo>
                  <a:lnTo>
                    <a:pt x="79" y="16"/>
                  </a:lnTo>
                  <a:lnTo>
                    <a:pt x="53" y="16"/>
                  </a:lnTo>
                  <a:lnTo>
                    <a:pt x="56" y="19"/>
                  </a:lnTo>
                  <a:lnTo>
                    <a:pt x="56" y="3"/>
                  </a:lnTo>
                  <a:lnTo>
                    <a:pt x="53" y="6"/>
                  </a:lnTo>
                  <a:lnTo>
                    <a:pt x="145" y="6"/>
                  </a:lnTo>
                  <a:lnTo>
                    <a:pt x="141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36" name="Freeform 297"/>
            <p:cNvSpPr>
              <a:spLocks/>
            </p:cNvSpPr>
            <p:nvPr/>
          </p:nvSpPr>
          <p:spPr bwMode="auto">
            <a:xfrm rot="5400000">
              <a:off x="2147" y="2106"/>
              <a:ext cx="166" cy="118"/>
            </a:xfrm>
            <a:custGeom>
              <a:avLst/>
              <a:gdLst>
                <a:gd name="T0" fmla="*/ 0 w 181"/>
                <a:gd name="T1" fmla="*/ 2 h 181"/>
                <a:gd name="T2" fmla="*/ 41 w 181"/>
                <a:gd name="T3" fmla="*/ 22 h 181"/>
                <a:gd name="T4" fmla="*/ 116 w 181"/>
                <a:gd name="T5" fmla="*/ 22 h 181"/>
                <a:gd name="T6" fmla="*/ 116 w 181"/>
                <a:gd name="T7" fmla="*/ 16 h 181"/>
                <a:gd name="T8" fmla="*/ 111 w 181"/>
                <a:gd name="T9" fmla="*/ 16 h 181"/>
                <a:gd name="T10" fmla="*/ 111 w 181"/>
                <a:gd name="T11" fmla="*/ 18 h 181"/>
                <a:gd name="T12" fmla="*/ 79 w 181"/>
                <a:gd name="T13" fmla="*/ 18 h 181"/>
                <a:gd name="T14" fmla="*/ 45 w 181"/>
                <a:gd name="T15" fmla="*/ 2 h 181"/>
                <a:gd name="T16" fmla="*/ 60 w 181"/>
                <a:gd name="T17" fmla="*/ 2 h 181"/>
                <a:gd name="T18" fmla="*/ 60 w 181"/>
                <a:gd name="T19" fmla="*/ 0 h 181"/>
                <a:gd name="T20" fmla="*/ 0 w 181"/>
                <a:gd name="T21" fmla="*/ 0 h 181"/>
                <a:gd name="T22" fmla="*/ 0 w 181"/>
                <a:gd name="T23" fmla="*/ 2 h 1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81"/>
                <a:gd name="T38" fmla="*/ 181 w 181"/>
                <a:gd name="T39" fmla="*/ 181 h 1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81">
                  <a:moveTo>
                    <a:pt x="0" y="16"/>
                  </a:moveTo>
                  <a:lnTo>
                    <a:pt x="63" y="181"/>
                  </a:lnTo>
                  <a:lnTo>
                    <a:pt x="181" y="181"/>
                  </a:lnTo>
                  <a:lnTo>
                    <a:pt x="181" y="135"/>
                  </a:lnTo>
                  <a:lnTo>
                    <a:pt x="171" y="135"/>
                  </a:lnTo>
                  <a:lnTo>
                    <a:pt x="171" y="151"/>
                  </a:lnTo>
                  <a:lnTo>
                    <a:pt x="122" y="151"/>
                  </a:lnTo>
                  <a:lnTo>
                    <a:pt x="69" y="16"/>
                  </a:lnTo>
                  <a:lnTo>
                    <a:pt x="92" y="16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37" name="Freeform 298"/>
            <p:cNvSpPr>
              <a:spLocks/>
            </p:cNvSpPr>
            <p:nvPr/>
          </p:nvSpPr>
          <p:spPr bwMode="auto">
            <a:xfrm rot="5400000">
              <a:off x="2144" y="2104"/>
              <a:ext cx="172" cy="122"/>
            </a:xfrm>
            <a:custGeom>
              <a:avLst/>
              <a:gdLst>
                <a:gd name="T0" fmla="*/ 0 w 187"/>
                <a:gd name="T1" fmla="*/ 2 h 187"/>
                <a:gd name="T2" fmla="*/ 40 w 187"/>
                <a:gd name="T3" fmla="*/ 22 h 187"/>
                <a:gd name="T4" fmla="*/ 122 w 187"/>
                <a:gd name="T5" fmla="*/ 22 h 187"/>
                <a:gd name="T6" fmla="*/ 122 w 187"/>
                <a:gd name="T7" fmla="*/ 16 h 187"/>
                <a:gd name="T8" fmla="*/ 111 w 187"/>
                <a:gd name="T9" fmla="*/ 16 h 187"/>
                <a:gd name="T10" fmla="*/ 111 w 187"/>
                <a:gd name="T11" fmla="*/ 18 h 187"/>
                <a:gd name="T12" fmla="*/ 114 w 187"/>
                <a:gd name="T13" fmla="*/ 18 h 187"/>
                <a:gd name="T14" fmla="*/ 82 w 187"/>
                <a:gd name="T15" fmla="*/ 18 h 187"/>
                <a:gd name="T16" fmla="*/ 85 w 187"/>
                <a:gd name="T17" fmla="*/ 18 h 187"/>
                <a:gd name="T18" fmla="*/ 50 w 187"/>
                <a:gd name="T19" fmla="*/ 2 h 187"/>
                <a:gd name="T20" fmla="*/ 48 w 187"/>
                <a:gd name="T21" fmla="*/ 3 h 187"/>
                <a:gd name="T22" fmla="*/ 65 w 187"/>
                <a:gd name="T23" fmla="*/ 3 h 187"/>
                <a:gd name="T24" fmla="*/ 65 w 187"/>
                <a:gd name="T25" fmla="*/ 0 h 187"/>
                <a:gd name="T26" fmla="*/ 0 w 187"/>
                <a:gd name="T27" fmla="*/ 0 h 187"/>
                <a:gd name="T28" fmla="*/ 0 w 187"/>
                <a:gd name="T29" fmla="*/ 2 h 187"/>
                <a:gd name="T30" fmla="*/ 6 w 187"/>
                <a:gd name="T31" fmla="*/ 2 h 187"/>
                <a:gd name="T32" fmla="*/ 6 w 187"/>
                <a:gd name="T33" fmla="*/ 1 h 187"/>
                <a:gd name="T34" fmla="*/ 3 w 187"/>
                <a:gd name="T35" fmla="*/ 1 h 187"/>
                <a:gd name="T36" fmla="*/ 63 w 187"/>
                <a:gd name="T37" fmla="*/ 1 h 187"/>
                <a:gd name="T38" fmla="*/ 61 w 187"/>
                <a:gd name="T39" fmla="*/ 1 h 187"/>
                <a:gd name="T40" fmla="*/ 61 w 187"/>
                <a:gd name="T41" fmla="*/ 2 h 187"/>
                <a:gd name="T42" fmla="*/ 63 w 187"/>
                <a:gd name="T43" fmla="*/ 2 h 187"/>
                <a:gd name="T44" fmla="*/ 45 w 187"/>
                <a:gd name="T45" fmla="*/ 2 h 187"/>
                <a:gd name="T46" fmla="*/ 80 w 187"/>
                <a:gd name="T47" fmla="*/ 19 h 187"/>
                <a:gd name="T48" fmla="*/ 118 w 187"/>
                <a:gd name="T49" fmla="*/ 19 h 187"/>
                <a:gd name="T50" fmla="*/ 118 w 187"/>
                <a:gd name="T51" fmla="*/ 16 h 187"/>
                <a:gd name="T52" fmla="*/ 114 w 187"/>
                <a:gd name="T53" fmla="*/ 16 h 187"/>
                <a:gd name="T54" fmla="*/ 121 w 187"/>
                <a:gd name="T55" fmla="*/ 16 h 187"/>
                <a:gd name="T56" fmla="*/ 120 w 187"/>
                <a:gd name="T57" fmla="*/ 16 h 187"/>
                <a:gd name="T58" fmla="*/ 120 w 187"/>
                <a:gd name="T59" fmla="*/ 22 h 187"/>
                <a:gd name="T60" fmla="*/ 121 w 187"/>
                <a:gd name="T61" fmla="*/ 22 h 187"/>
                <a:gd name="T62" fmla="*/ 44 w 187"/>
                <a:gd name="T63" fmla="*/ 22 h 187"/>
                <a:gd name="T64" fmla="*/ 45 w 187"/>
                <a:gd name="T65" fmla="*/ 22 h 187"/>
                <a:gd name="T66" fmla="*/ 6 w 187"/>
                <a:gd name="T67" fmla="*/ 2 h 187"/>
                <a:gd name="T68" fmla="*/ 0 w 187"/>
                <a:gd name="T69" fmla="*/ 2 h 1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7"/>
                <a:gd name="T106" fmla="*/ 0 h 187"/>
                <a:gd name="T107" fmla="*/ 187 w 187"/>
                <a:gd name="T108" fmla="*/ 187 h 1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7" h="187">
                  <a:moveTo>
                    <a:pt x="0" y="19"/>
                  </a:moveTo>
                  <a:lnTo>
                    <a:pt x="62" y="187"/>
                  </a:lnTo>
                  <a:lnTo>
                    <a:pt x="187" y="187"/>
                  </a:lnTo>
                  <a:lnTo>
                    <a:pt x="187" y="134"/>
                  </a:lnTo>
                  <a:lnTo>
                    <a:pt x="171" y="134"/>
                  </a:lnTo>
                  <a:lnTo>
                    <a:pt x="171" y="154"/>
                  </a:lnTo>
                  <a:lnTo>
                    <a:pt x="174" y="151"/>
                  </a:lnTo>
                  <a:lnTo>
                    <a:pt x="125" y="151"/>
                  </a:lnTo>
                  <a:lnTo>
                    <a:pt x="128" y="154"/>
                  </a:lnTo>
                  <a:lnTo>
                    <a:pt x="76" y="19"/>
                  </a:lnTo>
                  <a:lnTo>
                    <a:pt x="72" y="23"/>
                  </a:lnTo>
                  <a:lnTo>
                    <a:pt x="99" y="23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6" y="3"/>
                  </a:lnTo>
                  <a:lnTo>
                    <a:pt x="3" y="6"/>
                  </a:lnTo>
                  <a:lnTo>
                    <a:pt x="95" y="6"/>
                  </a:lnTo>
                  <a:lnTo>
                    <a:pt x="92" y="3"/>
                  </a:lnTo>
                  <a:lnTo>
                    <a:pt x="92" y="19"/>
                  </a:lnTo>
                  <a:lnTo>
                    <a:pt x="95" y="16"/>
                  </a:lnTo>
                  <a:lnTo>
                    <a:pt x="69" y="16"/>
                  </a:lnTo>
                  <a:lnTo>
                    <a:pt x="122" y="157"/>
                  </a:lnTo>
                  <a:lnTo>
                    <a:pt x="178" y="157"/>
                  </a:lnTo>
                  <a:lnTo>
                    <a:pt x="178" y="138"/>
                  </a:lnTo>
                  <a:lnTo>
                    <a:pt x="174" y="141"/>
                  </a:lnTo>
                  <a:lnTo>
                    <a:pt x="184" y="141"/>
                  </a:lnTo>
                  <a:lnTo>
                    <a:pt x="181" y="138"/>
                  </a:lnTo>
                  <a:lnTo>
                    <a:pt x="181" y="184"/>
                  </a:lnTo>
                  <a:lnTo>
                    <a:pt x="184" y="180"/>
                  </a:lnTo>
                  <a:lnTo>
                    <a:pt x="66" y="180"/>
                  </a:lnTo>
                  <a:lnTo>
                    <a:pt x="69" y="184"/>
                  </a:lnTo>
                  <a:lnTo>
                    <a:pt x="6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38" name="AutoShape 299"/>
            <p:cNvSpPr>
              <a:spLocks noChangeArrowheads="1"/>
            </p:cNvSpPr>
            <p:nvPr/>
          </p:nvSpPr>
          <p:spPr bwMode="auto">
            <a:xfrm>
              <a:off x="1894" y="2063"/>
              <a:ext cx="363" cy="46"/>
            </a:xfrm>
            <a:prstGeom prst="flowChartPunchedTape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0" name="Group 300"/>
          <p:cNvGrpSpPr>
            <a:grpSpLocks/>
          </p:cNvGrpSpPr>
          <p:nvPr/>
        </p:nvGrpSpPr>
        <p:grpSpPr bwMode="auto">
          <a:xfrm>
            <a:off x="6645275" y="1804782"/>
            <a:ext cx="195263" cy="606425"/>
            <a:chOff x="2811" y="1423"/>
            <a:chExt cx="179" cy="382"/>
          </a:xfrm>
        </p:grpSpPr>
        <p:sp>
          <p:nvSpPr>
            <p:cNvPr id="14520" name="AutoShape 301"/>
            <p:cNvSpPr>
              <a:spLocks noChangeAspect="1" noChangeArrowheads="1" noTextEdit="1"/>
            </p:cNvSpPr>
            <p:nvPr/>
          </p:nvSpPr>
          <p:spPr bwMode="auto">
            <a:xfrm>
              <a:off x="2811" y="1423"/>
              <a:ext cx="179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21" name="Freeform 302"/>
            <p:cNvSpPr>
              <a:spLocks/>
            </p:cNvSpPr>
            <p:nvPr/>
          </p:nvSpPr>
          <p:spPr bwMode="auto">
            <a:xfrm>
              <a:off x="2813" y="1590"/>
              <a:ext cx="171" cy="194"/>
            </a:xfrm>
            <a:custGeom>
              <a:avLst/>
              <a:gdLst>
                <a:gd name="T0" fmla="*/ 171 w 171"/>
                <a:gd name="T1" fmla="*/ 0 h 194"/>
                <a:gd name="T2" fmla="*/ 0 w 171"/>
                <a:gd name="T3" fmla="*/ 0 h 194"/>
                <a:gd name="T4" fmla="*/ 13 w 171"/>
                <a:gd name="T5" fmla="*/ 194 h 194"/>
                <a:gd name="T6" fmla="*/ 158 w 171"/>
                <a:gd name="T7" fmla="*/ 194 h 194"/>
                <a:gd name="T8" fmla="*/ 171 w 171"/>
                <a:gd name="T9" fmla="*/ 0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4"/>
                <a:gd name="T17" fmla="*/ 171 w 171"/>
                <a:gd name="T18" fmla="*/ 194 h 1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4">
                  <a:moveTo>
                    <a:pt x="171" y="0"/>
                  </a:moveTo>
                  <a:lnTo>
                    <a:pt x="0" y="0"/>
                  </a:lnTo>
                  <a:lnTo>
                    <a:pt x="13" y="194"/>
                  </a:lnTo>
                  <a:lnTo>
                    <a:pt x="158" y="194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22" name="Freeform 303"/>
            <p:cNvSpPr>
              <a:spLocks/>
            </p:cNvSpPr>
            <p:nvPr/>
          </p:nvSpPr>
          <p:spPr bwMode="auto">
            <a:xfrm>
              <a:off x="2811" y="1588"/>
              <a:ext cx="175" cy="198"/>
            </a:xfrm>
            <a:custGeom>
              <a:avLst/>
              <a:gdLst>
                <a:gd name="T0" fmla="*/ 175 w 175"/>
                <a:gd name="T1" fmla="*/ 0 h 198"/>
                <a:gd name="T2" fmla="*/ 0 w 175"/>
                <a:gd name="T3" fmla="*/ 0 h 198"/>
                <a:gd name="T4" fmla="*/ 13 w 175"/>
                <a:gd name="T5" fmla="*/ 198 h 198"/>
                <a:gd name="T6" fmla="*/ 162 w 175"/>
                <a:gd name="T7" fmla="*/ 198 h 198"/>
                <a:gd name="T8" fmla="*/ 175 w 175"/>
                <a:gd name="T9" fmla="*/ 0 h 198"/>
                <a:gd name="T10" fmla="*/ 171 w 175"/>
                <a:gd name="T11" fmla="*/ 2 h 198"/>
                <a:gd name="T12" fmla="*/ 158 w 175"/>
                <a:gd name="T13" fmla="*/ 196 h 198"/>
                <a:gd name="T14" fmla="*/ 160 w 175"/>
                <a:gd name="T15" fmla="*/ 194 h 198"/>
                <a:gd name="T16" fmla="*/ 15 w 175"/>
                <a:gd name="T17" fmla="*/ 194 h 198"/>
                <a:gd name="T18" fmla="*/ 17 w 175"/>
                <a:gd name="T19" fmla="*/ 196 h 198"/>
                <a:gd name="T20" fmla="*/ 4 w 175"/>
                <a:gd name="T21" fmla="*/ 2 h 198"/>
                <a:gd name="T22" fmla="*/ 2 w 175"/>
                <a:gd name="T23" fmla="*/ 4 h 198"/>
                <a:gd name="T24" fmla="*/ 173 w 175"/>
                <a:gd name="T25" fmla="*/ 4 h 198"/>
                <a:gd name="T26" fmla="*/ 171 w 175"/>
                <a:gd name="T27" fmla="*/ 2 h 198"/>
                <a:gd name="T28" fmla="*/ 175 w 175"/>
                <a:gd name="T29" fmla="*/ 0 h 1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5"/>
                <a:gd name="T46" fmla="*/ 0 h 198"/>
                <a:gd name="T47" fmla="*/ 175 w 175"/>
                <a:gd name="T48" fmla="*/ 198 h 1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5" h="198">
                  <a:moveTo>
                    <a:pt x="175" y="0"/>
                  </a:moveTo>
                  <a:lnTo>
                    <a:pt x="0" y="0"/>
                  </a:lnTo>
                  <a:lnTo>
                    <a:pt x="13" y="198"/>
                  </a:lnTo>
                  <a:lnTo>
                    <a:pt x="162" y="198"/>
                  </a:lnTo>
                  <a:lnTo>
                    <a:pt x="175" y="0"/>
                  </a:lnTo>
                  <a:lnTo>
                    <a:pt x="171" y="2"/>
                  </a:lnTo>
                  <a:lnTo>
                    <a:pt x="158" y="196"/>
                  </a:lnTo>
                  <a:lnTo>
                    <a:pt x="160" y="194"/>
                  </a:lnTo>
                  <a:lnTo>
                    <a:pt x="15" y="194"/>
                  </a:lnTo>
                  <a:lnTo>
                    <a:pt x="17" y="196"/>
                  </a:lnTo>
                  <a:lnTo>
                    <a:pt x="4" y="2"/>
                  </a:lnTo>
                  <a:lnTo>
                    <a:pt x="2" y="4"/>
                  </a:lnTo>
                  <a:lnTo>
                    <a:pt x="173" y="4"/>
                  </a:lnTo>
                  <a:lnTo>
                    <a:pt x="171" y="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23" name="Rectangle 304"/>
            <p:cNvSpPr>
              <a:spLocks noChangeArrowheads="1"/>
            </p:cNvSpPr>
            <p:nvPr/>
          </p:nvSpPr>
          <p:spPr bwMode="auto">
            <a:xfrm>
              <a:off x="2815" y="1630"/>
              <a:ext cx="169" cy="1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24" name="Freeform 305"/>
            <p:cNvSpPr>
              <a:spLocks/>
            </p:cNvSpPr>
            <p:nvPr/>
          </p:nvSpPr>
          <p:spPr bwMode="auto">
            <a:xfrm>
              <a:off x="2813" y="1628"/>
              <a:ext cx="171" cy="20"/>
            </a:xfrm>
            <a:custGeom>
              <a:avLst/>
              <a:gdLst>
                <a:gd name="T0" fmla="*/ 0 w 171"/>
                <a:gd name="T1" fmla="*/ 0 h 20"/>
                <a:gd name="T2" fmla="*/ 0 w 171"/>
                <a:gd name="T3" fmla="*/ 20 h 20"/>
                <a:gd name="T4" fmla="*/ 171 w 171"/>
                <a:gd name="T5" fmla="*/ 20 h 20"/>
                <a:gd name="T6" fmla="*/ 171 w 171"/>
                <a:gd name="T7" fmla="*/ 0 h 20"/>
                <a:gd name="T8" fmla="*/ 0 w 171"/>
                <a:gd name="T9" fmla="*/ 0 h 20"/>
                <a:gd name="T10" fmla="*/ 2 w 171"/>
                <a:gd name="T11" fmla="*/ 4 h 20"/>
                <a:gd name="T12" fmla="*/ 169 w 171"/>
                <a:gd name="T13" fmla="*/ 4 h 20"/>
                <a:gd name="T14" fmla="*/ 167 w 171"/>
                <a:gd name="T15" fmla="*/ 2 h 20"/>
                <a:gd name="T16" fmla="*/ 167 w 171"/>
                <a:gd name="T17" fmla="*/ 18 h 20"/>
                <a:gd name="T18" fmla="*/ 169 w 171"/>
                <a:gd name="T19" fmla="*/ 16 h 20"/>
                <a:gd name="T20" fmla="*/ 2 w 171"/>
                <a:gd name="T21" fmla="*/ 16 h 20"/>
                <a:gd name="T22" fmla="*/ 4 w 171"/>
                <a:gd name="T23" fmla="*/ 18 h 20"/>
                <a:gd name="T24" fmla="*/ 4 w 171"/>
                <a:gd name="T25" fmla="*/ 2 h 20"/>
                <a:gd name="T26" fmla="*/ 2 w 171"/>
                <a:gd name="T27" fmla="*/ 4 h 20"/>
                <a:gd name="T28" fmla="*/ 0 w 171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0"/>
                <a:gd name="T47" fmla="*/ 171 w 171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0">
                  <a:moveTo>
                    <a:pt x="0" y="0"/>
                  </a:moveTo>
                  <a:lnTo>
                    <a:pt x="0" y="20"/>
                  </a:lnTo>
                  <a:lnTo>
                    <a:pt x="171" y="20"/>
                  </a:lnTo>
                  <a:lnTo>
                    <a:pt x="171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169" y="4"/>
                  </a:lnTo>
                  <a:lnTo>
                    <a:pt x="167" y="2"/>
                  </a:lnTo>
                  <a:lnTo>
                    <a:pt x="167" y="18"/>
                  </a:lnTo>
                  <a:lnTo>
                    <a:pt x="169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25" name="Rectangle 306"/>
            <p:cNvSpPr>
              <a:spLocks noChangeArrowheads="1"/>
            </p:cNvSpPr>
            <p:nvPr/>
          </p:nvSpPr>
          <p:spPr bwMode="auto">
            <a:xfrm>
              <a:off x="2819" y="1711"/>
              <a:ext cx="159" cy="1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26" name="Freeform 307"/>
            <p:cNvSpPr>
              <a:spLocks/>
            </p:cNvSpPr>
            <p:nvPr/>
          </p:nvSpPr>
          <p:spPr bwMode="auto">
            <a:xfrm>
              <a:off x="2817" y="1709"/>
              <a:ext cx="161" cy="21"/>
            </a:xfrm>
            <a:custGeom>
              <a:avLst/>
              <a:gdLst>
                <a:gd name="T0" fmla="*/ 0 w 161"/>
                <a:gd name="T1" fmla="*/ 0 h 21"/>
                <a:gd name="T2" fmla="*/ 0 w 161"/>
                <a:gd name="T3" fmla="*/ 21 h 21"/>
                <a:gd name="T4" fmla="*/ 161 w 161"/>
                <a:gd name="T5" fmla="*/ 21 h 21"/>
                <a:gd name="T6" fmla="*/ 161 w 161"/>
                <a:gd name="T7" fmla="*/ 0 h 21"/>
                <a:gd name="T8" fmla="*/ 0 w 161"/>
                <a:gd name="T9" fmla="*/ 0 h 21"/>
                <a:gd name="T10" fmla="*/ 2 w 161"/>
                <a:gd name="T11" fmla="*/ 4 h 21"/>
                <a:gd name="T12" fmla="*/ 160 w 161"/>
                <a:gd name="T13" fmla="*/ 4 h 21"/>
                <a:gd name="T14" fmla="*/ 158 w 161"/>
                <a:gd name="T15" fmla="*/ 2 h 21"/>
                <a:gd name="T16" fmla="*/ 158 w 161"/>
                <a:gd name="T17" fmla="*/ 19 h 21"/>
                <a:gd name="T18" fmla="*/ 160 w 161"/>
                <a:gd name="T19" fmla="*/ 17 h 21"/>
                <a:gd name="T20" fmla="*/ 2 w 161"/>
                <a:gd name="T21" fmla="*/ 17 h 21"/>
                <a:gd name="T22" fmla="*/ 4 w 161"/>
                <a:gd name="T23" fmla="*/ 19 h 21"/>
                <a:gd name="T24" fmla="*/ 4 w 161"/>
                <a:gd name="T25" fmla="*/ 2 h 21"/>
                <a:gd name="T26" fmla="*/ 2 w 161"/>
                <a:gd name="T27" fmla="*/ 4 h 21"/>
                <a:gd name="T28" fmla="*/ 0 w 161"/>
                <a:gd name="T29" fmla="*/ 0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"/>
                <a:gd name="T46" fmla="*/ 0 h 21"/>
                <a:gd name="T47" fmla="*/ 161 w 161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" h="21">
                  <a:moveTo>
                    <a:pt x="0" y="0"/>
                  </a:moveTo>
                  <a:lnTo>
                    <a:pt x="0" y="21"/>
                  </a:lnTo>
                  <a:lnTo>
                    <a:pt x="161" y="21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160" y="4"/>
                  </a:lnTo>
                  <a:lnTo>
                    <a:pt x="158" y="2"/>
                  </a:lnTo>
                  <a:lnTo>
                    <a:pt x="158" y="19"/>
                  </a:lnTo>
                  <a:lnTo>
                    <a:pt x="160" y="17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27" name="Oval 308"/>
            <p:cNvSpPr>
              <a:spLocks noChangeArrowheads="1"/>
            </p:cNvSpPr>
            <p:nvPr/>
          </p:nvSpPr>
          <p:spPr bwMode="auto">
            <a:xfrm>
              <a:off x="2890" y="1665"/>
              <a:ext cx="29" cy="33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28" name="Freeform 309"/>
            <p:cNvSpPr>
              <a:spLocks/>
            </p:cNvSpPr>
            <p:nvPr/>
          </p:nvSpPr>
          <p:spPr bwMode="auto">
            <a:xfrm>
              <a:off x="2888" y="1663"/>
              <a:ext cx="31" cy="35"/>
            </a:xfrm>
            <a:custGeom>
              <a:avLst/>
              <a:gdLst>
                <a:gd name="T0" fmla="*/ 0 w 31"/>
                <a:gd name="T1" fmla="*/ 23 h 35"/>
                <a:gd name="T2" fmla="*/ 2 w 31"/>
                <a:gd name="T3" fmla="*/ 29 h 35"/>
                <a:gd name="T4" fmla="*/ 4 w 31"/>
                <a:gd name="T5" fmla="*/ 31 h 35"/>
                <a:gd name="T6" fmla="*/ 6 w 31"/>
                <a:gd name="T7" fmla="*/ 33 h 35"/>
                <a:gd name="T8" fmla="*/ 13 w 31"/>
                <a:gd name="T9" fmla="*/ 35 h 35"/>
                <a:gd name="T10" fmla="*/ 23 w 31"/>
                <a:gd name="T11" fmla="*/ 33 h 35"/>
                <a:gd name="T12" fmla="*/ 25 w 31"/>
                <a:gd name="T13" fmla="*/ 31 h 35"/>
                <a:gd name="T14" fmla="*/ 27 w 31"/>
                <a:gd name="T15" fmla="*/ 29 h 35"/>
                <a:gd name="T16" fmla="*/ 29 w 31"/>
                <a:gd name="T17" fmla="*/ 23 h 35"/>
                <a:gd name="T18" fmla="*/ 31 w 31"/>
                <a:gd name="T19" fmla="*/ 15 h 35"/>
                <a:gd name="T20" fmla="*/ 29 w 31"/>
                <a:gd name="T21" fmla="*/ 10 h 35"/>
                <a:gd name="T22" fmla="*/ 27 w 31"/>
                <a:gd name="T23" fmla="*/ 4 h 35"/>
                <a:gd name="T24" fmla="*/ 25 w 31"/>
                <a:gd name="T25" fmla="*/ 2 h 35"/>
                <a:gd name="T26" fmla="*/ 23 w 31"/>
                <a:gd name="T27" fmla="*/ 0 h 35"/>
                <a:gd name="T28" fmla="*/ 6 w 31"/>
                <a:gd name="T29" fmla="*/ 2 h 35"/>
                <a:gd name="T30" fmla="*/ 4 w 31"/>
                <a:gd name="T31" fmla="*/ 4 h 35"/>
                <a:gd name="T32" fmla="*/ 2 w 31"/>
                <a:gd name="T33" fmla="*/ 8 h 35"/>
                <a:gd name="T34" fmla="*/ 0 w 31"/>
                <a:gd name="T35" fmla="*/ 17 h 35"/>
                <a:gd name="T36" fmla="*/ 4 w 31"/>
                <a:gd name="T37" fmla="*/ 10 h 35"/>
                <a:gd name="T38" fmla="*/ 8 w 31"/>
                <a:gd name="T39" fmla="*/ 8 h 35"/>
                <a:gd name="T40" fmla="*/ 10 w 31"/>
                <a:gd name="T41" fmla="*/ 6 h 35"/>
                <a:gd name="T42" fmla="*/ 15 w 31"/>
                <a:gd name="T43" fmla="*/ 4 h 35"/>
                <a:gd name="T44" fmla="*/ 19 w 31"/>
                <a:gd name="T45" fmla="*/ 6 h 35"/>
                <a:gd name="T46" fmla="*/ 21 w 31"/>
                <a:gd name="T47" fmla="*/ 8 h 35"/>
                <a:gd name="T48" fmla="*/ 25 w 31"/>
                <a:gd name="T49" fmla="*/ 10 h 35"/>
                <a:gd name="T50" fmla="*/ 27 w 31"/>
                <a:gd name="T51" fmla="*/ 19 h 35"/>
                <a:gd name="T52" fmla="*/ 25 w 31"/>
                <a:gd name="T53" fmla="*/ 15 h 35"/>
                <a:gd name="T54" fmla="*/ 23 w 31"/>
                <a:gd name="T55" fmla="*/ 25 h 35"/>
                <a:gd name="T56" fmla="*/ 21 w 31"/>
                <a:gd name="T57" fmla="*/ 27 h 35"/>
                <a:gd name="T58" fmla="*/ 19 w 31"/>
                <a:gd name="T59" fmla="*/ 29 h 35"/>
                <a:gd name="T60" fmla="*/ 13 w 31"/>
                <a:gd name="T61" fmla="*/ 33 h 35"/>
                <a:gd name="T62" fmla="*/ 13 w 31"/>
                <a:gd name="T63" fmla="*/ 29 h 35"/>
                <a:gd name="T64" fmla="*/ 10 w 31"/>
                <a:gd name="T65" fmla="*/ 27 h 35"/>
                <a:gd name="T66" fmla="*/ 8 w 31"/>
                <a:gd name="T67" fmla="*/ 25 h 35"/>
                <a:gd name="T68" fmla="*/ 4 w 31"/>
                <a:gd name="T69" fmla="*/ 23 h 35"/>
                <a:gd name="T70" fmla="*/ 0 w 31"/>
                <a:gd name="T71" fmla="*/ 17 h 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35"/>
                <a:gd name="T110" fmla="*/ 31 w 31"/>
                <a:gd name="T111" fmla="*/ 35 h 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35">
                  <a:moveTo>
                    <a:pt x="0" y="17"/>
                  </a:moveTo>
                  <a:lnTo>
                    <a:pt x="0" y="23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7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29" y="19"/>
                  </a:lnTo>
                  <a:lnTo>
                    <a:pt x="31" y="15"/>
                  </a:lnTo>
                  <a:lnTo>
                    <a:pt x="29" y="15"/>
                  </a:lnTo>
                  <a:lnTo>
                    <a:pt x="29" y="10"/>
                  </a:lnTo>
                  <a:lnTo>
                    <a:pt x="27" y="8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7" y="19"/>
                  </a:lnTo>
                  <a:lnTo>
                    <a:pt x="29" y="15"/>
                  </a:lnTo>
                  <a:lnTo>
                    <a:pt x="25" y="15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9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17" y="31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4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29" name="Rectangle 310"/>
            <p:cNvSpPr>
              <a:spLocks noChangeArrowheads="1"/>
            </p:cNvSpPr>
            <p:nvPr/>
          </p:nvSpPr>
          <p:spPr bwMode="auto">
            <a:xfrm>
              <a:off x="2838" y="1784"/>
              <a:ext cx="125" cy="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30" name="Freeform 311"/>
            <p:cNvSpPr>
              <a:spLocks/>
            </p:cNvSpPr>
            <p:nvPr/>
          </p:nvSpPr>
          <p:spPr bwMode="auto">
            <a:xfrm>
              <a:off x="2836" y="1782"/>
              <a:ext cx="127" cy="11"/>
            </a:xfrm>
            <a:custGeom>
              <a:avLst/>
              <a:gdLst>
                <a:gd name="T0" fmla="*/ 0 w 127"/>
                <a:gd name="T1" fmla="*/ 0 h 11"/>
                <a:gd name="T2" fmla="*/ 0 w 127"/>
                <a:gd name="T3" fmla="*/ 11 h 11"/>
                <a:gd name="T4" fmla="*/ 127 w 127"/>
                <a:gd name="T5" fmla="*/ 11 h 11"/>
                <a:gd name="T6" fmla="*/ 127 w 127"/>
                <a:gd name="T7" fmla="*/ 0 h 11"/>
                <a:gd name="T8" fmla="*/ 0 w 127"/>
                <a:gd name="T9" fmla="*/ 0 h 11"/>
                <a:gd name="T10" fmla="*/ 2 w 127"/>
                <a:gd name="T11" fmla="*/ 4 h 11"/>
                <a:gd name="T12" fmla="*/ 125 w 127"/>
                <a:gd name="T13" fmla="*/ 4 h 11"/>
                <a:gd name="T14" fmla="*/ 123 w 127"/>
                <a:gd name="T15" fmla="*/ 2 h 11"/>
                <a:gd name="T16" fmla="*/ 123 w 127"/>
                <a:gd name="T17" fmla="*/ 10 h 11"/>
                <a:gd name="T18" fmla="*/ 125 w 127"/>
                <a:gd name="T19" fmla="*/ 8 h 11"/>
                <a:gd name="T20" fmla="*/ 2 w 127"/>
                <a:gd name="T21" fmla="*/ 8 h 11"/>
                <a:gd name="T22" fmla="*/ 4 w 127"/>
                <a:gd name="T23" fmla="*/ 10 h 11"/>
                <a:gd name="T24" fmla="*/ 4 w 127"/>
                <a:gd name="T25" fmla="*/ 2 h 11"/>
                <a:gd name="T26" fmla="*/ 2 w 127"/>
                <a:gd name="T27" fmla="*/ 4 h 11"/>
                <a:gd name="T28" fmla="*/ 0 w 127"/>
                <a:gd name="T29" fmla="*/ 0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7"/>
                <a:gd name="T46" fmla="*/ 0 h 11"/>
                <a:gd name="T47" fmla="*/ 127 w 127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7" h="11">
                  <a:moveTo>
                    <a:pt x="0" y="0"/>
                  </a:moveTo>
                  <a:lnTo>
                    <a:pt x="0" y="11"/>
                  </a:lnTo>
                  <a:lnTo>
                    <a:pt x="127" y="11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3" y="10"/>
                  </a:lnTo>
                  <a:lnTo>
                    <a:pt x="125" y="8"/>
                  </a:lnTo>
                  <a:lnTo>
                    <a:pt x="2" y="8"/>
                  </a:lnTo>
                  <a:lnTo>
                    <a:pt x="4" y="1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31" name="Rectangle 312"/>
            <p:cNvSpPr>
              <a:spLocks noChangeArrowheads="1"/>
            </p:cNvSpPr>
            <p:nvPr/>
          </p:nvSpPr>
          <p:spPr bwMode="auto">
            <a:xfrm>
              <a:off x="2928" y="1792"/>
              <a:ext cx="29" cy="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32" name="Freeform 313"/>
            <p:cNvSpPr>
              <a:spLocks/>
            </p:cNvSpPr>
            <p:nvPr/>
          </p:nvSpPr>
          <p:spPr bwMode="auto">
            <a:xfrm>
              <a:off x="2926" y="1790"/>
              <a:ext cx="31" cy="11"/>
            </a:xfrm>
            <a:custGeom>
              <a:avLst/>
              <a:gdLst>
                <a:gd name="T0" fmla="*/ 0 w 31"/>
                <a:gd name="T1" fmla="*/ 0 h 11"/>
                <a:gd name="T2" fmla="*/ 0 w 31"/>
                <a:gd name="T3" fmla="*/ 11 h 11"/>
                <a:gd name="T4" fmla="*/ 31 w 31"/>
                <a:gd name="T5" fmla="*/ 11 h 11"/>
                <a:gd name="T6" fmla="*/ 31 w 31"/>
                <a:gd name="T7" fmla="*/ 0 h 11"/>
                <a:gd name="T8" fmla="*/ 0 w 31"/>
                <a:gd name="T9" fmla="*/ 0 h 11"/>
                <a:gd name="T10" fmla="*/ 2 w 31"/>
                <a:gd name="T11" fmla="*/ 3 h 11"/>
                <a:gd name="T12" fmla="*/ 29 w 31"/>
                <a:gd name="T13" fmla="*/ 3 h 11"/>
                <a:gd name="T14" fmla="*/ 27 w 31"/>
                <a:gd name="T15" fmla="*/ 2 h 11"/>
                <a:gd name="T16" fmla="*/ 27 w 31"/>
                <a:gd name="T17" fmla="*/ 9 h 11"/>
                <a:gd name="T18" fmla="*/ 29 w 31"/>
                <a:gd name="T19" fmla="*/ 7 h 11"/>
                <a:gd name="T20" fmla="*/ 2 w 31"/>
                <a:gd name="T21" fmla="*/ 7 h 11"/>
                <a:gd name="T22" fmla="*/ 4 w 31"/>
                <a:gd name="T23" fmla="*/ 9 h 11"/>
                <a:gd name="T24" fmla="*/ 4 w 31"/>
                <a:gd name="T25" fmla="*/ 2 h 11"/>
                <a:gd name="T26" fmla="*/ 2 w 31"/>
                <a:gd name="T27" fmla="*/ 3 h 11"/>
                <a:gd name="T28" fmla="*/ 0 w 31"/>
                <a:gd name="T29" fmla="*/ 0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11"/>
                <a:gd name="T47" fmla="*/ 31 w 31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11">
                  <a:moveTo>
                    <a:pt x="0" y="0"/>
                  </a:moveTo>
                  <a:lnTo>
                    <a:pt x="0" y="11"/>
                  </a:lnTo>
                  <a:lnTo>
                    <a:pt x="31" y="11"/>
                  </a:lnTo>
                  <a:lnTo>
                    <a:pt x="31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4359" name="Text Box 314"/>
          <p:cNvSpPr txBox="1">
            <a:spLocks noChangeArrowheads="1"/>
          </p:cNvSpPr>
          <p:nvPr/>
        </p:nvSpPr>
        <p:spPr bwMode="auto">
          <a:xfrm>
            <a:off x="6143625" y="2735057"/>
            <a:ext cx="1079500" cy="340735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atinLnBrk="0"/>
            <a:r>
              <a:rPr lang="en-US" altLang="ja-JP" sz="1600" b="1" dirty="0">
                <a:ea typeface="ＭＳ Ｐゴシック" charset="-128"/>
              </a:rPr>
              <a:t>De-P Slag</a:t>
            </a:r>
          </a:p>
        </p:txBody>
      </p:sp>
      <p:sp>
        <p:nvSpPr>
          <p:cNvPr id="14360" name="Line 315"/>
          <p:cNvSpPr>
            <a:spLocks noChangeShapeType="1"/>
          </p:cNvSpPr>
          <p:nvPr/>
        </p:nvSpPr>
        <p:spPr bwMode="auto">
          <a:xfrm rot="10800000" flipH="1" flipV="1">
            <a:off x="6715125" y="2381045"/>
            <a:ext cx="4763" cy="3190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61" name="Line 317"/>
          <p:cNvSpPr>
            <a:spLocks noChangeShapeType="1"/>
          </p:cNvSpPr>
          <p:nvPr/>
        </p:nvSpPr>
        <p:spPr bwMode="auto">
          <a:xfrm>
            <a:off x="5430838" y="1680957"/>
            <a:ext cx="252412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" name="Group 371"/>
          <p:cNvGrpSpPr>
            <a:grpSpLocks/>
          </p:cNvGrpSpPr>
          <p:nvPr/>
        </p:nvGrpSpPr>
        <p:grpSpPr bwMode="auto">
          <a:xfrm>
            <a:off x="5691188" y="1404732"/>
            <a:ext cx="450850" cy="576263"/>
            <a:chOff x="2877" y="935"/>
            <a:chExt cx="284" cy="363"/>
          </a:xfrm>
        </p:grpSpPr>
        <p:sp>
          <p:nvSpPr>
            <p:cNvPr id="14494" name="Freeform 372"/>
            <p:cNvSpPr>
              <a:spLocks/>
            </p:cNvSpPr>
            <p:nvPr/>
          </p:nvSpPr>
          <p:spPr bwMode="auto">
            <a:xfrm>
              <a:off x="2913" y="1174"/>
              <a:ext cx="187" cy="94"/>
            </a:xfrm>
            <a:custGeom>
              <a:avLst/>
              <a:gdLst>
                <a:gd name="T0" fmla="*/ 0 w 362"/>
                <a:gd name="T1" fmla="*/ 0 h 207"/>
                <a:gd name="T2" fmla="*/ 0 w 362"/>
                <a:gd name="T3" fmla="*/ 3 h 207"/>
                <a:gd name="T4" fmla="*/ 2 w 362"/>
                <a:gd name="T5" fmla="*/ 4 h 207"/>
                <a:gd name="T6" fmla="*/ 5 w 362"/>
                <a:gd name="T7" fmla="*/ 4 h 207"/>
                <a:gd name="T8" fmla="*/ 9 w 362"/>
                <a:gd name="T9" fmla="*/ 4 h 207"/>
                <a:gd name="T10" fmla="*/ 13 w 362"/>
                <a:gd name="T11" fmla="*/ 3 h 207"/>
                <a:gd name="T12" fmla="*/ 13 w 362"/>
                <a:gd name="T13" fmla="*/ 2 h 207"/>
                <a:gd name="T14" fmla="*/ 13 w 362"/>
                <a:gd name="T15" fmla="*/ 0 h 207"/>
                <a:gd name="T16" fmla="*/ 12 w 362"/>
                <a:gd name="T17" fmla="*/ 0 h 207"/>
                <a:gd name="T18" fmla="*/ 10 w 362"/>
                <a:gd name="T19" fmla="*/ 0 h 207"/>
                <a:gd name="T20" fmla="*/ 9 w 362"/>
                <a:gd name="T21" fmla="*/ 0 h 207"/>
                <a:gd name="T22" fmla="*/ 7 w 362"/>
                <a:gd name="T23" fmla="*/ 1 h 207"/>
                <a:gd name="T24" fmla="*/ 7 w 362"/>
                <a:gd name="T25" fmla="*/ 1 h 207"/>
                <a:gd name="T26" fmla="*/ 6 w 362"/>
                <a:gd name="T27" fmla="*/ 1 h 207"/>
                <a:gd name="T28" fmla="*/ 6 w 362"/>
                <a:gd name="T29" fmla="*/ 1 h 207"/>
                <a:gd name="T30" fmla="*/ 5 w 362"/>
                <a:gd name="T31" fmla="*/ 0 h 207"/>
                <a:gd name="T32" fmla="*/ 2 w 362"/>
                <a:gd name="T33" fmla="*/ 0 h 207"/>
                <a:gd name="T34" fmla="*/ 0 w 362"/>
                <a:gd name="T35" fmla="*/ 0 h 207"/>
                <a:gd name="T36" fmla="*/ 0 w 362"/>
                <a:gd name="T37" fmla="*/ 0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2"/>
                <a:gd name="T58" fmla="*/ 0 h 207"/>
                <a:gd name="T59" fmla="*/ 362 w 362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2" h="207">
                  <a:moveTo>
                    <a:pt x="0" y="36"/>
                  </a:moveTo>
                  <a:lnTo>
                    <a:pt x="0" y="138"/>
                  </a:lnTo>
                  <a:lnTo>
                    <a:pt x="53" y="184"/>
                  </a:lnTo>
                  <a:lnTo>
                    <a:pt x="135" y="207"/>
                  </a:lnTo>
                  <a:lnTo>
                    <a:pt x="253" y="207"/>
                  </a:lnTo>
                  <a:lnTo>
                    <a:pt x="355" y="164"/>
                  </a:lnTo>
                  <a:lnTo>
                    <a:pt x="362" y="128"/>
                  </a:lnTo>
                  <a:lnTo>
                    <a:pt x="362" y="19"/>
                  </a:lnTo>
                  <a:lnTo>
                    <a:pt x="332" y="0"/>
                  </a:lnTo>
                  <a:lnTo>
                    <a:pt x="280" y="13"/>
                  </a:lnTo>
                  <a:lnTo>
                    <a:pt x="244" y="33"/>
                  </a:lnTo>
                  <a:lnTo>
                    <a:pt x="204" y="49"/>
                  </a:lnTo>
                  <a:lnTo>
                    <a:pt x="188" y="49"/>
                  </a:lnTo>
                  <a:lnTo>
                    <a:pt x="171" y="46"/>
                  </a:lnTo>
                  <a:lnTo>
                    <a:pt x="155" y="39"/>
                  </a:lnTo>
                  <a:lnTo>
                    <a:pt x="119" y="13"/>
                  </a:lnTo>
                  <a:lnTo>
                    <a:pt x="36" y="0"/>
                  </a:lnTo>
                  <a:lnTo>
                    <a:pt x="0" y="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95" name="Freeform 373"/>
            <p:cNvSpPr>
              <a:spLocks/>
            </p:cNvSpPr>
            <p:nvPr/>
          </p:nvSpPr>
          <p:spPr bwMode="auto">
            <a:xfrm>
              <a:off x="2879" y="982"/>
              <a:ext cx="280" cy="315"/>
            </a:xfrm>
            <a:custGeom>
              <a:avLst/>
              <a:gdLst>
                <a:gd name="T0" fmla="*/ 5 w 543"/>
                <a:gd name="T1" fmla="*/ 0 h 690"/>
                <a:gd name="T2" fmla="*/ 5 w 543"/>
                <a:gd name="T3" fmla="*/ 0 h 690"/>
                <a:gd name="T4" fmla="*/ 2 w 543"/>
                <a:gd name="T5" fmla="*/ 0 h 690"/>
                <a:gd name="T6" fmla="*/ 2 w 543"/>
                <a:gd name="T7" fmla="*/ 0 h 690"/>
                <a:gd name="T8" fmla="*/ 3 w 543"/>
                <a:gd name="T9" fmla="*/ 0 h 690"/>
                <a:gd name="T10" fmla="*/ 0 w 543"/>
                <a:gd name="T11" fmla="*/ 4 h 690"/>
                <a:gd name="T12" fmla="*/ 0 w 543"/>
                <a:gd name="T13" fmla="*/ 11 h 690"/>
                <a:gd name="T14" fmla="*/ 0 w 543"/>
                <a:gd name="T15" fmla="*/ 12 h 690"/>
                <a:gd name="T16" fmla="*/ 1 w 543"/>
                <a:gd name="T17" fmla="*/ 12 h 690"/>
                <a:gd name="T18" fmla="*/ 1 w 543"/>
                <a:gd name="T19" fmla="*/ 12 h 690"/>
                <a:gd name="T20" fmla="*/ 2 w 543"/>
                <a:gd name="T21" fmla="*/ 13 h 690"/>
                <a:gd name="T22" fmla="*/ 3 w 543"/>
                <a:gd name="T23" fmla="*/ 13 h 690"/>
                <a:gd name="T24" fmla="*/ 4 w 543"/>
                <a:gd name="T25" fmla="*/ 13 h 690"/>
                <a:gd name="T26" fmla="*/ 7 w 543"/>
                <a:gd name="T27" fmla="*/ 14 h 690"/>
                <a:gd name="T28" fmla="*/ 8 w 543"/>
                <a:gd name="T29" fmla="*/ 14 h 690"/>
                <a:gd name="T30" fmla="*/ 9 w 543"/>
                <a:gd name="T31" fmla="*/ 14 h 690"/>
                <a:gd name="T32" fmla="*/ 11 w 543"/>
                <a:gd name="T33" fmla="*/ 14 h 690"/>
                <a:gd name="T34" fmla="*/ 12 w 543"/>
                <a:gd name="T35" fmla="*/ 14 h 690"/>
                <a:gd name="T36" fmla="*/ 14 w 543"/>
                <a:gd name="T37" fmla="*/ 13 h 690"/>
                <a:gd name="T38" fmla="*/ 14 w 543"/>
                <a:gd name="T39" fmla="*/ 13 h 690"/>
                <a:gd name="T40" fmla="*/ 15 w 543"/>
                <a:gd name="T41" fmla="*/ 13 h 690"/>
                <a:gd name="T42" fmla="*/ 15 w 543"/>
                <a:gd name="T43" fmla="*/ 13 h 690"/>
                <a:gd name="T44" fmla="*/ 16 w 543"/>
                <a:gd name="T45" fmla="*/ 13 h 690"/>
                <a:gd name="T46" fmla="*/ 17 w 543"/>
                <a:gd name="T47" fmla="*/ 12 h 690"/>
                <a:gd name="T48" fmla="*/ 18 w 543"/>
                <a:gd name="T49" fmla="*/ 12 h 690"/>
                <a:gd name="T50" fmla="*/ 18 w 543"/>
                <a:gd name="T51" fmla="*/ 12 h 690"/>
                <a:gd name="T52" fmla="*/ 18 w 543"/>
                <a:gd name="T53" fmla="*/ 12 h 690"/>
                <a:gd name="T54" fmla="*/ 18 w 543"/>
                <a:gd name="T55" fmla="*/ 12 h 690"/>
                <a:gd name="T56" fmla="*/ 18 w 543"/>
                <a:gd name="T57" fmla="*/ 5 h 690"/>
                <a:gd name="T58" fmla="*/ 20 w 543"/>
                <a:gd name="T59" fmla="*/ 5 h 690"/>
                <a:gd name="T60" fmla="*/ 20 w 543"/>
                <a:gd name="T61" fmla="*/ 5 h 690"/>
                <a:gd name="T62" fmla="*/ 20 w 543"/>
                <a:gd name="T63" fmla="*/ 5 h 690"/>
                <a:gd name="T64" fmla="*/ 20 w 543"/>
                <a:gd name="T65" fmla="*/ 5 h 690"/>
                <a:gd name="T66" fmla="*/ 15 w 543"/>
                <a:gd name="T67" fmla="*/ 5 h 690"/>
                <a:gd name="T68" fmla="*/ 15 w 543"/>
                <a:gd name="T69" fmla="*/ 11 h 690"/>
                <a:gd name="T70" fmla="*/ 15 w 543"/>
                <a:gd name="T71" fmla="*/ 11 h 690"/>
                <a:gd name="T72" fmla="*/ 15 w 543"/>
                <a:gd name="T73" fmla="*/ 11 h 690"/>
                <a:gd name="T74" fmla="*/ 14 w 543"/>
                <a:gd name="T75" fmla="*/ 12 h 690"/>
                <a:gd name="T76" fmla="*/ 14 w 543"/>
                <a:gd name="T77" fmla="*/ 12 h 690"/>
                <a:gd name="T78" fmla="*/ 13 w 543"/>
                <a:gd name="T79" fmla="*/ 12 h 690"/>
                <a:gd name="T80" fmla="*/ 11 w 543"/>
                <a:gd name="T81" fmla="*/ 12 h 690"/>
                <a:gd name="T82" fmla="*/ 9 w 543"/>
                <a:gd name="T83" fmla="*/ 12 h 690"/>
                <a:gd name="T84" fmla="*/ 8 w 543"/>
                <a:gd name="T85" fmla="*/ 12 h 690"/>
                <a:gd name="T86" fmla="*/ 7 w 543"/>
                <a:gd name="T87" fmla="*/ 12 h 690"/>
                <a:gd name="T88" fmla="*/ 7 w 543"/>
                <a:gd name="T89" fmla="*/ 12 h 690"/>
                <a:gd name="T90" fmla="*/ 6 w 543"/>
                <a:gd name="T91" fmla="*/ 12 h 690"/>
                <a:gd name="T92" fmla="*/ 5 w 543"/>
                <a:gd name="T93" fmla="*/ 12 h 690"/>
                <a:gd name="T94" fmla="*/ 5 w 543"/>
                <a:gd name="T95" fmla="*/ 12 h 690"/>
                <a:gd name="T96" fmla="*/ 5 w 543"/>
                <a:gd name="T97" fmla="*/ 12 h 690"/>
                <a:gd name="T98" fmla="*/ 4 w 543"/>
                <a:gd name="T99" fmla="*/ 12 h 690"/>
                <a:gd name="T100" fmla="*/ 4 w 543"/>
                <a:gd name="T101" fmla="*/ 12 h 690"/>
                <a:gd name="T102" fmla="*/ 4 w 543"/>
                <a:gd name="T103" fmla="*/ 12 h 690"/>
                <a:gd name="T104" fmla="*/ 3 w 543"/>
                <a:gd name="T105" fmla="*/ 11 h 690"/>
                <a:gd name="T106" fmla="*/ 3 w 543"/>
                <a:gd name="T107" fmla="*/ 11 h 690"/>
                <a:gd name="T108" fmla="*/ 3 w 543"/>
                <a:gd name="T109" fmla="*/ 10 h 690"/>
                <a:gd name="T110" fmla="*/ 3 w 543"/>
                <a:gd name="T111" fmla="*/ 4 h 690"/>
                <a:gd name="T112" fmla="*/ 5 w 543"/>
                <a:gd name="T113" fmla="*/ 0 h 690"/>
                <a:gd name="T114" fmla="*/ 5 w 543"/>
                <a:gd name="T115" fmla="*/ 0 h 6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3"/>
                <a:gd name="T175" fmla="*/ 0 h 690"/>
                <a:gd name="T176" fmla="*/ 543 w 543"/>
                <a:gd name="T177" fmla="*/ 690 h 6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3" h="690">
                  <a:moveTo>
                    <a:pt x="142" y="13"/>
                  </a:moveTo>
                  <a:lnTo>
                    <a:pt x="142" y="0"/>
                  </a:lnTo>
                  <a:lnTo>
                    <a:pt x="50" y="0"/>
                  </a:lnTo>
                  <a:lnTo>
                    <a:pt x="50" y="16"/>
                  </a:lnTo>
                  <a:lnTo>
                    <a:pt x="73" y="16"/>
                  </a:lnTo>
                  <a:lnTo>
                    <a:pt x="0" y="181"/>
                  </a:lnTo>
                  <a:lnTo>
                    <a:pt x="0" y="578"/>
                  </a:lnTo>
                  <a:lnTo>
                    <a:pt x="0" y="588"/>
                  </a:lnTo>
                  <a:lnTo>
                    <a:pt x="7" y="601"/>
                  </a:lnTo>
                  <a:lnTo>
                    <a:pt x="20" y="615"/>
                  </a:lnTo>
                  <a:lnTo>
                    <a:pt x="53" y="641"/>
                  </a:lnTo>
                  <a:lnTo>
                    <a:pt x="76" y="654"/>
                  </a:lnTo>
                  <a:lnTo>
                    <a:pt x="109" y="667"/>
                  </a:lnTo>
                  <a:lnTo>
                    <a:pt x="185" y="687"/>
                  </a:lnTo>
                  <a:lnTo>
                    <a:pt x="221" y="690"/>
                  </a:lnTo>
                  <a:lnTo>
                    <a:pt x="250" y="690"/>
                  </a:lnTo>
                  <a:lnTo>
                    <a:pt x="306" y="690"/>
                  </a:lnTo>
                  <a:lnTo>
                    <a:pt x="339" y="684"/>
                  </a:lnTo>
                  <a:lnTo>
                    <a:pt x="379" y="674"/>
                  </a:lnTo>
                  <a:lnTo>
                    <a:pt x="398" y="667"/>
                  </a:lnTo>
                  <a:lnTo>
                    <a:pt x="412" y="661"/>
                  </a:lnTo>
                  <a:lnTo>
                    <a:pt x="431" y="654"/>
                  </a:lnTo>
                  <a:lnTo>
                    <a:pt x="441" y="644"/>
                  </a:lnTo>
                  <a:lnTo>
                    <a:pt x="461" y="631"/>
                  </a:lnTo>
                  <a:lnTo>
                    <a:pt x="481" y="618"/>
                  </a:lnTo>
                  <a:lnTo>
                    <a:pt x="487" y="608"/>
                  </a:lnTo>
                  <a:lnTo>
                    <a:pt x="490" y="601"/>
                  </a:lnTo>
                  <a:lnTo>
                    <a:pt x="490" y="598"/>
                  </a:lnTo>
                  <a:lnTo>
                    <a:pt x="490" y="240"/>
                  </a:lnTo>
                  <a:lnTo>
                    <a:pt x="533" y="240"/>
                  </a:lnTo>
                  <a:lnTo>
                    <a:pt x="533" y="256"/>
                  </a:lnTo>
                  <a:lnTo>
                    <a:pt x="543" y="256"/>
                  </a:lnTo>
                  <a:lnTo>
                    <a:pt x="543" y="217"/>
                  </a:lnTo>
                  <a:lnTo>
                    <a:pt x="425" y="217"/>
                  </a:lnTo>
                  <a:lnTo>
                    <a:pt x="425" y="549"/>
                  </a:lnTo>
                  <a:lnTo>
                    <a:pt x="415" y="575"/>
                  </a:lnTo>
                  <a:lnTo>
                    <a:pt x="408" y="578"/>
                  </a:lnTo>
                  <a:lnTo>
                    <a:pt x="395" y="592"/>
                  </a:lnTo>
                  <a:lnTo>
                    <a:pt x="375" y="605"/>
                  </a:lnTo>
                  <a:lnTo>
                    <a:pt x="349" y="615"/>
                  </a:lnTo>
                  <a:lnTo>
                    <a:pt x="300" y="624"/>
                  </a:lnTo>
                  <a:lnTo>
                    <a:pt x="250" y="628"/>
                  </a:lnTo>
                  <a:lnTo>
                    <a:pt x="224" y="628"/>
                  </a:lnTo>
                  <a:lnTo>
                    <a:pt x="201" y="624"/>
                  </a:lnTo>
                  <a:lnTo>
                    <a:pt x="181" y="618"/>
                  </a:lnTo>
                  <a:lnTo>
                    <a:pt x="161" y="615"/>
                  </a:lnTo>
                  <a:lnTo>
                    <a:pt x="142" y="608"/>
                  </a:lnTo>
                  <a:lnTo>
                    <a:pt x="129" y="605"/>
                  </a:lnTo>
                  <a:lnTo>
                    <a:pt x="122" y="601"/>
                  </a:lnTo>
                  <a:lnTo>
                    <a:pt x="119" y="598"/>
                  </a:lnTo>
                  <a:lnTo>
                    <a:pt x="115" y="595"/>
                  </a:lnTo>
                  <a:lnTo>
                    <a:pt x="106" y="588"/>
                  </a:lnTo>
                  <a:lnTo>
                    <a:pt x="79" y="569"/>
                  </a:lnTo>
                  <a:lnTo>
                    <a:pt x="69" y="549"/>
                  </a:lnTo>
                  <a:lnTo>
                    <a:pt x="66" y="539"/>
                  </a:lnTo>
                  <a:lnTo>
                    <a:pt x="66" y="187"/>
                  </a:lnTo>
                  <a:lnTo>
                    <a:pt x="142" y="16"/>
                  </a:lnTo>
                  <a:lnTo>
                    <a:pt x="142" y="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96" name="Freeform 374"/>
            <p:cNvSpPr>
              <a:spLocks/>
            </p:cNvSpPr>
            <p:nvPr/>
          </p:nvSpPr>
          <p:spPr bwMode="auto">
            <a:xfrm>
              <a:off x="2877" y="981"/>
              <a:ext cx="284" cy="317"/>
            </a:xfrm>
            <a:custGeom>
              <a:avLst/>
              <a:gdLst>
                <a:gd name="T0" fmla="*/ 2 w 549"/>
                <a:gd name="T1" fmla="*/ 0 h 696"/>
                <a:gd name="T2" fmla="*/ 3 w 549"/>
                <a:gd name="T3" fmla="*/ 0 h 696"/>
                <a:gd name="T4" fmla="*/ 0 w 549"/>
                <a:gd name="T5" fmla="*/ 4 h 696"/>
                <a:gd name="T6" fmla="*/ 1 w 549"/>
                <a:gd name="T7" fmla="*/ 12 h 696"/>
                <a:gd name="T8" fmla="*/ 2 w 549"/>
                <a:gd name="T9" fmla="*/ 13 h 696"/>
                <a:gd name="T10" fmla="*/ 3 w 549"/>
                <a:gd name="T11" fmla="*/ 13 h 696"/>
                <a:gd name="T12" fmla="*/ 7 w 549"/>
                <a:gd name="T13" fmla="*/ 14 h 696"/>
                <a:gd name="T14" fmla="*/ 11 w 549"/>
                <a:gd name="T15" fmla="*/ 14 h 696"/>
                <a:gd name="T16" fmla="*/ 14 w 549"/>
                <a:gd name="T17" fmla="*/ 13 h 696"/>
                <a:gd name="T18" fmla="*/ 15 w 549"/>
                <a:gd name="T19" fmla="*/ 13 h 696"/>
                <a:gd name="T20" fmla="*/ 17 w 549"/>
                <a:gd name="T21" fmla="*/ 13 h 696"/>
                <a:gd name="T22" fmla="*/ 18 w 549"/>
                <a:gd name="T23" fmla="*/ 12 h 696"/>
                <a:gd name="T24" fmla="*/ 19 w 549"/>
                <a:gd name="T25" fmla="*/ 12 h 696"/>
                <a:gd name="T26" fmla="*/ 18 w 549"/>
                <a:gd name="T27" fmla="*/ 5 h 696"/>
                <a:gd name="T28" fmla="*/ 20 w 549"/>
                <a:gd name="T29" fmla="*/ 5 h 696"/>
                <a:gd name="T30" fmla="*/ 20 w 549"/>
                <a:gd name="T31" fmla="*/ 5 h 696"/>
                <a:gd name="T32" fmla="*/ 16 w 549"/>
                <a:gd name="T33" fmla="*/ 4 h 696"/>
                <a:gd name="T34" fmla="*/ 15 w 549"/>
                <a:gd name="T35" fmla="*/ 11 h 696"/>
                <a:gd name="T36" fmla="*/ 15 w 549"/>
                <a:gd name="T37" fmla="*/ 11 h 696"/>
                <a:gd name="T38" fmla="*/ 14 w 549"/>
                <a:gd name="T39" fmla="*/ 12 h 696"/>
                <a:gd name="T40" fmla="*/ 13 w 549"/>
                <a:gd name="T41" fmla="*/ 12 h 696"/>
                <a:gd name="T42" fmla="*/ 9 w 549"/>
                <a:gd name="T43" fmla="*/ 12 h 696"/>
                <a:gd name="T44" fmla="*/ 7 w 549"/>
                <a:gd name="T45" fmla="*/ 12 h 696"/>
                <a:gd name="T46" fmla="*/ 6 w 549"/>
                <a:gd name="T47" fmla="*/ 12 h 696"/>
                <a:gd name="T48" fmla="*/ 5 w 549"/>
                <a:gd name="T49" fmla="*/ 12 h 696"/>
                <a:gd name="T50" fmla="*/ 5 w 549"/>
                <a:gd name="T51" fmla="*/ 12 h 696"/>
                <a:gd name="T52" fmla="*/ 4 w 549"/>
                <a:gd name="T53" fmla="*/ 12 h 696"/>
                <a:gd name="T54" fmla="*/ 3 w 549"/>
                <a:gd name="T55" fmla="*/ 11 h 696"/>
                <a:gd name="T56" fmla="*/ 3 w 549"/>
                <a:gd name="T57" fmla="*/ 10 h 696"/>
                <a:gd name="T58" fmla="*/ 6 w 549"/>
                <a:gd name="T59" fmla="*/ 0 h 696"/>
                <a:gd name="T60" fmla="*/ 5 w 549"/>
                <a:gd name="T61" fmla="*/ 0 h 696"/>
                <a:gd name="T62" fmla="*/ 3 w 549"/>
                <a:gd name="T63" fmla="*/ 4 h 696"/>
                <a:gd name="T64" fmla="*/ 3 w 549"/>
                <a:gd name="T65" fmla="*/ 11 h 696"/>
                <a:gd name="T66" fmla="*/ 4 w 549"/>
                <a:gd name="T67" fmla="*/ 12 h 696"/>
                <a:gd name="T68" fmla="*/ 5 w 549"/>
                <a:gd name="T69" fmla="*/ 12 h 696"/>
                <a:gd name="T70" fmla="*/ 5 w 549"/>
                <a:gd name="T71" fmla="*/ 12 h 696"/>
                <a:gd name="T72" fmla="*/ 7 w 549"/>
                <a:gd name="T73" fmla="*/ 12 h 696"/>
                <a:gd name="T74" fmla="*/ 9 w 549"/>
                <a:gd name="T75" fmla="*/ 12 h 696"/>
                <a:gd name="T76" fmla="*/ 11 w 549"/>
                <a:gd name="T77" fmla="*/ 12 h 696"/>
                <a:gd name="T78" fmla="*/ 14 w 549"/>
                <a:gd name="T79" fmla="*/ 12 h 696"/>
                <a:gd name="T80" fmla="*/ 15 w 549"/>
                <a:gd name="T81" fmla="*/ 11 h 696"/>
                <a:gd name="T82" fmla="*/ 16 w 549"/>
                <a:gd name="T83" fmla="*/ 11 h 696"/>
                <a:gd name="T84" fmla="*/ 16 w 549"/>
                <a:gd name="T85" fmla="*/ 5 h 696"/>
                <a:gd name="T86" fmla="*/ 20 w 549"/>
                <a:gd name="T87" fmla="*/ 5 h 696"/>
                <a:gd name="T88" fmla="*/ 20 w 549"/>
                <a:gd name="T89" fmla="*/ 5 h 696"/>
                <a:gd name="T90" fmla="*/ 20 w 549"/>
                <a:gd name="T91" fmla="*/ 5 h 696"/>
                <a:gd name="T92" fmla="*/ 20 w 549"/>
                <a:gd name="T93" fmla="*/ 5 h 696"/>
                <a:gd name="T94" fmla="*/ 18 w 549"/>
                <a:gd name="T95" fmla="*/ 12 h 696"/>
                <a:gd name="T96" fmla="*/ 18 w 549"/>
                <a:gd name="T97" fmla="*/ 12 h 696"/>
                <a:gd name="T98" fmla="*/ 17 w 549"/>
                <a:gd name="T99" fmla="*/ 13 h 696"/>
                <a:gd name="T100" fmla="*/ 16 w 549"/>
                <a:gd name="T101" fmla="*/ 13 h 696"/>
                <a:gd name="T102" fmla="*/ 14 w 549"/>
                <a:gd name="T103" fmla="*/ 13 h 696"/>
                <a:gd name="T104" fmla="*/ 13 w 549"/>
                <a:gd name="T105" fmla="*/ 14 h 696"/>
                <a:gd name="T106" fmla="*/ 8 w 549"/>
                <a:gd name="T107" fmla="*/ 14 h 696"/>
                <a:gd name="T108" fmla="*/ 4 w 549"/>
                <a:gd name="T109" fmla="*/ 13 h 696"/>
                <a:gd name="T110" fmla="*/ 2 w 549"/>
                <a:gd name="T111" fmla="*/ 13 h 696"/>
                <a:gd name="T112" fmla="*/ 1 w 549"/>
                <a:gd name="T113" fmla="*/ 12 h 696"/>
                <a:gd name="T114" fmla="*/ 1 w 549"/>
                <a:gd name="T115" fmla="*/ 12 h 696"/>
                <a:gd name="T116" fmla="*/ 1 w 549"/>
                <a:gd name="T117" fmla="*/ 4 h 696"/>
                <a:gd name="T118" fmla="*/ 2 w 549"/>
                <a:gd name="T119" fmla="*/ 0 h 696"/>
                <a:gd name="T120" fmla="*/ 2 w 549"/>
                <a:gd name="T121" fmla="*/ 0 h 696"/>
                <a:gd name="T122" fmla="*/ 5 w 549"/>
                <a:gd name="T123" fmla="*/ 0 h 696"/>
                <a:gd name="T124" fmla="*/ 6 w 549"/>
                <a:gd name="T125" fmla="*/ 0 h 6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9"/>
                <a:gd name="T190" fmla="*/ 0 h 696"/>
                <a:gd name="T191" fmla="*/ 549 w 549"/>
                <a:gd name="T192" fmla="*/ 696 h 6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9" h="696">
                  <a:moveTo>
                    <a:pt x="148" y="0"/>
                  </a:moveTo>
                  <a:lnTo>
                    <a:pt x="49" y="0"/>
                  </a:lnTo>
                  <a:lnTo>
                    <a:pt x="49" y="23"/>
                  </a:lnTo>
                  <a:lnTo>
                    <a:pt x="76" y="23"/>
                  </a:lnTo>
                  <a:lnTo>
                    <a:pt x="72" y="19"/>
                  </a:lnTo>
                  <a:lnTo>
                    <a:pt x="0" y="184"/>
                  </a:lnTo>
                  <a:lnTo>
                    <a:pt x="0" y="591"/>
                  </a:lnTo>
                  <a:lnTo>
                    <a:pt x="7" y="608"/>
                  </a:lnTo>
                  <a:lnTo>
                    <a:pt x="20" y="621"/>
                  </a:lnTo>
                  <a:lnTo>
                    <a:pt x="53" y="647"/>
                  </a:lnTo>
                  <a:lnTo>
                    <a:pt x="56" y="647"/>
                  </a:lnTo>
                  <a:lnTo>
                    <a:pt x="79" y="660"/>
                  </a:lnTo>
                  <a:lnTo>
                    <a:pt x="112" y="673"/>
                  </a:lnTo>
                  <a:lnTo>
                    <a:pt x="188" y="693"/>
                  </a:lnTo>
                  <a:lnTo>
                    <a:pt x="224" y="696"/>
                  </a:lnTo>
                  <a:lnTo>
                    <a:pt x="309" y="696"/>
                  </a:lnTo>
                  <a:lnTo>
                    <a:pt x="342" y="690"/>
                  </a:lnTo>
                  <a:lnTo>
                    <a:pt x="382" y="680"/>
                  </a:lnTo>
                  <a:lnTo>
                    <a:pt x="401" y="673"/>
                  </a:lnTo>
                  <a:lnTo>
                    <a:pt x="415" y="667"/>
                  </a:lnTo>
                  <a:lnTo>
                    <a:pt x="438" y="660"/>
                  </a:lnTo>
                  <a:lnTo>
                    <a:pt x="447" y="650"/>
                  </a:lnTo>
                  <a:lnTo>
                    <a:pt x="487" y="624"/>
                  </a:lnTo>
                  <a:lnTo>
                    <a:pt x="493" y="614"/>
                  </a:lnTo>
                  <a:lnTo>
                    <a:pt x="493" y="611"/>
                  </a:lnTo>
                  <a:lnTo>
                    <a:pt x="497" y="604"/>
                  </a:lnTo>
                  <a:lnTo>
                    <a:pt x="497" y="243"/>
                  </a:lnTo>
                  <a:lnTo>
                    <a:pt x="493" y="246"/>
                  </a:lnTo>
                  <a:lnTo>
                    <a:pt x="536" y="246"/>
                  </a:lnTo>
                  <a:lnTo>
                    <a:pt x="533" y="243"/>
                  </a:lnTo>
                  <a:lnTo>
                    <a:pt x="533" y="263"/>
                  </a:lnTo>
                  <a:lnTo>
                    <a:pt x="549" y="263"/>
                  </a:lnTo>
                  <a:lnTo>
                    <a:pt x="549" y="217"/>
                  </a:lnTo>
                  <a:lnTo>
                    <a:pt x="424" y="217"/>
                  </a:lnTo>
                  <a:lnTo>
                    <a:pt x="424" y="552"/>
                  </a:lnTo>
                  <a:lnTo>
                    <a:pt x="415" y="578"/>
                  </a:lnTo>
                  <a:lnTo>
                    <a:pt x="418" y="575"/>
                  </a:lnTo>
                  <a:lnTo>
                    <a:pt x="408" y="578"/>
                  </a:lnTo>
                  <a:lnTo>
                    <a:pt x="395" y="591"/>
                  </a:lnTo>
                  <a:lnTo>
                    <a:pt x="375" y="604"/>
                  </a:lnTo>
                  <a:lnTo>
                    <a:pt x="378" y="604"/>
                  </a:lnTo>
                  <a:lnTo>
                    <a:pt x="352" y="614"/>
                  </a:lnTo>
                  <a:lnTo>
                    <a:pt x="303" y="624"/>
                  </a:lnTo>
                  <a:lnTo>
                    <a:pt x="253" y="627"/>
                  </a:lnTo>
                  <a:lnTo>
                    <a:pt x="227" y="627"/>
                  </a:lnTo>
                  <a:lnTo>
                    <a:pt x="204" y="624"/>
                  </a:lnTo>
                  <a:lnTo>
                    <a:pt x="184" y="618"/>
                  </a:lnTo>
                  <a:lnTo>
                    <a:pt x="164" y="614"/>
                  </a:lnTo>
                  <a:lnTo>
                    <a:pt x="145" y="608"/>
                  </a:lnTo>
                  <a:lnTo>
                    <a:pt x="132" y="604"/>
                  </a:lnTo>
                  <a:lnTo>
                    <a:pt x="125" y="601"/>
                  </a:lnTo>
                  <a:lnTo>
                    <a:pt x="128" y="601"/>
                  </a:lnTo>
                  <a:lnTo>
                    <a:pt x="122" y="595"/>
                  </a:lnTo>
                  <a:lnTo>
                    <a:pt x="112" y="588"/>
                  </a:lnTo>
                  <a:lnTo>
                    <a:pt x="86" y="568"/>
                  </a:lnTo>
                  <a:lnTo>
                    <a:pt x="86" y="572"/>
                  </a:lnTo>
                  <a:lnTo>
                    <a:pt x="76" y="552"/>
                  </a:lnTo>
                  <a:lnTo>
                    <a:pt x="72" y="542"/>
                  </a:lnTo>
                  <a:lnTo>
                    <a:pt x="72" y="190"/>
                  </a:lnTo>
                  <a:lnTo>
                    <a:pt x="148" y="19"/>
                  </a:lnTo>
                  <a:lnTo>
                    <a:pt x="148" y="0"/>
                  </a:lnTo>
                  <a:lnTo>
                    <a:pt x="141" y="3"/>
                  </a:lnTo>
                  <a:lnTo>
                    <a:pt x="141" y="19"/>
                  </a:lnTo>
                  <a:lnTo>
                    <a:pt x="66" y="190"/>
                  </a:lnTo>
                  <a:lnTo>
                    <a:pt x="66" y="542"/>
                  </a:lnTo>
                  <a:lnTo>
                    <a:pt x="69" y="552"/>
                  </a:lnTo>
                  <a:lnTo>
                    <a:pt x="79" y="575"/>
                  </a:lnTo>
                  <a:lnTo>
                    <a:pt x="105" y="595"/>
                  </a:lnTo>
                  <a:lnTo>
                    <a:pt x="115" y="601"/>
                  </a:lnTo>
                  <a:lnTo>
                    <a:pt x="122" y="608"/>
                  </a:lnTo>
                  <a:lnTo>
                    <a:pt x="132" y="611"/>
                  </a:lnTo>
                  <a:lnTo>
                    <a:pt x="145" y="614"/>
                  </a:lnTo>
                  <a:lnTo>
                    <a:pt x="164" y="621"/>
                  </a:lnTo>
                  <a:lnTo>
                    <a:pt x="184" y="624"/>
                  </a:lnTo>
                  <a:lnTo>
                    <a:pt x="204" y="631"/>
                  </a:lnTo>
                  <a:lnTo>
                    <a:pt x="227" y="634"/>
                  </a:lnTo>
                  <a:lnTo>
                    <a:pt x="253" y="634"/>
                  </a:lnTo>
                  <a:lnTo>
                    <a:pt x="303" y="631"/>
                  </a:lnTo>
                  <a:lnTo>
                    <a:pt x="352" y="621"/>
                  </a:lnTo>
                  <a:lnTo>
                    <a:pt x="378" y="611"/>
                  </a:lnTo>
                  <a:lnTo>
                    <a:pt x="401" y="598"/>
                  </a:lnTo>
                  <a:lnTo>
                    <a:pt x="415" y="585"/>
                  </a:lnTo>
                  <a:lnTo>
                    <a:pt x="411" y="585"/>
                  </a:lnTo>
                  <a:lnTo>
                    <a:pt x="421" y="581"/>
                  </a:lnTo>
                  <a:lnTo>
                    <a:pt x="431" y="552"/>
                  </a:lnTo>
                  <a:lnTo>
                    <a:pt x="431" y="220"/>
                  </a:lnTo>
                  <a:lnTo>
                    <a:pt x="428" y="223"/>
                  </a:lnTo>
                  <a:lnTo>
                    <a:pt x="546" y="223"/>
                  </a:lnTo>
                  <a:lnTo>
                    <a:pt x="543" y="220"/>
                  </a:lnTo>
                  <a:lnTo>
                    <a:pt x="543" y="259"/>
                  </a:lnTo>
                  <a:lnTo>
                    <a:pt x="546" y="256"/>
                  </a:lnTo>
                  <a:lnTo>
                    <a:pt x="536" y="256"/>
                  </a:lnTo>
                  <a:lnTo>
                    <a:pt x="540" y="259"/>
                  </a:lnTo>
                  <a:lnTo>
                    <a:pt x="540" y="240"/>
                  </a:lnTo>
                  <a:lnTo>
                    <a:pt x="490" y="240"/>
                  </a:lnTo>
                  <a:lnTo>
                    <a:pt x="490" y="604"/>
                  </a:lnTo>
                  <a:lnTo>
                    <a:pt x="487" y="611"/>
                  </a:lnTo>
                  <a:lnTo>
                    <a:pt x="487" y="608"/>
                  </a:lnTo>
                  <a:lnTo>
                    <a:pt x="480" y="618"/>
                  </a:lnTo>
                  <a:lnTo>
                    <a:pt x="441" y="644"/>
                  </a:lnTo>
                  <a:lnTo>
                    <a:pt x="431" y="654"/>
                  </a:lnTo>
                  <a:lnTo>
                    <a:pt x="434" y="654"/>
                  </a:lnTo>
                  <a:lnTo>
                    <a:pt x="415" y="660"/>
                  </a:lnTo>
                  <a:lnTo>
                    <a:pt x="401" y="667"/>
                  </a:lnTo>
                  <a:lnTo>
                    <a:pt x="382" y="673"/>
                  </a:lnTo>
                  <a:lnTo>
                    <a:pt x="342" y="683"/>
                  </a:lnTo>
                  <a:lnTo>
                    <a:pt x="309" y="690"/>
                  </a:lnTo>
                  <a:lnTo>
                    <a:pt x="224" y="690"/>
                  </a:lnTo>
                  <a:lnTo>
                    <a:pt x="188" y="687"/>
                  </a:lnTo>
                  <a:lnTo>
                    <a:pt x="112" y="667"/>
                  </a:lnTo>
                  <a:lnTo>
                    <a:pt x="79" y="654"/>
                  </a:lnTo>
                  <a:lnTo>
                    <a:pt x="56" y="641"/>
                  </a:lnTo>
                  <a:lnTo>
                    <a:pt x="59" y="641"/>
                  </a:lnTo>
                  <a:lnTo>
                    <a:pt x="26" y="614"/>
                  </a:lnTo>
                  <a:lnTo>
                    <a:pt x="13" y="601"/>
                  </a:lnTo>
                  <a:lnTo>
                    <a:pt x="13" y="604"/>
                  </a:lnTo>
                  <a:lnTo>
                    <a:pt x="7" y="591"/>
                  </a:lnTo>
                  <a:lnTo>
                    <a:pt x="7" y="184"/>
                  </a:lnTo>
                  <a:lnTo>
                    <a:pt x="79" y="16"/>
                  </a:lnTo>
                  <a:lnTo>
                    <a:pt x="53" y="16"/>
                  </a:lnTo>
                  <a:lnTo>
                    <a:pt x="56" y="19"/>
                  </a:lnTo>
                  <a:lnTo>
                    <a:pt x="56" y="3"/>
                  </a:lnTo>
                  <a:lnTo>
                    <a:pt x="53" y="6"/>
                  </a:lnTo>
                  <a:lnTo>
                    <a:pt x="145" y="6"/>
                  </a:lnTo>
                  <a:lnTo>
                    <a:pt x="141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97" name="Freeform 375"/>
            <p:cNvSpPr>
              <a:spLocks/>
            </p:cNvSpPr>
            <p:nvPr/>
          </p:nvSpPr>
          <p:spPr bwMode="auto">
            <a:xfrm>
              <a:off x="3066" y="982"/>
              <a:ext cx="93" cy="83"/>
            </a:xfrm>
            <a:custGeom>
              <a:avLst/>
              <a:gdLst>
                <a:gd name="T0" fmla="*/ 0 w 181"/>
                <a:gd name="T1" fmla="*/ 0 h 181"/>
                <a:gd name="T2" fmla="*/ 2 w 181"/>
                <a:gd name="T3" fmla="*/ 4 h 181"/>
                <a:gd name="T4" fmla="*/ 7 w 181"/>
                <a:gd name="T5" fmla="*/ 4 h 181"/>
                <a:gd name="T6" fmla="*/ 7 w 181"/>
                <a:gd name="T7" fmla="*/ 3 h 181"/>
                <a:gd name="T8" fmla="*/ 6 w 181"/>
                <a:gd name="T9" fmla="*/ 3 h 181"/>
                <a:gd name="T10" fmla="*/ 6 w 181"/>
                <a:gd name="T11" fmla="*/ 3 h 181"/>
                <a:gd name="T12" fmla="*/ 4 w 181"/>
                <a:gd name="T13" fmla="*/ 3 h 181"/>
                <a:gd name="T14" fmla="*/ 3 w 181"/>
                <a:gd name="T15" fmla="*/ 0 h 181"/>
                <a:gd name="T16" fmla="*/ 3 w 181"/>
                <a:gd name="T17" fmla="*/ 0 h 181"/>
                <a:gd name="T18" fmla="*/ 3 w 181"/>
                <a:gd name="T19" fmla="*/ 0 h 181"/>
                <a:gd name="T20" fmla="*/ 0 w 181"/>
                <a:gd name="T21" fmla="*/ 0 h 181"/>
                <a:gd name="T22" fmla="*/ 0 w 181"/>
                <a:gd name="T23" fmla="*/ 0 h 1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81"/>
                <a:gd name="T38" fmla="*/ 181 w 181"/>
                <a:gd name="T39" fmla="*/ 181 h 1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81">
                  <a:moveTo>
                    <a:pt x="0" y="16"/>
                  </a:moveTo>
                  <a:lnTo>
                    <a:pt x="63" y="181"/>
                  </a:lnTo>
                  <a:lnTo>
                    <a:pt x="181" y="181"/>
                  </a:lnTo>
                  <a:lnTo>
                    <a:pt x="181" y="135"/>
                  </a:lnTo>
                  <a:lnTo>
                    <a:pt x="171" y="135"/>
                  </a:lnTo>
                  <a:lnTo>
                    <a:pt x="171" y="151"/>
                  </a:lnTo>
                  <a:lnTo>
                    <a:pt x="122" y="151"/>
                  </a:lnTo>
                  <a:lnTo>
                    <a:pt x="69" y="16"/>
                  </a:lnTo>
                  <a:lnTo>
                    <a:pt x="92" y="16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98" name="Freeform 376"/>
            <p:cNvSpPr>
              <a:spLocks/>
            </p:cNvSpPr>
            <p:nvPr/>
          </p:nvSpPr>
          <p:spPr bwMode="auto">
            <a:xfrm>
              <a:off x="3064" y="981"/>
              <a:ext cx="97" cy="85"/>
            </a:xfrm>
            <a:custGeom>
              <a:avLst/>
              <a:gdLst>
                <a:gd name="T0" fmla="*/ 0 w 187"/>
                <a:gd name="T1" fmla="*/ 0 h 187"/>
                <a:gd name="T2" fmla="*/ 3 w 187"/>
                <a:gd name="T3" fmla="*/ 4 h 187"/>
                <a:gd name="T4" fmla="*/ 7 w 187"/>
                <a:gd name="T5" fmla="*/ 4 h 187"/>
                <a:gd name="T6" fmla="*/ 7 w 187"/>
                <a:gd name="T7" fmla="*/ 3 h 187"/>
                <a:gd name="T8" fmla="*/ 6 w 187"/>
                <a:gd name="T9" fmla="*/ 3 h 187"/>
                <a:gd name="T10" fmla="*/ 6 w 187"/>
                <a:gd name="T11" fmla="*/ 3 h 187"/>
                <a:gd name="T12" fmla="*/ 6 w 187"/>
                <a:gd name="T13" fmla="*/ 3 h 187"/>
                <a:gd name="T14" fmla="*/ 5 w 187"/>
                <a:gd name="T15" fmla="*/ 3 h 187"/>
                <a:gd name="T16" fmla="*/ 5 w 187"/>
                <a:gd name="T17" fmla="*/ 3 h 187"/>
                <a:gd name="T18" fmla="*/ 3 w 187"/>
                <a:gd name="T19" fmla="*/ 0 h 187"/>
                <a:gd name="T20" fmla="*/ 3 w 187"/>
                <a:gd name="T21" fmla="*/ 0 h 187"/>
                <a:gd name="T22" fmla="*/ 4 w 187"/>
                <a:gd name="T23" fmla="*/ 0 h 187"/>
                <a:gd name="T24" fmla="*/ 4 w 187"/>
                <a:gd name="T25" fmla="*/ 0 h 187"/>
                <a:gd name="T26" fmla="*/ 0 w 187"/>
                <a:gd name="T27" fmla="*/ 0 h 187"/>
                <a:gd name="T28" fmla="*/ 0 w 187"/>
                <a:gd name="T29" fmla="*/ 0 h 187"/>
                <a:gd name="T30" fmla="*/ 1 w 187"/>
                <a:gd name="T31" fmla="*/ 0 h 187"/>
                <a:gd name="T32" fmla="*/ 1 w 187"/>
                <a:gd name="T33" fmla="*/ 0 h 187"/>
                <a:gd name="T34" fmla="*/ 1 w 187"/>
                <a:gd name="T35" fmla="*/ 0 h 187"/>
                <a:gd name="T36" fmla="*/ 4 w 187"/>
                <a:gd name="T37" fmla="*/ 0 h 187"/>
                <a:gd name="T38" fmla="*/ 4 w 187"/>
                <a:gd name="T39" fmla="*/ 0 h 187"/>
                <a:gd name="T40" fmla="*/ 4 w 187"/>
                <a:gd name="T41" fmla="*/ 0 h 187"/>
                <a:gd name="T42" fmla="*/ 4 w 187"/>
                <a:gd name="T43" fmla="*/ 0 h 187"/>
                <a:gd name="T44" fmla="*/ 3 w 187"/>
                <a:gd name="T45" fmla="*/ 0 h 187"/>
                <a:gd name="T46" fmla="*/ 5 w 187"/>
                <a:gd name="T47" fmla="*/ 3 h 187"/>
                <a:gd name="T48" fmla="*/ 7 w 187"/>
                <a:gd name="T49" fmla="*/ 3 h 187"/>
                <a:gd name="T50" fmla="*/ 7 w 187"/>
                <a:gd name="T51" fmla="*/ 3 h 187"/>
                <a:gd name="T52" fmla="*/ 6 w 187"/>
                <a:gd name="T53" fmla="*/ 3 h 187"/>
                <a:gd name="T54" fmla="*/ 7 w 187"/>
                <a:gd name="T55" fmla="*/ 3 h 187"/>
                <a:gd name="T56" fmla="*/ 7 w 187"/>
                <a:gd name="T57" fmla="*/ 3 h 187"/>
                <a:gd name="T58" fmla="*/ 7 w 187"/>
                <a:gd name="T59" fmla="*/ 4 h 187"/>
                <a:gd name="T60" fmla="*/ 7 w 187"/>
                <a:gd name="T61" fmla="*/ 4 h 187"/>
                <a:gd name="T62" fmla="*/ 3 w 187"/>
                <a:gd name="T63" fmla="*/ 4 h 187"/>
                <a:gd name="T64" fmla="*/ 3 w 187"/>
                <a:gd name="T65" fmla="*/ 4 h 187"/>
                <a:gd name="T66" fmla="*/ 1 w 187"/>
                <a:gd name="T67" fmla="*/ 0 h 187"/>
                <a:gd name="T68" fmla="*/ 0 w 187"/>
                <a:gd name="T69" fmla="*/ 0 h 1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7"/>
                <a:gd name="T106" fmla="*/ 0 h 187"/>
                <a:gd name="T107" fmla="*/ 187 w 187"/>
                <a:gd name="T108" fmla="*/ 187 h 1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7" h="187">
                  <a:moveTo>
                    <a:pt x="0" y="19"/>
                  </a:moveTo>
                  <a:lnTo>
                    <a:pt x="62" y="187"/>
                  </a:lnTo>
                  <a:lnTo>
                    <a:pt x="187" y="187"/>
                  </a:lnTo>
                  <a:lnTo>
                    <a:pt x="187" y="134"/>
                  </a:lnTo>
                  <a:lnTo>
                    <a:pt x="171" y="134"/>
                  </a:lnTo>
                  <a:lnTo>
                    <a:pt x="171" y="154"/>
                  </a:lnTo>
                  <a:lnTo>
                    <a:pt x="174" y="151"/>
                  </a:lnTo>
                  <a:lnTo>
                    <a:pt x="125" y="151"/>
                  </a:lnTo>
                  <a:lnTo>
                    <a:pt x="128" y="154"/>
                  </a:lnTo>
                  <a:lnTo>
                    <a:pt x="76" y="19"/>
                  </a:lnTo>
                  <a:lnTo>
                    <a:pt x="72" y="23"/>
                  </a:lnTo>
                  <a:lnTo>
                    <a:pt x="99" y="23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6" y="3"/>
                  </a:lnTo>
                  <a:lnTo>
                    <a:pt x="3" y="6"/>
                  </a:lnTo>
                  <a:lnTo>
                    <a:pt x="95" y="6"/>
                  </a:lnTo>
                  <a:lnTo>
                    <a:pt x="92" y="3"/>
                  </a:lnTo>
                  <a:lnTo>
                    <a:pt x="92" y="19"/>
                  </a:lnTo>
                  <a:lnTo>
                    <a:pt x="95" y="16"/>
                  </a:lnTo>
                  <a:lnTo>
                    <a:pt x="69" y="16"/>
                  </a:lnTo>
                  <a:lnTo>
                    <a:pt x="122" y="157"/>
                  </a:lnTo>
                  <a:lnTo>
                    <a:pt x="178" y="157"/>
                  </a:lnTo>
                  <a:lnTo>
                    <a:pt x="178" y="138"/>
                  </a:lnTo>
                  <a:lnTo>
                    <a:pt x="174" y="141"/>
                  </a:lnTo>
                  <a:lnTo>
                    <a:pt x="184" y="141"/>
                  </a:lnTo>
                  <a:lnTo>
                    <a:pt x="181" y="138"/>
                  </a:lnTo>
                  <a:lnTo>
                    <a:pt x="181" y="184"/>
                  </a:lnTo>
                  <a:lnTo>
                    <a:pt x="184" y="180"/>
                  </a:lnTo>
                  <a:lnTo>
                    <a:pt x="66" y="180"/>
                  </a:lnTo>
                  <a:lnTo>
                    <a:pt x="69" y="184"/>
                  </a:lnTo>
                  <a:lnTo>
                    <a:pt x="6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99" name="Freeform 377"/>
            <p:cNvSpPr>
              <a:spLocks/>
            </p:cNvSpPr>
            <p:nvPr/>
          </p:nvSpPr>
          <p:spPr bwMode="auto">
            <a:xfrm>
              <a:off x="2935" y="1256"/>
              <a:ext cx="20" cy="33"/>
            </a:xfrm>
            <a:custGeom>
              <a:avLst/>
              <a:gdLst>
                <a:gd name="T0" fmla="*/ 1 w 39"/>
                <a:gd name="T1" fmla="*/ 0 h 73"/>
                <a:gd name="T2" fmla="*/ 0 w 39"/>
                <a:gd name="T3" fmla="*/ 1 h 73"/>
                <a:gd name="T4" fmla="*/ 1 w 39"/>
                <a:gd name="T5" fmla="*/ 1 h 73"/>
                <a:gd name="T6" fmla="*/ 2 w 39"/>
                <a:gd name="T7" fmla="*/ 0 h 73"/>
                <a:gd name="T8" fmla="*/ 1 w 39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"/>
                <a:gd name="T17" fmla="*/ 39 w 39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">
                  <a:moveTo>
                    <a:pt x="23" y="0"/>
                  </a:moveTo>
                  <a:lnTo>
                    <a:pt x="0" y="66"/>
                  </a:lnTo>
                  <a:lnTo>
                    <a:pt x="16" y="73"/>
                  </a:lnTo>
                  <a:lnTo>
                    <a:pt x="3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00" name="Freeform 378"/>
            <p:cNvSpPr>
              <a:spLocks/>
            </p:cNvSpPr>
            <p:nvPr/>
          </p:nvSpPr>
          <p:spPr bwMode="auto">
            <a:xfrm>
              <a:off x="2933" y="1255"/>
              <a:ext cx="24" cy="36"/>
            </a:xfrm>
            <a:custGeom>
              <a:avLst/>
              <a:gdLst>
                <a:gd name="T0" fmla="*/ 1 w 46"/>
                <a:gd name="T1" fmla="*/ 0 h 79"/>
                <a:gd name="T2" fmla="*/ 0 w 46"/>
                <a:gd name="T3" fmla="*/ 1 h 79"/>
                <a:gd name="T4" fmla="*/ 1 w 46"/>
                <a:gd name="T5" fmla="*/ 1 h 79"/>
                <a:gd name="T6" fmla="*/ 2 w 46"/>
                <a:gd name="T7" fmla="*/ 0 h 79"/>
                <a:gd name="T8" fmla="*/ 1 w 46"/>
                <a:gd name="T9" fmla="*/ 0 h 79"/>
                <a:gd name="T10" fmla="*/ 1 w 46"/>
                <a:gd name="T11" fmla="*/ 0 h 79"/>
                <a:gd name="T12" fmla="*/ 2 w 46"/>
                <a:gd name="T13" fmla="*/ 0 h 79"/>
                <a:gd name="T14" fmla="*/ 2 w 46"/>
                <a:gd name="T15" fmla="*/ 0 h 79"/>
                <a:gd name="T16" fmla="*/ 1 w 46"/>
                <a:gd name="T17" fmla="*/ 1 h 79"/>
                <a:gd name="T18" fmla="*/ 1 w 46"/>
                <a:gd name="T19" fmla="*/ 1 h 79"/>
                <a:gd name="T20" fmla="*/ 1 w 46"/>
                <a:gd name="T21" fmla="*/ 1 h 79"/>
                <a:gd name="T22" fmla="*/ 1 w 46"/>
                <a:gd name="T23" fmla="*/ 1 h 79"/>
                <a:gd name="T24" fmla="*/ 1 w 46"/>
                <a:gd name="T25" fmla="*/ 0 h 79"/>
                <a:gd name="T26" fmla="*/ 1 w 46"/>
                <a:gd name="T27" fmla="*/ 0 h 79"/>
                <a:gd name="T28" fmla="*/ 1 w 46"/>
                <a:gd name="T29" fmla="*/ 0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79"/>
                <a:gd name="T47" fmla="*/ 46 w 46"/>
                <a:gd name="T48" fmla="*/ 79 h 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79">
                  <a:moveTo>
                    <a:pt x="26" y="0"/>
                  </a:moveTo>
                  <a:lnTo>
                    <a:pt x="0" y="69"/>
                  </a:lnTo>
                  <a:lnTo>
                    <a:pt x="19" y="79"/>
                  </a:lnTo>
                  <a:lnTo>
                    <a:pt x="46" y="1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42" y="13"/>
                  </a:lnTo>
                  <a:lnTo>
                    <a:pt x="39" y="10"/>
                  </a:lnTo>
                  <a:lnTo>
                    <a:pt x="16" y="76"/>
                  </a:lnTo>
                  <a:lnTo>
                    <a:pt x="19" y="72"/>
                  </a:lnTo>
                  <a:lnTo>
                    <a:pt x="3" y="66"/>
                  </a:lnTo>
                  <a:lnTo>
                    <a:pt x="6" y="69"/>
                  </a:lnTo>
                  <a:lnTo>
                    <a:pt x="29" y="3"/>
                  </a:lnTo>
                  <a:lnTo>
                    <a:pt x="26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01" name="Freeform 379"/>
            <p:cNvSpPr>
              <a:spLocks/>
            </p:cNvSpPr>
            <p:nvPr/>
          </p:nvSpPr>
          <p:spPr bwMode="auto">
            <a:xfrm>
              <a:off x="3055" y="1259"/>
              <a:ext cx="20" cy="33"/>
            </a:xfrm>
            <a:custGeom>
              <a:avLst/>
              <a:gdLst>
                <a:gd name="T0" fmla="*/ 1 w 37"/>
                <a:gd name="T1" fmla="*/ 0 h 72"/>
                <a:gd name="T2" fmla="*/ 2 w 37"/>
                <a:gd name="T3" fmla="*/ 1 h 72"/>
                <a:gd name="T4" fmla="*/ 1 w 37"/>
                <a:gd name="T5" fmla="*/ 1 h 72"/>
                <a:gd name="T6" fmla="*/ 0 w 37"/>
                <a:gd name="T7" fmla="*/ 0 h 72"/>
                <a:gd name="T8" fmla="*/ 1 w 37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2"/>
                <a:gd name="T17" fmla="*/ 37 w 37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2">
                  <a:moveTo>
                    <a:pt x="20" y="0"/>
                  </a:moveTo>
                  <a:lnTo>
                    <a:pt x="37" y="66"/>
                  </a:lnTo>
                  <a:lnTo>
                    <a:pt x="20" y="72"/>
                  </a:lnTo>
                  <a:lnTo>
                    <a:pt x="0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02" name="Freeform 380"/>
            <p:cNvSpPr>
              <a:spLocks/>
            </p:cNvSpPr>
            <p:nvPr/>
          </p:nvSpPr>
          <p:spPr bwMode="auto">
            <a:xfrm>
              <a:off x="3054" y="1258"/>
              <a:ext cx="22" cy="36"/>
            </a:xfrm>
            <a:custGeom>
              <a:avLst/>
              <a:gdLst>
                <a:gd name="T0" fmla="*/ 1 w 43"/>
                <a:gd name="T1" fmla="*/ 0 h 79"/>
                <a:gd name="T2" fmla="*/ 1 w 43"/>
                <a:gd name="T3" fmla="*/ 0 h 79"/>
                <a:gd name="T4" fmla="*/ 2 w 43"/>
                <a:gd name="T5" fmla="*/ 1 h 79"/>
                <a:gd name="T6" fmla="*/ 2 w 43"/>
                <a:gd name="T7" fmla="*/ 1 h 79"/>
                <a:gd name="T8" fmla="*/ 1 w 43"/>
                <a:gd name="T9" fmla="*/ 1 h 79"/>
                <a:gd name="T10" fmla="*/ 1 w 43"/>
                <a:gd name="T11" fmla="*/ 1 h 79"/>
                <a:gd name="T12" fmla="*/ 1 w 43"/>
                <a:gd name="T13" fmla="*/ 0 h 79"/>
                <a:gd name="T14" fmla="*/ 1 w 43"/>
                <a:gd name="T15" fmla="*/ 0 h 79"/>
                <a:gd name="T16" fmla="*/ 1 w 43"/>
                <a:gd name="T17" fmla="*/ 0 h 79"/>
                <a:gd name="T18" fmla="*/ 1 w 43"/>
                <a:gd name="T19" fmla="*/ 0 h 79"/>
                <a:gd name="T20" fmla="*/ 0 w 43"/>
                <a:gd name="T21" fmla="*/ 0 h 79"/>
                <a:gd name="T22" fmla="*/ 1 w 43"/>
                <a:gd name="T23" fmla="*/ 1 h 79"/>
                <a:gd name="T24" fmla="*/ 2 w 43"/>
                <a:gd name="T25" fmla="*/ 1 h 79"/>
                <a:gd name="T26" fmla="*/ 1 w 43"/>
                <a:gd name="T27" fmla="*/ 0 h 79"/>
                <a:gd name="T28" fmla="*/ 1 w 43"/>
                <a:gd name="T29" fmla="*/ 0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79"/>
                <a:gd name="T47" fmla="*/ 43 w 43"/>
                <a:gd name="T48" fmla="*/ 79 h 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79">
                  <a:moveTo>
                    <a:pt x="23" y="6"/>
                  </a:moveTo>
                  <a:lnTo>
                    <a:pt x="20" y="3"/>
                  </a:lnTo>
                  <a:lnTo>
                    <a:pt x="36" y="69"/>
                  </a:lnTo>
                  <a:lnTo>
                    <a:pt x="40" y="65"/>
                  </a:lnTo>
                  <a:lnTo>
                    <a:pt x="23" y="72"/>
                  </a:lnTo>
                  <a:lnTo>
                    <a:pt x="26" y="75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10"/>
                  </a:lnTo>
                  <a:lnTo>
                    <a:pt x="23" y="79"/>
                  </a:lnTo>
                  <a:lnTo>
                    <a:pt x="43" y="69"/>
                  </a:lnTo>
                  <a:lnTo>
                    <a:pt x="23" y="0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03" name="AutoShape 381"/>
            <p:cNvSpPr>
              <a:spLocks noChangeArrowheads="1"/>
            </p:cNvSpPr>
            <p:nvPr/>
          </p:nvSpPr>
          <p:spPr bwMode="auto">
            <a:xfrm>
              <a:off x="2996" y="935"/>
              <a:ext cx="23" cy="211"/>
            </a:xfrm>
            <a:prstGeom prst="roundRect">
              <a:avLst>
                <a:gd name="adj" fmla="val 625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04" name="Line 382"/>
            <p:cNvSpPr>
              <a:spLocks noChangeShapeType="1"/>
            </p:cNvSpPr>
            <p:nvPr/>
          </p:nvSpPr>
          <p:spPr bwMode="auto">
            <a:xfrm>
              <a:off x="3010" y="1145"/>
              <a:ext cx="0" cy="4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05" name="Line 383"/>
            <p:cNvSpPr>
              <a:spLocks noChangeShapeType="1"/>
            </p:cNvSpPr>
            <p:nvPr/>
          </p:nvSpPr>
          <p:spPr bwMode="auto">
            <a:xfrm flipH="1">
              <a:off x="2998" y="1150"/>
              <a:ext cx="7" cy="2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06" name="Line 384"/>
            <p:cNvSpPr>
              <a:spLocks noChangeShapeType="1"/>
            </p:cNvSpPr>
            <p:nvPr/>
          </p:nvSpPr>
          <p:spPr bwMode="auto">
            <a:xfrm>
              <a:off x="3015" y="1150"/>
              <a:ext cx="5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07" name="Freeform 385"/>
            <p:cNvSpPr>
              <a:spLocks/>
            </p:cNvSpPr>
            <p:nvPr/>
          </p:nvSpPr>
          <p:spPr bwMode="auto">
            <a:xfrm>
              <a:off x="2913" y="1164"/>
              <a:ext cx="185" cy="32"/>
            </a:xfrm>
            <a:custGeom>
              <a:avLst/>
              <a:gdLst>
                <a:gd name="T0" fmla="*/ 0 w 359"/>
                <a:gd name="T1" fmla="*/ 0 h 72"/>
                <a:gd name="T2" fmla="*/ 1 w 359"/>
                <a:gd name="T3" fmla="*/ 0 h 72"/>
                <a:gd name="T4" fmla="*/ 1 w 359"/>
                <a:gd name="T5" fmla="*/ 0 h 72"/>
                <a:gd name="T6" fmla="*/ 2 w 359"/>
                <a:gd name="T7" fmla="*/ 0 h 72"/>
                <a:gd name="T8" fmla="*/ 2 w 359"/>
                <a:gd name="T9" fmla="*/ 0 h 72"/>
                <a:gd name="T10" fmla="*/ 4 w 359"/>
                <a:gd name="T11" fmla="*/ 0 h 72"/>
                <a:gd name="T12" fmla="*/ 4 w 359"/>
                <a:gd name="T13" fmla="*/ 0 h 72"/>
                <a:gd name="T14" fmla="*/ 5 w 359"/>
                <a:gd name="T15" fmla="*/ 0 h 72"/>
                <a:gd name="T16" fmla="*/ 6 w 359"/>
                <a:gd name="T17" fmla="*/ 1 h 72"/>
                <a:gd name="T18" fmla="*/ 6 w 359"/>
                <a:gd name="T19" fmla="*/ 1 h 72"/>
                <a:gd name="T20" fmla="*/ 7 w 359"/>
                <a:gd name="T21" fmla="*/ 1 h 72"/>
                <a:gd name="T22" fmla="*/ 8 w 359"/>
                <a:gd name="T23" fmla="*/ 1 h 72"/>
                <a:gd name="T24" fmla="*/ 8 w 359"/>
                <a:gd name="T25" fmla="*/ 1 h 72"/>
                <a:gd name="T26" fmla="*/ 9 w 359"/>
                <a:gd name="T27" fmla="*/ 1 h 72"/>
                <a:gd name="T28" fmla="*/ 10 w 359"/>
                <a:gd name="T29" fmla="*/ 0 h 72"/>
                <a:gd name="T30" fmla="*/ 10 w 359"/>
                <a:gd name="T31" fmla="*/ 0 h 72"/>
                <a:gd name="T32" fmla="*/ 11 w 359"/>
                <a:gd name="T33" fmla="*/ 0 h 72"/>
                <a:gd name="T34" fmla="*/ 12 w 359"/>
                <a:gd name="T35" fmla="*/ 0 h 72"/>
                <a:gd name="T36" fmla="*/ 13 w 359"/>
                <a:gd name="T37" fmla="*/ 0 h 72"/>
                <a:gd name="T38" fmla="*/ 13 w 359"/>
                <a:gd name="T39" fmla="*/ 1 h 72"/>
                <a:gd name="T40" fmla="*/ 13 w 359"/>
                <a:gd name="T41" fmla="*/ 1 h 72"/>
                <a:gd name="T42" fmla="*/ 13 w 359"/>
                <a:gd name="T43" fmla="*/ 1 h 72"/>
                <a:gd name="T44" fmla="*/ 12 w 359"/>
                <a:gd name="T45" fmla="*/ 1 h 72"/>
                <a:gd name="T46" fmla="*/ 11 w 359"/>
                <a:gd name="T47" fmla="*/ 1 h 72"/>
                <a:gd name="T48" fmla="*/ 10 w 359"/>
                <a:gd name="T49" fmla="*/ 1 h 72"/>
                <a:gd name="T50" fmla="*/ 9 w 359"/>
                <a:gd name="T51" fmla="*/ 1 h 72"/>
                <a:gd name="T52" fmla="*/ 8 w 359"/>
                <a:gd name="T53" fmla="*/ 1 h 72"/>
                <a:gd name="T54" fmla="*/ 8 w 359"/>
                <a:gd name="T55" fmla="*/ 1 h 72"/>
                <a:gd name="T56" fmla="*/ 7 w 359"/>
                <a:gd name="T57" fmla="*/ 1 h 72"/>
                <a:gd name="T58" fmla="*/ 6 w 359"/>
                <a:gd name="T59" fmla="*/ 1 h 72"/>
                <a:gd name="T60" fmla="*/ 6 w 359"/>
                <a:gd name="T61" fmla="*/ 1 h 72"/>
                <a:gd name="T62" fmla="*/ 5 w 359"/>
                <a:gd name="T63" fmla="*/ 1 h 72"/>
                <a:gd name="T64" fmla="*/ 4 w 359"/>
                <a:gd name="T65" fmla="*/ 1 h 72"/>
                <a:gd name="T66" fmla="*/ 4 w 359"/>
                <a:gd name="T67" fmla="*/ 1 h 72"/>
                <a:gd name="T68" fmla="*/ 3 w 359"/>
                <a:gd name="T69" fmla="*/ 0 h 72"/>
                <a:gd name="T70" fmla="*/ 3 w 359"/>
                <a:gd name="T71" fmla="*/ 1 h 72"/>
                <a:gd name="T72" fmla="*/ 2 w 359"/>
                <a:gd name="T73" fmla="*/ 1 h 72"/>
                <a:gd name="T74" fmla="*/ 1 w 359"/>
                <a:gd name="T75" fmla="*/ 1 h 72"/>
                <a:gd name="T76" fmla="*/ 1 w 359"/>
                <a:gd name="T77" fmla="*/ 1 h 72"/>
                <a:gd name="T78" fmla="*/ 0 w 359"/>
                <a:gd name="T79" fmla="*/ 1 h 72"/>
                <a:gd name="T80" fmla="*/ 0 w 359"/>
                <a:gd name="T81" fmla="*/ 0 h 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9"/>
                <a:gd name="T124" fmla="*/ 0 h 72"/>
                <a:gd name="T125" fmla="*/ 359 w 359"/>
                <a:gd name="T126" fmla="*/ 72 h 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9" h="72">
                  <a:moveTo>
                    <a:pt x="0" y="3"/>
                  </a:moveTo>
                  <a:lnTo>
                    <a:pt x="3" y="3"/>
                  </a:lnTo>
                  <a:lnTo>
                    <a:pt x="17" y="0"/>
                  </a:lnTo>
                  <a:lnTo>
                    <a:pt x="36" y="0"/>
                  </a:lnTo>
                  <a:lnTo>
                    <a:pt x="59" y="3"/>
                  </a:lnTo>
                  <a:lnTo>
                    <a:pt x="95" y="13"/>
                  </a:lnTo>
                  <a:lnTo>
                    <a:pt x="112" y="19"/>
                  </a:lnTo>
                  <a:lnTo>
                    <a:pt x="132" y="36"/>
                  </a:lnTo>
                  <a:lnTo>
                    <a:pt x="151" y="52"/>
                  </a:lnTo>
                  <a:lnTo>
                    <a:pt x="168" y="62"/>
                  </a:lnTo>
                  <a:lnTo>
                    <a:pt x="194" y="69"/>
                  </a:lnTo>
                  <a:lnTo>
                    <a:pt x="221" y="62"/>
                  </a:lnTo>
                  <a:lnTo>
                    <a:pt x="234" y="52"/>
                  </a:lnTo>
                  <a:lnTo>
                    <a:pt x="250" y="39"/>
                  </a:lnTo>
                  <a:lnTo>
                    <a:pt x="267" y="23"/>
                  </a:lnTo>
                  <a:lnTo>
                    <a:pt x="283" y="13"/>
                  </a:lnTo>
                  <a:lnTo>
                    <a:pt x="299" y="6"/>
                  </a:lnTo>
                  <a:lnTo>
                    <a:pt x="323" y="3"/>
                  </a:lnTo>
                  <a:lnTo>
                    <a:pt x="359" y="3"/>
                  </a:lnTo>
                  <a:lnTo>
                    <a:pt x="359" y="46"/>
                  </a:lnTo>
                  <a:lnTo>
                    <a:pt x="355" y="46"/>
                  </a:lnTo>
                  <a:lnTo>
                    <a:pt x="349" y="42"/>
                  </a:lnTo>
                  <a:lnTo>
                    <a:pt x="319" y="39"/>
                  </a:lnTo>
                  <a:lnTo>
                    <a:pt x="290" y="39"/>
                  </a:lnTo>
                  <a:lnTo>
                    <a:pt x="273" y="46"/>
                  </a:lnTo>
                  <a:lnTo>
                    <a:pt x="253" y="56"/>
                  </a:lnTo>
                  <a:lnTo>
                    <a:pt x="237" y="65"/>
                  </a:lnTo>
                  <a:lnTo>
                    <a:pt x="227" y="72"/>
                  </a:lnTo>
                  <a:lnTo>
                    <a:pt x="194" y="72"/>
                  </a:lnTo>
                  <a:lnTo>
                    <a:pt x="171" y="69"/>
                  </a:lnTo>
                  <a:lnTo>
                    <a:pt x="158" y="65"/>
                  </a:lnTo>
                  <a:lnTo>
                    <a:pt x="142" y="59"/>
                  </a:lnTo>
                  <a:lnTo>
                    <a:pt x="119" y="49"/>
                  </a:lnTo>
                  <a:lnTo>
                    <a:pt x="95" y="39"/>
                  </a:lnTo>
                  <a:lnTo>
                    <a:pt x="82" y="36"/>
                  </a:lnTo>
                  <a:lnTo>
                    <a:pt x="72" y="39"/>
                  </a:lnTo>
                  <a:lnTo>
                    <a:pt x="56" y="39"/>
                  </a:lnTo>
                  <a:lnTo>
                    <a:pt x="17" y="42"/>
                  </a:lnTo>
                  <a:lnTo>
                    <a:pt x="3" y="46"/>
                  </a:lnTo>
                  <a:lnTo>
                    <a:pt x="0" y="4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08" name="Oval 386"/>
            <p:cNvSpPr>
              <a:spLocks noChangeArrowheads="1"/>
            </p:cNvSpPr>
            <p:nvPr/>
          </p:nvSpPr>
          <p:spPr bwMode="auto">
            <a:xfrm>
              <a:off x="2948" y="1252"/>
              <a:ext cx="7" cy="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09" name="Oval 387"/>
            <p:cNvSpPr>
              <a:spLocks noChangeArrowheads="1"/>
            </p:cNvSpPr>
            <p:nvPr/>
          </p:nvSpPr>
          <p:spPr bwMode="auto">
            <a:xfrm>
              <a:off x="2945" y="1242"/>
              <a:ext cx="7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10" name="Oval 388"/>
            <p:cNvSpPr>
              <a:spLocks noChangeArrowheads="1"/>
            </p:cNvSpPr>
            <p:nvPr/>
          </p:nvSpPr>
          <p:spPr bwMode="auto">
            <a:xfrm>
              <a:off x="2957" y="1240"/>
              <a:ext cx="5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11" name="Oval 389"/>
            <p:cNvSpPr>
              <a:spLocks noChangeArrowheads="1"/>
            </p:cNvSpPr>
            <p:nvPr/>
          </p:nvSpPr>
          <p:spPr bwMode="auto">
            <a:xfrm>
              <a:off x="2962" y="1234"/>
              <a:ext cx="5" cy="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12" name="Oval 390"/>
            <p:cNvSpPr>
              <a:spLocks noChangeArrowheads="1"/>
            </p:cNvSpPr>
            <p:nvPr/>
          </p:nvSpPr>
          <p:spPr bwMode="auto">
            <a:xfrm>
              <a:off x="3042" y="1240"/>
              <a:ext cx="5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13" name="Oval 391"/>
            <p:cNvSpPr>
              <a:spLocks noChangeArrowheads="1"/>
            </p:cNvSpPr>
            <p:nvPr/>
          </p:nvSpPr>
          <p:spPr bwMode="auto">
            <a:xfrm>
              <a:off x="3059" y="1246"/>
              <a:ext cx="7" cy="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14" name="Oval 392"/>
            <p:cNvSpPr>
              <a:spLocks noChangeArrowheads="1"/>
            </p:cNvSpPr>
            <p:nvPr/>
          </p:nvSpPr>
          <p:spPr bwMode="auto">
            <a:xfrm>
              <a:off x="3047" y="1247"/>
              <a:ext cx="5" cy="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15" name="Oval 393"/>
            <p:cNvSpPr>
              <a:spLocks noChangeArrowheads="1"/>
            </p:cNvSpPr>
            <p:nvPr/>
          </p:nvSpPr>
          <p:spPr bwMode="auto">
            <a:xfrm>
              <a:off x="3054" y="1237"/>
              <a:ext cx="7" cy="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16" name="Oval 394"/>
            <p:cNvSpPr>
              <a:spLocks noChangeArrowheads="1"/>
            </p:cNvSpPr>
            <p:nvPr/>
          </p:nvSpPr>
          <p:spPr bwMode="auto">
            <a:xfrm>
              <a:off x="2957" y="1247"/>
              <a:ext cx="5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17" name="Oval 395"/>
            <p:cNvSpPr>
              <a:spLocks noChangeArrowheads="1"/>
            </p:cNvSpPr>
            <p:nvPr/>
          </p:nvSpPr>
          <p:spPr bwMode="auto">
            <a:xfrm>
              <a:off x="3052" y="1258"/>
              <a:ext cx="7" cy="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18" name="Oval 396"/>
            <p:cNvSpPr>
              <a:spLocks noChangeArrowheads="1"/>
            </p:cNvSpPr>
            <p:nvPr/>
          </p:nvSpPr>
          <p:spPr bwMode="auto">
            <a:xfrm>
              <a:off x="2948" y="1231"/>
              <a:ext cx="7" cy="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519" name="Oval 397"/>
            <p:cNvSpPr>
              <a:spLocks noChangeArrowheads="1"/>
            </p:cNvSpPr>
            <p:nvPr/>
          </p:nvSpPr>
          <p:spPr bwMode="auto">
            <a:xfrm>
              <a:off x="3055" y="1250"/>
              <a:ext cx="6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4364" name="Line 398"/>
          <p:cNvSpPr>
            <a:spLocks noChangeShapeType="1"/>
          </p:cNvSpPr>
          <p:nvPr/>
        </p:nvSpPr>
        <p:spPr bwMode="auto">
          <a:xfrm>
            <a:off x="6142038" y="1680957"/>
            <a:ext cx="252412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2" name="Group 399"/>
          <p:cNvGrpSpPr>
            <a:grpSpLocks/>
          </p:cNvGrpSpPr>
          <p:nvPr/>
        </p:nvGrpSpPr>
        <p:grpSpPr bwMode="auto">
          <a:xfrm>
            <a:off x="5908675" y="3786190"/>
            <a:ext cx="406400" cy="560387"/>
            <a:chOff x="1837" y="1747"/>
            <a:chExt cx="454" cy="504"/>
          </a:xfrm>
        </p:grpSpPr>
        <p:sp>
          <p:nvSpPr>
            <p:cNvPr id="14488" name="Freeform 400"/>
            <p:cNvSpPr>
              <a:spLocks/>
            </p:cNvSpPr>
            <p:nvPr/>
          </p:nvSpPr>
          <p:spPr bwMode="auto">
            <a:xfrm>
              <a:off x="1899" y="2073"/>
              <a:ext cx="333" cy="135"/>
            </a:xfrm>
            <a:custGeom>
              <a:avLst/>
              <a:gdLst>
                <a:gd name="T0" fmla="*/ 0 w 362"/>
                <a:gd name="T1" fmla="*/ 5 h 207"/>
                <a:gd name="T2" fmla="*/ 0 w 362"/>
                <a:gd name="T3" fmla="*/ 16 h 207"/>
                <a:gd name="T4" fmla="*/ 35 w 362"/>
                <a:gd name="T5" fmla="*/ 22 h 207"/>
                <a:gd name="T6" fmla="*/ 89 w 362"/>
                <a:gd name="T7" fmla="*/ 24 h 207"/>
                <a:gd name="T8" fmla="*/ 167 w 362"/>
                <a:gd name="T9" fmla="*/ 24 h 207"/>
                <a:gd name="T10" fmla="*/ 235 w 362"/>
                <a:gd name="T11" fmla="*/ 20 h 207"/>
                <a:gd name="T12" fmla="*/ 237 w 362"/>
                <a:gd name="T13" fmla="*/ 15 h 207"/>
                <a:gd name="T14" fmla="*/ 237 w 362"/>
                <a:gd name="T15" fmla="*/ 2 h 207"/>
                <a:gd name="T16" fmla="*/ 218 w 362"/>
                <a:gd name="T17" fmla="*/ 0 h 207"/>
                <a:gd name="T18" fmla="*/ 185 w 362"/>
                <a:gd name="T19" fmla="*/ 1 h 207"/>
                <a:gd name="T20" fmla="*/ 160 w 362"/>
                <a:gd name="T21" fmla="*/ 4 h 207"/>
                <a:gd name="T22" fmla="*/ 134 w 362"/>
                <a:gd name="T23" fmla="*/ 6 h 207"/>
                <a:gd name="T24" fmla="*/ 123 w 362"/>
                <a:gd name="T25" fmla="*/ 6 h 207"/>
                <a:gd name="T26" fmla="*/ 111 w 362"/>
                <a:gd name="T27" fmla="*/ 5 h 207"/>
                <a:gd name="T28" fmla="*/ 102 w 362"/>
                <a:gd name="T29" fmla="*/ 5 h 207"/>
                <a:gd name="T30" fmla="*/ 78 w 362"/>
                <a:gd name="T31" fmla="*/ 1 h 207"/>
                <a:gd name="T32" fmla="*/ 24 w 362"/>
                <a:gd name="T33" fmla="*/ 0 h 207"/>
                <a:gd name="T34" fmla="*/ 0 w 362"/>
                <a:gd name="T35" fmla="*/ 3 h 207"/>
                <a:gd name="T36" fmla="*/ 0 w 362"/>
                <a:gd name="T37" fmla="*/ 5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2"/>
                <a:gd name="T58" fmla="*/ 0 h 207"/>
                <a:gd name="T59" fmla="*/ 362 w 362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2" h="207">
                  <a:moveTo>
                    <a:pt x="0" y="36"/>
                  </a:moveTo>
                  <a:lnTo>
                    <a:pt x="0" y="138"/>
                  </a:lnTo>
                  <a:lnTo>
                    <a:pt x="53" y="184"/>
                  </a:lnTo>
                  <a:lnTo>
                    <a:pt x="135" y="207"/>
                  </a:lnTo>
                  <a:lnTo>
                    <a:pt x="253" y="207"/>
                  </a:lnTo>
                  <a:lnTo>
                    <a:pt x="355" y="164"/>
                  </a:lnTo>
                  <a:lnTo>
                    <a:pt x="362" y="128"/>
                  </a:lnTo>
                  <a:lnTo>
                    <a:pt x="362" y="19"/>
                  </a:lnTo>
                  <a:lnTo>
                    <a:pt x="332" y="0"/>
                  </a:lnTo>
                  <a:lnTo>
                    <a:pt x="280" y="13"/>
                  </a:lnTo>
                  <a:lnTo>
                    <a:pt x="244" y="33"/>
                  </a:lnTo>
                  <a:lnTo>
                    <a:pt x="204" y="49"/>
                  </a:lnTo>
                  <a:lnTo>
                    <a:pt x="188" y="49"/>
                  </a:lnTo>
                  <a:lnTo>
                    <a:pt x="171" y="46"/>
                  </a:lnTo>
                  <a:lnTo>
                    <a:pt x="155" y="39"/>
                  </a:lnTo>
                  <a:lnTo>
                    <a:pt x="119" y="13"/>
                  </a:lnTo>
                  <a:lnTo>
                    <a:pt x="36" y="0"/>
                  </a:lnTo>
                  <a:lnTo>
                    <a:pt x="0" y="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89" name="Freeform 401"/>
            <p:cNvSpPr>
              <a:spLocks/>
            </p:cNvSpPr>
            <p:nvPr/>
          </p:nvSpPr>
          <p:spPr bwMode="auto">
            <a:xfrm rot="5400000">
              <a:off x="1815" y="1774"/>
              <a:ext cx="498" cy="449"/>
            </a:xfrm>
            <a:custGeom>
              <a:avLst/>
              <a:gdLst>
                <a:gd name="T0" fmla="*/ 92 w 543"/>
                <a:gd name="T1" fmla="*/ 1 h 690"/>
                <a:gd name="T2" fmla="*/ 92 w 543"/>
                <a:gd name="T3" fmla="*/ 0 h 690"/>
                <a:gd name="T4" fmla="*/ 33 w 543"/>
                <a:gd name="T5" fmla="*/ 0 h 690"/>
                <a:gd name="T6" fmla="*/ 33 w 543"/>
                <a:gd name="T7" fmla="*/ 2 h 690"/>
                <a:gd name="T8" fmla="*/ 47 w 543"/>
                <a:gd name="T9" fmla="*/ 2 h 690"/>
                <a:gd name="T10" fmla="*/ 0 w 543"/>
                <a:gd name="T11" fmla="*/ 21 h 690"/>
                <a:gd name="T12" fmla="*/ 0 w 543"/>
                <a:gd name="T13" fmla="*/ 67 h 690"/>
                <a:gd name="T14" fmla="*/ 0 w 543"/>
                <a:gd name="T15" fmla="*/ 68 h 690"/>
                <a:gd name="T16" fmla="*/ 6 w 543"/>
                <a:gd name="T17" fmla="*/ 70 h 690"/>
                <a:gd name="T18" fmla="*/ 14 w 543"/>
                <a:gd name="T19" fmla="*/ 72 h 690"/>
                <a:gd name="T20" fmla="*/ 35 w 543"/>
                <a:gd name="T21" fmla="*/ 75 h 690"/>
                <a:gd name="T22" fmla="*/ 50 w 543"/>
                <a:gd name="T23" fmla="*/ 76 h 690"/>
                <a:gd name="T24" fmla="*/ 71 w 543"/>
                <a:gd name="T25" fmla="*/ 78 h 690"/>
                <a:gd name="T26" fmla="*/ 120 w 543"/>
                <a:gd name="T27" fmla="*/ 80 h 690"/>
                <a:gd name="T28" fmla="*/ 144 w 543"/>
                <a:gd name="T29" fmla="*/ 81 h 690"/>
                <a:gd name="T30" fmla="*/ 162 w 543"/>
                <a:gd name="T31" fmla="*/ 81 h 690"/>
                <a:gd name="T32" fmla="*/ 199 w 543"/>
                <a:gd name="T33" fmla="*/ 81 h 690"/>
                <a:gd name="T34" fmla="*/ 219 w 543"/>
                <a:gd name="T35" fmla="*/ 80 h 690"/>
                <a:gd name="T36" fmla="*/ 247 w 543"/>
                <a:gd name="T37" fmla="*/ 79 h 690"/>
                <a:gd name="T38" fmla="*/ 259 w 543"/>
                <a:gd name="T39" fmla="*/ 78 h 690"/>
                <a:gd name="T40" fmla="*/ 268 w 543"/>
                <a:gd name="T41" fmla="*/ 77 h 690"/>
                <a:gd name="T42" fmla="*/ 279 w 543"/>
                <a:gd name="T43" fmla="*/ 76 h 690"/>
                <a:gd name="T44" fmla="*/ 286 w 543"/>
                <a:gd name="T45" fmla="*/ 75 h 690"/>
                <a:gd name="T46" fmla="*/ 299 w 543"/>
                <a:gd name="T47" fmla="*/ 74 h 690"/>
                <a:gd name="T48" fmla="*/ 312 w 543"/>
                <a:gd name="T49" fmla="*/ 72 h 690"/>
                <a:gd name="T50" fmla="*/ 316 w 543"/>
                <a:gd name="T51" fmla="*/ 71 h 690"/>
                <a:gd name="T52" fmla="*/ 318 w 543"/>
                <a:gd name="T53" fmla="*/ 70 h 690"/>
                <a:gd name="T54" fmla="*/ 318 w 543"/>
                <a:gd name="T55" fmla="*/ 70 h 690"/>
                <a:gd name="T56" fmla="*/ 318 w 543"/>
                <a:gd name="T57" fmla="*/ 28 h 690"/>
                <a:gd name="T58" fmla="*/ 346 w 543"/>
                <a:gd name="T59" fmla="*/ 28 h 690"/>
                <a:gd name="T60" fmla="*/ 346 w 543"/>
                <a:gd name="T61" fmla="*/ 30 h 690"/>
                <a:gd name="T62" fmla="*/ 352 w 543"/>
                <a:gd name="T63" fmla="*/ 30 h 690"/>
                <a:gd name="T64" fmla="*/ 352 w 543"/>
                <a:gd name="T65" fmla="*/ 25 h 690"/>
                <a:gd name="T66" fmla="*/ 276 w 543"/>
                <a:gd name="T67" fmla="*/ 25 h 690"/>
                <a:gd name="T68" fmla="*/ 276 w 543"/>
                <a:gd name="T69" fmla="*/ 64 h 690"/>
                <a:gd name="T70" fmla="*/ 269 w 543"/>
                <a:gd name="T71" fmla="*/ 67 h 690"/>
                <a:gd name="T72" fmla="*/ 265 w 543"/>
                <a:gd name="T73" fmla="*/ 67 h 690"/>
                <a:gd name="T74" fmla="*/ 256 w 543"/>
                <a:gd name="T75" fmla="*/ 69 h 690"/>
                <a:gd name="T76" fmla="*/ 243 w 543"/>
                <a:gd name="T77" fmla="*/ 71 h 690"/>
                <a:gd name="T78" fmla="*/ 227 w 543"/>
                <a:gd name="T79" fmla="*/ 72 h 690"/>
                <a:gd name="T80" fmla="*/ 194 w 543"/>
                <a:gd name="T81" fmla="*/ 73 h 690"/>
                <a:gd name="T82" fmla="*/ 162 w 543"/>
                <a:gd name="T83" fmla="*/ 74 h 690"/>
                <a:gd name="T84" fmla="*/ 145 w 543"/>
                <a:gd name="T85" fmla="*/ 74 h 690"/>
                <a:gd name="T86" fmla="*/ 130 w 543"/>
                <a:gd name="T87" fmla="*/ 73 h 690"/>
                <a:gd name="T88" fmla="*/ 116 w 543"/>
                <a:gd name="T89" fmla="*/ 72 h 690"/>
                <a:gd name="T90" fmla="*/ 105 w 543"/>
                <a:gd name="T91" fmla="*/ 72 h 690"/>
                <a:gd name="T92" fmla="*/ 92 w 543"/>
                <a:gd name="T93" fmla="*/ 71 h 690"/>
                <a:gd name="T94" fmla="*/ 83 w 543"/>
                <a:gd name="T95" fmla="*/ 71 h 690"/>
                <a:gd name="T96" fmla="*/ 79 w 543"/>
                <a:gd name="T97" fmla="*/ 70 h 690"/>
                <a:gd name="T98" fmla="*/ 77 w 543"/>
                <a:gd name="T99" fmla="*/ 70 h 690"/>
                <a:gd name="T100" fmla="*/ 74 w 543"/>
                <a:gd name="T101" fmla="*/ 70 h 690"/>
                <a:gd name="T102" fmla="*/ 69 w 543"/>
                <a:gd name="T103" fmla="*/ 68 h 690"/>
                <a:gd name="T104" fmla="*/ 51 w 543"/>
                <a:gd name="T105" fmla="*/ 66 h 690"/>
                <a:gd name="T106" fmla="*/ 45 w 543"/>
                <a:gd name="T107" fmla="*/ 64 h 690"/>
                <a:gd name="T108" fmla="*/ 43 w 543"/>
                <a:gd name="T109" fmla="*/ 62 h 690"/>
                <a:gd name="T110" fmla="*/ 43 w 543"/>
                <a:gd name="T111" fmla="*/ 21 h 690"/>
                <a:gd name="T112" fmla="*/ 92 w 543"/>
                <a:gd name="T113" fmla="*/ 2 h 690"/>
                <a:gd name="T114" fmla="*/ 92 w 543"/>
                <a:gd name="T115" fmla="*/ 1 h 6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3"/>
                <a:gd name="T175" fmla="*/ 0 h 690"/>
                <a:gd name="T176" fmla="*/ 543 w 543"/>
                <a:gd name="T177" fmla="*/ 690 h 6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3" h="690">
                  <a:moveTo>
                    <a:pt x="142" y="13"/>
                  </a:moveTo>
                  <a:lnTo>
                    <a:pt x="142" y="0"/>
                  </a:lnTo>
                  <a:lnTo>
                    <a:pt x="50" y="0"/>
                  </a:lnTo>
                  <a:lnTo>
                    <a:pt x="50" y="16"/>
                  </a:lnTo>
                  <a:lnTo>
                    <a:pt x="73" y="16"/>
                  </a:lnTo>
                  <a:lnTo>
                    <a:pt x="0" y="181"/>
                  </a:lnTo>
                  <a:lnTo>
                    <a:pt x="0" y="578"/>
                  </a:lnTo>
                  <a:lnTo>
                    <a:pt x="0" y="588"/>
                  </a:lnTo>
                  <a:lnTo>
                    <a:pt x="7" y="601"/>
                  </a:lnTo>
                  <a:lnTo>
                    <a:pt x="20" y="615"/>
                  </a:lnTo>
                  <a:lnTo>
                    <a:pt x="53" y="641"/>
                  </a:lnTo>
                  <a:lnTo>
                    <a:pt x="76" y="654"/>
                  </a:lnTo>
                  <a:lnTo>
                    <a:pt x="109" y="667"/>
                  </a:lnTo>
                  <a:lnTo>
                    <a:pt x="185" y="687"/>
                  </a:lnTo>
                  <a:lnTo>
                    <a:pt x="221" y="690"/>
                  </a:lnTo>
                  <a:lnTo>
                    <a:pt x="250" y="690"/>
                  </a:lnTo>
                  <a:lnTo>
                    <a:pt x="306" y="690"/>
                  </a:lnTo>
                  <a:lnTo>
                    <a:pt x="339" y="684"/>
                  </a:lnTo>
                  <a:lnTo>
                    <a:pt x="379" y="674"/>
                  </a:lnTo>
                  <a:lnTo>
                    <a:pt x="398" y="667"/>
                  </a:lnTo>
                  <a:lnTo>
                    <a:pt x="412" y="661"/>
                  </a:lnTo>
                  <a:lnTo>
                    <a:pt x="431" y="654"/>
                  </a:lnTo>
                  <a:lnTo>
                    <a:pt x="441" y="644"/>
                  </a:lnTo>
                  <a:lnTo>
                    <a:pt x="461" y="631"/>
                  </a:lnTo>
                  <a:lnTo>
                    <a:pt x="481" y="618"/>
                  </a:lnTo>
                  <a:lnTo>
                    <a:pt x="487" y="608"/>
                  </a:lnTo>
                  <a:lnTo>
                    <a:pt x="490" y="601"/>
                  </a:lnTo>
                  <a:lnTo>
                    <a:pt x="490" y="598"/>
                  </a:lnTo>
                  <a:lnTo>
                    <a:pt x="490" y="240"/>
                  </a:lnTo>
                  <a:lnTo>
                    <a:pt x="533" y="240"/>
                  </a:lnTo>
                  <a:lnTo>
                    <a:pt x="533" y="256"/>
                  </a:lnTo>
                  <a:lnTo>
                    <a:pt x="543" y="256"/>
                  </a:lnTo>
                  <a:lnTo>
                    <a:pt x="543" y="217"/>
                  </a:lnTo>
                  <a:lnTo>
                    <a:pt x="425" y="217"/>
                  </a:lnTo>
                  <a:lnTo>
                    <a:pt x="425" y="549"/>
                  </a:lnTo>
                  <a:lnTo>
                    <a:pt x="415" y="575"/>
                  </a:lnTo>
                  <a:lnTo>
                    <a:pt x="408" y="578"/>
                  </a:lnTo>
                  <a:lnTo>
                    <a:pt x="395" y="592"/>
                  </a:lnTo>
                  <a:lnTo>
                    <a:pt x="375" y="605"/>
                  </a:lnTo>
                  <a:lnTo>
                    <a:pt x="349" y="615"/>
                  </a:lnTo>
                  <a:lnTo>
                    <a:pt x="300" y="624"/>
                  </a:lnTo>
                  <a:lnTo>
                    <a:pt x="250" y="628"/>
                  </a:lnTo>
                  <a:lnTo>
                    <a:pt x="224" y="628"/>
                  </a:lnTo>
                  <a:lnTo>
                    <a:pt x="201" y="624"/>
                  </a:lnTo>
                  <a:lnTo>
                    <a:pt x="181" y="618"/>
                  </a:lnTo>
                  <a:lnTo>
                    <a:pt x="161" y="615"/>
                  </a:lnTo>
                  <a:lnTo>
                    <a:pt x="142" y="608"/>
                  </a:lnTo>
                  <a:lnTo>
                    <a:pt x="129" y="605"/>
                  </a:lnTo>
                  <a:lnTo>
                    <a:pt x="122" y="601"/>
                  </a:lnTo>
                  <a:lnTo>
                    <a:pt x="119" y="598"/>
                  </a:lnTo>
                  <a:lnTo>
                    <a:pt x="115" y="595"/>
                  </a:lnTo>
                  <a:lnTo>
                    <a:pt x="106" y="588"/>
                  </a:lnTo>
                  <a:lnTo>
                    <a:pt x="79" y="569"/>
                  </a:lnTo>
                  <a:lnTo>
                    <a:pt x="69" y="549"/>
                  </a:lnTo>
                  <a:lnTo>
                    <a:pt x="66" y="539"/>
                  </a:lnTo>
                  <a:lnTo>
                    <a:pt x="66" y="187"/>
                  </a:lnTo>
                  <a:lnTo>
                    <a:pt x="142" y="16"/>
                  </a:lnTo>
                  <a:lnTo>
                    <a:pt x="142" y="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90" name="Freeform 402"/>
            <p:cNvSpPr>
              <a:spLocks/>
            </p:cNvSpPr>
            <p:nvPr/>
          </p:nvSpPr>
          <p:spPr bwMode="auto">
            <a:xfrm rot="5400000">
              <a:off x="1812" y="1772"/>
              <a:ext cx="504" cy="453"/>
            </a:xfrm>
            <a:custGeom>
              <a:avLst/>
              <a:gdLst>
                <a:gd name="T0" fmla="*/ 32 w 549"/>
                <a:gd name="T1" fmla="*/ 0 h 696"/>
                <a:gd name="T2" fmla="*/ 50 w 549"/>
                <a:gd name="T3" fmla="*/ 3 h 696"/>
                <a:gd name="T4" fmla="*/ 0 w 549"/>
                <a:gd name="T5" fmla="*/ 21 h 696"/>
                <a:gd name="T6" fmla="*/ 6 w 549"/>
                <a:gd name="T7" fmla="*/ 71 h 696"/>
                <a:gd name="T8" fmla="*/ 35 w 549"/>
                <a:gd name="T9" fmla="*/ 75 h 696"/>
                <a:gd name="T10" fmla="*/ 52 w 549"/>
                <a:gd name="T11" fmla="*/ 77 h 696"/>
                <a:gd name="T12" fmla="*/ 123 w 549"/>
                <a:gd name="T13" fmla="*/ 81 h 696"/>
                <a:gd name="T14" fmla="*/ 202 w 549"/>
                <a:gd name="T15" fmla="*/ 81 h 696"/>
                <a:gd name="T16" fmla="*/ 250 w 549"/>
                <a:gd name="T17" fmla="*/ 79 h 696"/>
                <a:gd name="T18" fmla="*/ 271 w 549"/>
                <a:gd name="T19" fmla="*/ 78 h 696"/>
                <a:gd name="T20" fmla="*/ 291 w 549"/>
                <a:gd name="T21" fmla="*/ 76 h 696"/>
                <a:gd name="T22" fmla="*/ 322 w 549"/>
                <a:gd name="T23" fmla="*/ 72 h 696"/>
                <a:gd name="T24" fmla="*/ 324 w 549"/>
                <a:gd name="T25" fmla="*/ 71 h 696"/>
                <a:gd name="T26" fmla="*/ 322 w 549"/>
                <a:gd name="T27" fmla="*/ 29 h 696"/>
                <a:gd name="T28" fmla="*/ 347 w 549"/>
                <a:gd name="T29" fmla="*/ 29 h 696"/>
                <a:gd name="T30" fmla="*/ 358 w 549"/>
                <a:gd name="T31" fmla="*/ 31 h 696"/>
                <a:gd name="T32" fmla="*/ 276 w 549"/>
                <a:gd name="T33" fmla="*/ 25 h 696"/>
                <a:gd name="T34" fmla="*/ 271 w 549"/>
                <a:gd name="T35" fmla="*/ 67 h 696"/>
                <a:gd name="T36" fmla="*/ 266 w 549"/>
                <a:gd name="T37" fmla="*/ 67 h 696"/>
                <a:gd name="T38" fmla="*/ 244 w 549"/>
                <a:gd name="T39" fmla="*/ 71 h 696"/>
                <a:gd name="T40" fmla="*/ 230 w 549"/>
                <a:gd name="T41" fmla="*/ 72 h 696"/>
                <a:gd name="T42" fmla="*/ 165 w 549"/>
                <a:gd name="T43" fmla="*/ 74 h 696"/>
                <a:gd name="T44" fmla="*/ 133 w 549"/>
                <a:gd name="T45" fmla="*/ 73 h 696"/>
                <a:gd name="T46" fmla="*/ 108 w 549"/>
                <a:gd name="T47" fmla="*/ 72 h 696"/>
                <a:gd name="T48" fmla="*/ 86 w 549"/>
                <a:gd name="T49" fmla="*/ 71 h 696"/>
                <a:gd name="T50" fmla="*/ 84 w 549"/>
                <a:gd name="T51" fmla="*/ 70 h 696"/>
                <a:gd name="T52" fmla="*/ 73 w 549"/>
                <a:gd name="T53" fmla="*/ 68 h 696"/>
                <a:gd name="T54" fmla="*/ 57 w 549"/>
                <a:gd name="T55" fmla="*/ 67 h 696"/>
                <a:gd name="T56" fmla="*/ 47 w 549"/>
                <a:gd name="T57" fmla="*/ 64 h 696"/>
                <a:gd name="T58" fmla="*/ 97 w 549"/>
                <a:gd name="T59" fmla="*/ 2 h 696"/>
                <a:gd name="T60" fmla="*/ 91 w 549"/>
                <a:gd name="T61" fmla="*/ 1 h 696"/>
                <a:gd name="T62" fmla="*/ 43 w 549"/>
                <a:gd name="T63" fmla="*/ 22 h 696"/>
                <a:gd name="T64" fmla="*/ 45 w 549"/>
                <a:gd name="T65" fmla="*/ 64 h 696"/>
                <a:gd name="T66" fmla="*/ 68 w 549"/>
                <a:gd name="T67" fmla="*/ 70 h 696"/>
                <a:gd name="T68" fmla="*/ 80 w 549"/>
                <a:gd name="T69" fmla="*/ 71 h 696"/>
                <a:gd name="T70" fmla="*/ 95 w 549"/>
                <a:gd name="T71" fmla="*/ 72 h 696"/>
                <a:gd name="T72" fmla="*/ 119 w 549"/>
                <a:gd name="T73" fmla="*/ 73 h 696"/>
                <a:gd name="T74" fmla="*/ 148 w 549"/>
                <a:gd name="T75" fmla="*/ 74 h 696"/>
                <a:gd name="T76" fmla="*/ 197 w 549"/>
                <a:gd name="T77" fmla="*/ 74 h 696"/>
                <a:gd name="T78" fmla="*/ 247 w 549"/>
                <a:gd name="T79" fmla="*/ 72 h 696"/>
                <a:gd name="T80" fmla="*/ 271 w 549"/>
                <a:gd name="T81" fmla="*/ 68 h 696"/>
                <a:gd name="T82" fmla="*/ 274 w 549"/>
                <a:gd name="T83" fmla="*/ 68 h 696"/>
                <a:gd name="T84" fmla="*/ 282 w 549"/>
                <a:gd name="T85" fmla="*/ 26 h 696"/>
                <a:gd name="T86" fmla="*/ 355 w 549"/>
                <a:gd name="T87" fmla="*/ 26 h 696"/>
                <a:gd name="T88" fmla="*/ 354 w 549"/>
                <a:gd name="T89" fmla="*/ 31 h 696"/>
                <a:gd name="T90" fmla="*/ 350 w 549"/>
                <a:gd name="T91" fmla="*/ 30 h 696"/>
                <a:gd name="T92" fmla="*/ 353 w 549"/>
                <a:gd name="T93" fmla="*/ 28 h 696"/>
                <a:gd name="T94" fmla="*/ 319 w 549"/>
                <a:gd name="T95" fmla="*/ 71 h 696"/>
                <a:gd name="T96" fmla="*/ 317 w 549"/>
                <a:gd name="T97" fmla="*/ 71 h 696"/>
                <a:gd name="T98" fmla="*/ 288 w 549"/>
                <a:gd name="T99" fmla="*/ 75 h 696"/>
                <a:gd name="T100" fmla="*/ 283 w 549"/>
                <a:gd name="T101" fmla="*/ 76 h 696"/>
                <a:gd name="T102" fmla="*/ 262 w 549"/>
                <a:gd name="T103" fmla="*/ 78 h 696"/>
                <a:gd name="T104" fmla="*/ 222 w 549"/>
                <a:gd name="T105" fmla="*/ 80 h 696"/>
                <a:gd name="T106" fmla="*/ 147 w 549"/>
                <a:gd name="T107" fmla="*/ 81 h 696"/>
                <a:gd name="T108" fmla="*/ 73 w 549"/>
                <a:gd name="T109" fmla="*/ 78 h 696"/>
                <a:gd name="T110" fmla="*/ 36 w 549"/>
                <a:gd name="T111" fmla="*/ 75 h 696"/>
                <a:gd name="T112" fmla="*/ 17 w 549"/>
                <a:gd name="T113" fmla="*/ 72 h 696"/>
                <a:gd name="T114" fmla="*/ 8 w 549"/>
                <a:gd name="T115" fmla="*/ 71 h 696"/>
                <a:gd name="T116" fmla="*/ 6 w 549"/>
                <a:gd name="T117" fmla="*/ 21 h 696"/>
                <a:gd name="T118" fmla="*/ 35 w 549"/>
                <a:gd name="T119" fmla="*/ 2 h 696"/>
                <a:gd name="T120" fmla="*/ 36 w 549"/>
                <a:gd name="T121" fmla="*/ 1 h 696"/>
                <a:gd name="T122" fmla="*/ 95 w 549"/>
                <a:gd name="T123" fmla="*/ 1 h 696"/>
                <a:gd name="T124" fmla="*/ 97 w 549"/>
                <a:gd name="T125" fmla="*/ 0 h 6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9"/>
                <a:gd name="T190" fmla="*/ 0 h 696"/>
                <a:gd name="T191" fmla="*/ 549 w 549"/>
                <a:gd name="T192" fmla="*/ 696 h 6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9" h="696">
                  <a:moveTo>
                    <a:pt x="148" y="0"/>
                  </a:moveTo>
                  <a:lnTo>
                    <a:pt x="49" y="0"/>
                  </a:lnTo>
                  <a:lnTo>
                    <a:pt x="49" y="23"/>
                  </a:lnTo>
                  <a:lnTo>
                    <a:pt x="76" y="23"/>
                  </a:lnTo>
                  <a:lnTo>
                    <a:pt x="72" y="19"/>
                  </a:lnTo>
                  <a:lnTo>
                    <a:pt x="0" y="184"/>
                  </a:lnTo>
                  <a:lnTo>
                    <a:pt x="0" y="591"/>
                  </a:lnTo>
                  <a:lnTo>
                    <a:pt x="7" y="608"/>
                  </a:lnTo>
                  <a:lnTo>
                    <a:pt x="20" y="621"/>
                  </a:lnTo>
                  <a:lnTo>
                    <a:pt x="53" y="647"/>
                  </a:lnTo>
                  <a:lnTo>
                    <a:pt x="56" y="647"/>
                  </a:lnTo>
                  <a:lnTo>
                    <a:pt x="79" y="660"/>
                  </a:lnTo>
                  <a:lnTo>
                    <a:pt x="112" y="673"/>
                  </a:lnTo>
                  <a:lnTo>
                    <a:pt x="188" y="693"/>
                  </a:lnTo>
                  <a:lnTo>
                    <a:pt x="224" y="696"/>
                  </a:lnTo>
                  <a:lnTo>
                    <a:pt x="309" y="696"/>
                  </a:lnTo>
                  <a:lnTo>
                    <a:pt x="342" y="690"/>
                  </a:lnTo>
                  <a:lnTo>
                    <a:pt x="382" y="680"/>
                  </a:lnTo>
                  <a:lnTo>
                    <a:pt x="401" y="673"/>
                  </a:lnTo>
                  <a:lnTo>
                    <a:pt x="415" y="667"/>
                  </a:lnTo>
                  <a:lnTo>
                    <a:pt x="438" y="660"/>
                  </a:lnTo>
                  <a:lnTo>
                    <a:pt x="447" y="650"/>
                  </a:lnTo>
                  <a:lnTo>
                    <a:pt x="487" y="624"/>
                  </a:lnTo>
                  <a:lnTo>
                    <a:pt x="493" y="614"/>
                  </a:lnTo>
                  <a:lnTo>
                    <a:pt x="493" y="611"/>
                  </a:lnTo>
                  <a:lnTo>
                    <a:pt x="497" y="604"/>
                  </a:lnTo>
                  <a:lnTo>
                    <a:pt x="497" y="243"/>
                  </a:lnTo>
                  <a:lnTo>
                    <a:pt x="493" y="246"/>
                  </a:lnTo>
                  <a:lnTo>
                    <a:pt x="536" y="246"/>
                  </a:lnTo>
                  <a:lnTo>
                    <a:pt x="533" y="243"/>
                  </a:lnTo>
                  <a:lnTo>
                    <a:pt x="533" y="263"/>
                  </a:lnTo>
                  <a:lnTo>
                    <a:pt x="549" y="263"/>
                  </a:lnTo>
                  <a:lnTo>
                    <a:pt x="549" y="217"/>
                  </a:lnTo>
                  <a:lnTo>
                    <a:pt x="424" y="217"/>
                  </a:lnTo>
                  <a:lnTo>
                    <a:pt x="424" y="552"/>
                  </a:lnTo>
                  <a:lnTo>
                    <a:pt x="415" y="578"/>
                  </a:lnTo>
                  <a:lnTo>
                    <a:pt x="418" y="575"/>
                  </a:lnTo>
                  <a:lnTo>
                    <a:pt x="408" y="578"/>
                  </a:lnTo>
                  <a:lnTo>
                    <a:pt x="395" y="591"/>
                  </a:lnTo>
                  <a:lnTo>
                    <a:pt x="375" y="604"/>
                  </a:lnTo>
                  <a:lnTo>
                    <a:pt x="378" y="604"/>
                  </a:lnTo>
                  <a:lnTo>
                    <a:pt x="352" y="614"/>
                  </a:lnTo>
                  <a:lnTo>
                    <a:pt x="303" y="624"/>
                  </a:lnTo>
                  <a:lnTo>
                    <a:pt x="253" y="627"/>
                  </a:lnTo>
                  <a:lnTo>
                    <a:pt x="227" y="627"/>
                  </a:lnTo>
                  <a:lnTo>
                    <a:pt x="204" y="624"/>
                  </a:lnTo>
                  <a:lnTo>
                    <a:pt x="184" y="618"/>
                  </a:lnTo>
                  <a:lnTo>
                    <a:pt x="164" y="614"/>
                  </a:lnTo>
                  <a:lnTo>
                    <a:pt x="145" y="608"/>
                  </a:lnTo>
                  <a:lnTo>
                    <a:pt x="132" y="604"/>
                  </a:lnTo>
                  <a:lnTo>
                    <a:pt x="125" y="601"/>
                  </a:lnTo>
                  <a:lnTo>
                    <a:pt x="128" y="601"/>
                  </a:lnTo>
                  <a:lnTo>
                    <a:pt x="122" y="595"/>
                  </a:lnTo>
                  <a:lnTo>
                    <a:pt x="112" y="588"/>
                  </a:lnTo>
                  <a:lnTo>
                    <a:pt x="86" y="568"/>
                  </a:lnTo>
                  <a:lnTo>
                    <a:pt x="86" y="572"/>
                  </a:lnTo>
                  <a:lnTo>
                    <a:pt x="76" y="552"/>
                  </a:lnTo>
                  <a:lnTo>
                    <a:pt x="72" y="542"/>
                  </a:lnTo>
                  <a:lnTo>
                    <a:pt x="72" y="190"/>
                  </a:lnTo>
                  <a:lnTo>
                    <a:pt x="148" y="19"/>
                  </a:lnTo>
                  <a:lnTo>
                    <a:pt x="148" y="0"/>
                  </a:lnTo>
                  <a:lnTo>
                    <a:pt x="141" y="3"/>
                  </a:lnTo>
                  <a:lnTo>
                    <a:pt x="141" y="19"/>
                  </a:lnTo>
                  <a:lnTo>
                    <a:pt x="66" y="190"/>
                  </a:lnTo>
                  <a:lnTo>
                    <a:pt x="66" y="542"/>
                  </a:lnTo>
                  <a:lnTo>
                    <a:pt x="69" y="552"/>
                  </a:lnTo>
                  <a:lnTo>
                    <a:pt x="79" y="575"/>
                  </a:lnTo>
                  <a:lnTo>
                    <a:pt x="105" y="595"/>
                  </a:lnTo>
                  <a:lnTo>
                    <a:pt x="115" y="601"/>
                  </a:lnTo>
                  <a:lnTo>
                    <a:pt x="122" y="608"/>
                  </a:lnTo>
                  <a:lnTo>
                    <a:pt x="132" y="611"/>
                  </a:lnTo>
                  <a:lnTo>
                    <a:pt x="145" y="614"/>
                  </a:lnTo>
                  <a:lnTo>
                    <a:pt x="164" y="621"/>
                  </a:lnTo>
                  <a:lnTo>
                    <a:pt x="184" y="624"/>
                  </a:lnTo>
                  <a:lnTo>
                    <a:pt x="204" y="631"/>
                  </a:lnTo>
                  <a:lnTo>
                    <a:pt x="227" y="634"/>
                  </a:lnTo>
                  <a:lnTo>
                    <a:pt x="253" y="634"/>
                  </a:lnTo>
                  <a:lnTo>
                    <a:pt x="303" y="631"/>
                  </a:lnTo>
                  <a:lnTo>
                    <a:pt x="352" y="621"/>
                  </a:lnTo>
                  <a:lnTo>
                    <a:pt x="378" y="611"/>
                  </a:lnTo>
                  <a:lnTo>
                    <a:pt x="401" y="598"/>
                  </a:lnTo>
                  <a:lnTo>
                    <a:pt x="415" y="585"/>
                  </a:lnTo>
                  <a:lnTo>
                    <a:pt x="411" y="585"/>
                  </a:lnTo>
                  <a:lnTo>
                    <a:pt x="421" y="581"/>
                  </a:lnTo>
                  <a:lnTo>
                    <a:pt x="431" y="552"/>
                  </a:lnTo>
                  <a:lnTo>
                    <a:pt x="431" y="220"/>
                  </a:lnTo>
                  <a:lnTo>
                    <a:pt x="428" y="223"/>
                  </a:lnTo>
                  <a:lnTo>
                    <a:pt x="546" y="223"/>
                  </a:lnTo>
                  <a:lnTo>
                    <a:pt x="543" y="220"/>
                  </a:lnTo>
                  <a:lnTo>
                    <a:pt x="543" y="259"/>
                  </a:lnTo>
                  <a:lnTo>
                    <a:pt x="546" y="256"/>
                  </a:lnTo>
                  <a:lnTo>
                    <a:pt x="536" y="256"/>
                  </a:lnTo>
                  <a:lnTo>
                    <a:pt x="540" y="259"/>
                  </a:lnTo>
                  <a:lnTo>
                    <a:pt x="540" y="240"/>
                  </a:lnTo>
                  <a:lnTo>
                    <a:pt x="490" y="240"/>
                  </a:lnTo>
                  <a:lnTo>
                    <a:pt x="490" y="604"/>
                  </a:lnTo>
                  <a:lnTo>
                    <a:pt x="487" y="611"/>
                  </a:lnTo>
                  <a:lnTo>
                    <a:pt x="487" y="608"/>
                  </a:lnTo>
                  <a:lnTo>
                    <a:pt x="480" y="618"/>
                  </a:lnTo>
                  <a:lnTo>
                    <a:pt x="441" y="644"/>
                  </a:lnTo>
                  <a:lnTo>
                    <a:pt x="431" y="654"/>
                  </a:lnTo>
                  <a:lnTo>
                    <a:pt x="434" y="654"/>
                  </a:lnTo>
                  <a:lnTo>
                    <a:pt x="415" y="660"/>
                  </a:lnTo>
                  <a:lnTo>
                    <a:pt x="401" y="667"/>
                  </a:lnTo>
                  <a:lnTo>
                    <a:pt x="382" y="673"/>
                  </a:lnTo>
                  <a:lnTo>
                    <a:pt x="342" y="683"/>
                  </a:lnTo>
                  <a:lnTo>
                    <a:pt x="309" y="690"/>
                  </a:lnTo>
                  <a:lnTo>
                    <a:pt x="224" y="690"/>
                  </a:lnTo>
                  <a:lnTo>
                    <a:pt x="188" y="687"/>
                  </a:lnTo>
                  <a:lnTo>
                    <a:pt x="112" y="667"/>
                  </a:lnTo>
                  <a:lnTo>
                    <a:pt x="79" y="654"/>
                  </a:lnTo>
                  <a:lnTo>
                    <a:pt x="56" y="641"/>
                  </a:lnTo>
                  <a:lnTo>
                    <a:pt x="59" y="641"/>
                  </a:lnTo>
                  <a:lnTo>
                    <a:pt x="26" y="614"/>
                  </a:lnTo>
                  <a:lnTo>
                    <a:pt x="13" y="601"/>
                  </a:lnTo>
                  <a:lnTo>
                    <a:pt x="13" y="604"/>
                  </a:lnTo>
                  <a:lnTo>
                    <a:pt x="7" y="591"/>
                  </a:lnTo>
                  <a:lnTo>
                    <a:pt x="7" y="184"/>
                  </a:lnTo>
                  <a:lnTo>
                    <a:pt x="79" y="16"/>
                  </a:lnTo>
                  <a:lnTo>
                    <a:pt x="53" y="16"/>
                  </a:lnTo>
                  <a:lnTo>
                    <a:pt x="56" y="19"/>
                  </a:lnTo>
                  <a:lnTo>
                    <a:pt x="56" y="3"/>
                  </a:lnTo>
                  <a:lnTo>
                    <a:pt x="53" y="6"/>
                  </a:lnTo>
                  <a:lnTo>
                    <a:pt x="145" y="6"/>
                  </a:lnTo>
                  <a:lnTo>
                    <a:pt x="141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91" name="Freeform 403"/>
            <p:cNvSpPr>
              <a:spLocks/>
            </p:cNvSpPr>
            <p:nvPr/>
          </p:nvSpPr>
          <p:spPr bwMode="auto">
            <a:xfrm rot="5400000">
              <a:off x="2147" y="2106"/>
              <a:ext cx="166" cy="118"/>
            </a:xfrm>
            <a:custGeom>
              <a:avLst/>
              <a:gdLst>
                <a:gd name="T0" fmla="*/ 0 w 181"/>
                <a:gd name="T1" fmla="*/ 2 h 181"/>
                <a:gd name="T2" fmla="*/ 41 w 181"/>
                <a:gd name="T3" fmla="*/ 22 h 181"/>
                <a:gd name="T4" fmla="*/ 116 w 181"/>
                <a:gd name="T5" fmla="*/ 22 h 181"/>
                <a:gd name="T6" fmla="*/ 116 w 181"/>
                <a:gd name="T7" fmla="*/ 16 h 181"/>
                <a:gd name="T8" fmla="*/ 111 w 181"/>
                <a:gd name="T9" fmla="*/ 16 h 181"/>
                <a:gd name="T10" fmla="*/ 111 w 181"/>
                <a:gd name="T11" fmla="*/ 18 h 181"/>
                <a:gd name="T12" fmla="*/ 79 w 181"/>
                <a:gd name="T13" fmla="*/ 18 h 181"/>
                <a:gd name="T14" fmla="*/ 45 w 181"/>
                <a:gd name="T15" fmla="*/ 2 h 181"/>
                <a:gd name="T16" fmla="*/ 60 w 181"/>
                <a:gd name="T17" fmla="*/ 2 h 181"/>
                <a:gd name="T18" fmla="*/ 60 w 181"/>
                <a:gd name="T19" fmla="*/ 0 h 181"/>
                <a:gd name="T20" fmla="*/ 0 w 181"/>
                <a:gd name="T21" fmla="*/ 0 h 181"/>
                <a:gd name="T22" fmla="*/ 0 w 181"/>
                <a:gd name="T23" fmla="*/ 2 h 1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81"/>
                <a:gd name="T38" fmla="*/ 181 w 181"/>
                <a:gd name="T39" fmla="*/ 181 h 1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81">
                  <a:moveTo>
                    <a:pt x="0" y="16"/>
                  </a:moveTo>
                  <a:lnTo>
                    <a:pt x="63" y="181"/>
                  </a:lnTo>
                  <a:lnTo>
                    <a:pt x="181" y="181"/>
                  </a:lnTo>
                  <a:lnTo>
                    <a:pt x="181" y="135"/>
                  </a:lnTo>
                  <a:lnTo>
                    <a:pt x="171" y="135"/>
                  </a:lnTo>
                  <a:lnTo>
                    <a:pt x="171" y="151"/>
                  </a:lnTo>
                  <a:lnTo>
                    <a:pt x="122" y="151"/>
                  </a:lnTo>
                  <a:lnTo>
                    <a:pt x="69" y="16"/>
                  </a:lnTo>
                  <a:lnTo>
                    <a:pt x="92" y="16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92" name="Freeform 404"/>
            <p:cNvSpPr>
              <a:spLocks/>
            </p:cNvSpPr>
            <p:nvPr/>
          </p:nvSpPr>
          <p:spPr bwMode="auto">
            <a:xfrm rot="5400000">
              <a:off x="2144" y="2104"/>
              <a:ext cx="172" cy="122"/>
            </a:xfrm>
            <a:custGeom>
              <a:avLst/>
              <a:gdLst>
                <a:gd name="T0" fmla="*/ 0 w 187"/>
                <a:gd name="T1" fmla="*/ 2 h 187"/>
                <a:gd name="T2" fmla="*/ 40 w 187"/>
                <a:gd name="T3" fmla="*/ 22 h 187"/>
                <a:gd name="T4" fmla="*/ 122 w 187"/>
                <a:gd name="T5" fmla="*/ 22 h 187"/>
                <a:gd name="T6" fmla="*/ 122 w 187"/>
                <a:gd name="T7" fmla="*/ 16 h 187"/>
                <a:gd name="T8" fmla="*/ 111 w 187"/>
                <a:gd name="T9" fmla="*/ 16 h 187"/>
                <a:gd name="T10" fmla="*/ 111 w 187"/>
                <a:gd name="T11" fmla="*/ 18 h 187"/>
                <a:gd name="T12" fmla="*/ 114 w 187"/>
                <a:gd name="T13" fmla="*/ 18 h 187"/>
                <a:gd name="T14" fmla="*/ 82 w 187"/>
                <a:gd name="T15" fmla="*/ 18 h 187"/>
                <a:gd name="T16" fmla="*/ 85 w 187"/>
                <a:gd name="T17" fmla="*/ 18 h 187"/>
                <a:gd name="T18" fmla="*/ 50 w 187"/>
                <a:gd name="T19" fmla="*/ 2 h 187"/>
                <a:gd name="T20" fmla="*/ 48 w 187"/>
                <a:gd name="T21" fmla="*/ 3 h 187"/>
                <a:gd name="T22" fmla="*/ 65 w 187"/>
                <a:gd name="T23" fmla="*/ 3 h 187"/>
                <a:gd name="T24" fmla="*/ 65 w 187"/>
                <a:gd name="T25" fmla="*/ 0 h 187"/>
                <a:gd name="T26" fmla="*/ 0 w 187"/>
                <a:gd name="T27" fmla="*/ 0 h 187"/>
                <a:gd name="T28" fmla="*/ 0 w 187"/>
                <a:gd name="T29" fmla="*/ 2 h 187"/>
                <a:gd name="T30" fmla="*/ 6 w 187"/>
                <a:gd name="T31" fmla="*/ 2 h 187"/>
                <a:gd name="T32" fmla="*/ 6 w 187"/>
                <a:gd name="T33" fmla="*/ 1 h 187"/>
                <a:gd name="T34" fmla="*/ 3 w 187"/>
                <a:gd name="T35" fmla="*/ 1 h 187"/>
                <a:gd name="T36" fmla="*/ 63 w 187"/>
                <a:gd name="T37" fmla="*/ 1 h 187"/>
                <a:gd name="T38" fmla="*/ 61 w 187"/>
                <a:gd name="T39" fmla="*/ 1 h 187"/>
                <a:gd name="T40" fmla="*/ 61 w 187"/>
                <a:gd name="T41" fmla="*/ 2 h 187"/>
                <a:gd name="T42" fmla="*/ 63 w 187"/>
                <a:gd name="T43" fmla="*/ 2 h 187"/>
                <a:gd name="T44" fmla="*/ 45 w 187"/>
                <a:gd name="T45" fmla="*/ 2 h 187"/>
                <a:gd name="T46" fmla="*/ 80 w 187"/>
                <a:gd name="T47" fmla="*/ 19 h 187"/>
                <a:gd name="T48" fmla="*/ 118 w 187"/>
                <a:gd name="T49" fmla="*/ 19 h 187"/>
                <a:gd name="T50" fmla="*/ 118 w 187"/>
                <a:gd name="T51" fmla="*/ 16 h 187"/>
                <a:gd name="T52" fmla="*/ 114 w 187"/>
                <a:gd name="T53" fmla="*/ 16 h 187"/>
                <a:gd name="T54" fmla="*/ 121 w 187"/>
                <a:gd name="T55" fmla="*/ 16 h 187"/>
                <a:gd name="T56" fmla="*/ 120 w 187"/>
                <a:gd name="T57" fmla="*/ 16 h 187"/>
                <a:gd name="T58" fmla="*/ 120 w 187"/>
                <a:gd name="T59" fmla="*/ 22 h 187"/>
                <a:gd name="T60" fmla="*/ 121 w 187"/>
                <a:gd name="T61" fmla="*/ 22 h 187"/>
                <a:gd name="T62" fmla="*/ 44 w 187"/>
                <a:gd name="T63" fmla="*/ 22 h 187"/>
                <a:gd name="T64" fmla="*/ 45 w 187"/>
                <a:gd name="T65" fmla="*/ 22 h 187"/>
                <a:gd name="T66" fmla="*/ 6 w 187"/>
                <a:gd name="T67" fmla="*/ 2 h 187"/>
                <a:gd name="T68" fmla="*/ 0 w 187"/>
                <a:gd name="T69" fmla="*/ 2 h 1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7"/>
                <a:gd name="T106" fmla="*/ 0 h 187"/>
                <a:gd name="T107" fmla="*/ 187 w 187"/>
                <a:gd name="T108" fmla="*/ 187 h 1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7" h="187">
                  <a:moveTo>
                    <a:pt x="0" y="19"/>
                  </a:moveTo>
                  <a:lnTo>
                    <a:pt x="62" y="187"/>
                  </a:lnTo>
                  <a:lnTo>
                    <a:pt x="187" y="187"/>
                  </a:lnTo>
                  <a:lnTo>
                    <a:pt x="187" y="134"/>
                  </a:lnTo>
                  <a:lnTo>
                    <a:pt x="171" y="134"/>
                  </a:lnTo>
                  <a:lnTo>
                    <a:pt x="171" y="154"/>
                  </a:lnTo>
                  <a:lnTo>
                    <a:pt x="174" y="151"/>
                  </a:lnTo>
                  <a:lnTo>
                    <a:pt x="125" y="151"/>
                  </a:lnTo>
                  <a:lnTo>
                    <a:pt x="128" y="154"/>
                  </a:lnTo>
                  <a:lnTo>
                    <a:pt x="76" y="19"/>
                  </a:lnTo>
                  <a:lnTo>
                    <a:pt x="72" y="23"/>
                  </a:lnTo>
                  <a:lnTo>
                    <a:pt x="99" y="23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6" y="3"/>
                  </a:lnTo>
                  <a:lnTo>
                    <a:pt x="3" y="6"/>
                  </a:lnTo>
                  <a:lnTo>
                    <a:pt x="95" y="6"/>
                  </a:lnTo>
                  <a:lnTo>
                    <a:pt x="92" y="3"/>
                  </a:lnTo>
                  <a:lnTo>
                    <a:pt x="92" y="19"/>
                  </a:lnTo>
                  <a:lnTo>
                    <a:pt x="95" y="16"/>
                  </a:lnTo>
                  <a:lnTo>
                    <a:pt x="69" y="16"/>
                  </a:lnTo>
                  <a:lnTo>
                    <a:pt x="122" y="157"/>
                  </a:lnTo>
                  <a:lnTo>
                    <a:pt x="178" y="157"/>
                  </a:lnTo>
                  <a:lnTo>
                    <a:pt x="178" y="138"/>
                  </a:lnTo>
                  <a:lnTo>
                    <a:pt x="174" y="141"/>
                  </a:lnTo>
                  <a:lnTo>
                    <a:pt x="184" y="141"/>
                  </a:lnTo>
                  <a:lnTo>
                    <a:pt x="181" y="138"/>
                  </a:lnTo>
                  <a:lnTo>
                    <a:pt x="181" y="184"/>
                  </a:lnTo>
                  <a:lnTo>
                    <a:pt x="184" y="180"/>
                  </a:lnTo>
                  <a:lnTo>
                    <a:pt x="66" y="180"/>
                  </a:lnTo>
                  <a:lnTo>
                    <a:pt x="69" y="184"/>
                  </a:lnTo>
                  <a:lnTo>
                    <a:pt x="6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93" name="AutoShape 405"/>
            <p:cNvSpPr>
              <a:spLocks noChangeArrowheads="1"/>
            </p:cNvSpPr>
            <p:nvPr/>
          </p:nvSpPr>
          <p:spPr bwMode="auto">
            <a:xfrm>
              <a:off x="1894" y="2063"/>
              <a:ext cx="363" cy="46"/>
            </a:xfrm>
            <a:prstGeom prst="flowChartPunchedTape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3" name="Group 406"/>
          <p:cNvGrpSpPr>
            <a:grpSpLocks/>
          </p:cNvGrpSpPr>
          <p:nvPr/>
        </p:nvGrpSpPr>
        <p:grpSpPr bwMode="auto">
          <a:xfrm>
            <a:off x="6176963" y="4117977"/>
            <a:ext cx="195262" cy="606425"/>
            <a:chOff x="2811" y="1423"/>
            <a:chExt cx="179" cy="382"/>
          </a:xfrm>
        </p:grpSpPr>
        <p:sp>
          <p:nvSpPr>
            <p:cNvPr id="14475" name="AutoShape 407"/>
            <p:cNvSpPr>
              <a:spLocks noChangeAspect="1" noChangeArrowheads="1" noTextEdit="1"/>
            </p:cNvSpPr>
            <p:nvPr/>
          </p:nvSpPr>
          <p:spPr bwMode="auto">
            <a:xfrm>
              <a:off x="2811" y="1423"/>
              <a:ext cx="179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76" name="Freeform 408"/>
            <p:cNvSpPr>
              <a:spLocks/>
            </p:cNvSpPr>
            <p:nvPr/>
          </p:nvSpPr>
          <p:spPr bwMode="auto">
            <a:xfrm>
              <a:off x="2813" y="1590"/>
              <a:ext cx="171" cy="194"/>
            </a:xfrm>
            <a:custGeom>
              <a:avLst/>
              <a:gdLst>
                <a:gd name="T0" fmla="*/ 171 w 171"/>
                <a:gd name="T1" fmla="*/ 0 h 194"/>
                <a:gd name="T2" fmla="*/ 0 w 171"/>
                <a:gd name="T3" fmla="*/ 0 h 194"/>
                <a:gd name="T4" fmla="*/ 13 w 171"/>
                <a:gd name="T5" fmla="*/ 194 h 194"/>
                <a:gd name="T6" fmla="*/ 158 w 171"/>
                <a:gd name="T7" fmla="*/ 194 h 194"/>
                <a:gd name="T8" fmla="*/ 171 w 171"/>
                <a:gd name="T9" fmla="*/ 0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1"/>
                <a:gd name="T16" fmla="*/ 0 h 194"/>
                <a:gd name="T17" fmla="*/ 171 w 171"/>
                <a:gd name="T18" fmla="*/ 194 h 1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1" h="194">
                  <a:moveTo>
                    <a:pt x="171" y="0"/>
                  </a:moveTo>
                  <a:lnTo>
                    <a:pt x="0" y="0"/>
                  </a:lnTo>
                  <a:lnTo>
                    <a:pt x="13" y="194"/>
                  </a:lnTo>
                  <a:lnTo>
                    <a:pt x="158" y="194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77" name="Freeform 409"/>
            <p:cNvSpPr>
              <a:spLocks/>
            </p:cNvSpPr>
            <p:nvPr/>
          </p:nvSpPr>
          <p:spPr bwMode="auto">
            <a:xfrm>
              <a:off x="2811" y="1588"/>
              <a:ext cx="175" cy="198"/>
            </a:xfrm>
            <a:custGeom>
              <a:avLst/>
              <a:gdLst>
                <a:gd name="T0" fmla="*/ 175 w 175"/>
                <a:gd name="T1" fmla="*/ 0 h 198"/>
                <a:gd name="T2" fmla="*/ 0 w 175"/>
                <a:gd name="T3" fmla="*/ 0 h 198"/>
                <a:gd name="T4" fmla="*/ 13 w 175"/>
                <a:gd name="T5" fmla="*/ 198 h 198"/>
                <a:gd name="T6" fmla="*/ 162 w 175"/>
                <a:gd name="T7" fmla="*/ 198 h 198"/>
                <a:gd name="T8" fmla="*/ 175 w 175"/>
                <a:gd name="T9" fmla="*/ 0 h 198"/>
                <a:gd name="T10" fmla="*/ 171 w 175"/>
                <a:gd name="T11" fmla="*/ 2 h 198"/>
                <a:gd name="T12" fmla="*/ 158 w 175"/>
                <a:gd name="T13" fmla="*/ 196 h 198"/>
                <a:gd name="T14" fmla="*/ 160 w 175"/>
                <a:gd name="T15" fmla="*/ 194 h 198"/>
                <a:gd name="T16" fmla="*/ 15 w 175"/>
                <a:gd name="T17" fmla="*/ 194 h 198"/>
                <a:gd name="T18" fmla="*/ 17 w 175"/>
                <a:gd name="T19" fmla="*/ 196 h 198"/>
                <a:gd name="T20" fmla="*/ 4 w 175"/>
                <a:gd name="T21" fmla="*/ 2 h 198"/>
                <a:gd name="T22" fmla="*/ 2 w 175"/>
                <a:gd name="T23" fmla="*/ 4 h 198"/>
                <a:gd name="T24" fmla="*/ 173 w 175"/>
                <a:gd name="T25" fmla="*/ 4 h 198"/>
                <a:gd name="T26" fmla="*/ 171 w 175"/>
                <a:gd name="T27" fmla="*/ 2 h 198"/>
                <a:gd name="T28" fmla="*/ 175 w 175"/>
                <a:gd name="T29" fmla="*/ 0 h 1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5"/>
                <a:gd name="T46" fmla="*/ 0 h 198"/>
                <a:gd name="T47" fmla="*/ 175 w 175"/>
                <a:gd name="T48" fmla="*/ 198 h 1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5" h="198">
                  <a:moveTo>
                    <a:pt x="175" y="0"/>
                  </a:moveTo>
                  <a:lnTo>
                    <a:pt x="0" y="0"/>
                  </a:lnTo>
                  <a:lnTo>
                    <a:pt x="13" y="198"/>
                  </a:lnTo>
                  <a:lnTo>
                    <a:pt x="162" y="198"/>
                  </a:lnTo>
                  <a:lnTo>
                    <a:pt x="175" y="0"/>
                  </a:lnTo>
                  <a:lnTo>
                    <a:pt x="171" y="2"/>
                  </a:lnTo>
                  <a:lnTo>
                    <a:pt x="158" y="196"/>
                  </a:lnTo>
                  <a:lnTo>
                    <a:pt x="160" y="194"/>
                  </a:lnTo>
                  <a:lnTo>
                    <a:pt x="15" y="194"/>
                  </a:lnTo>
                  <a:lnTo>
                    <a:pt x="17" y="196"/>
                  </a:lnTo>
                  <a:lnTo>
                    <a:pt x="4" y="2"/>
                  </a:lnTo>
                  <a:lnTo>
                    <a:pt x="2" y="4"/>
                  </a:lnTo>
                  <a:lnTo>
                    <a:pt x="173" y="4"/>
                  </a:lnTo>
                  <a:lnTo>
                    <a:pt x="171" y="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78" name="Rectangle 410"/>
            <p:cNvSpPr>
              <a:spLocks noChangeArrowheads="1"/>
            </p:cNvSpPr>
            <p:nvPr/>
          </p:nvSpPr>
          <p:spPr bwMode="auto">
            <a:xfrm>
              <a:off x="2815" y="1630"/>
              <a:ext cx="169" cy="1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79" name="Freeform 411"/>
            <p:cNvSpPr>
              <a:spLocks/>
            </p:cNvSpPr>
            <p:nvPr/>
          </p:nvSpPr>
          <p:spPr bwMode="auto">
            <a:xfrm>
              <a:off x="2813" y="1628"/>
              <a:ext cx="171" cy="20"/>
            </a:xfrm>
            <a:custGeom>
              <a:avLst/>
              <a:gdLst>
                <a:gd name="T0" fmla="*/ 0 w 171"/>
                <a:gd name="T1" fmla="*/ 0 h 20"/>
                <a:gd name="T2" fmla="*/ 0 w 171"/>
                <a:gd name="T3" fmla="*/ 20 h 20"/>
                <a:gd name="T4" fmla="*/ 171 w 171"/>
                <a:gd name="T5" fmla="*/ 20 h 20"/>
                <a:gd name="T6" fmla="*/ 171 w 171"/>
                <a:gd name="T7" fmla="*/ 0 h 20"/>
                <a:gd name="T8" fmla="*/ 0 w 171"/>
                <a:gd name="T9" fmla="*/ 0 h 20"/>
                <a:gd name="T10" fmla="*/ 2 w 171"/>
                <a:gd name="T11" fmla="*/ 4 h 20"/>
                <a:gd name="T12" fmla="*/ 169 w 171"/>
                <a:gd name="T13" fmla="*/ 4 h 20"/>
                <a:gd name="T14" fmla="*/ 167 w 171"/>
                <a:gd name="T15" fmla="*/ 2 h 20"/>
                <a:gd name="T16" fmla="*/ 167 w 171"/>
                <a:gd name="T17" fmla="*/ 18 h 20"/>
                <a:gd name="T18" fmla="*/ 169 w 171"/>
                <a:gd name="T19" fmla="*/ 16 h 20"/>
                <a:gd name="T20" fmla="*/ 2 w 171"/>
                <a:gd name="T21" fmla="*/ 16 h 20"/>
                <a:gd name="T22" fmla="*/ 4 w 171"/>
                <a:gd name="T23" fmla="*/ 18 h 20"/>
                <a:gd name="T24" fmla="*/ 4 w 171"/>
                <a:gd name="T25" fmla="*/ 2 h 20"/>
                <a:gd name="T26" fmla="*/ 2 w 171"/>
                <a:gd name="T27" fmla="*/ 4 h 20"/>
                <a:gd name="T28" fmla="*/ 0 w 171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0"/>
                <a:gd name="T47" fmla="*/ 171 w 171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0">
                  <a:moveTo>
                    <a:pt x="0" y="0"/>
                  </a:moveTo>
                  <a:lnTo>
                    <a:pt x="0" y="20"/>
                  </a:lnTo>
                  <a:lnTo>
                    <a:pt x="171" y="20"/>
                  </a:lnTo>
                  <a:lnTo>
                    <a:pt x="171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169" y="4"/>
                  </a:lnTo>
                  <a:lnTo>
                    <a:pt x="167" y="2"/>
                  </a:lnTo>
                  <a:lnTo>
                    <a:pt x="167" y="18"/>
                  </a:lnTo>
                  <a:lnTo>
                    <a:pt x="169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80" name="Rectangle 412"/>
            <p:cNvSpPr>
              <a:spLocks noChangeArrowheads="1"/>
            </p:cNvSpPr>
            <p:nvPr/>
          </p:nvSpPr>
          <p:spPr bwMode="auto">
            <a:xfrm>
              <a:off x="2819" y="1711"/>
              <a:ext cx="159" cy="1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81" name="Freeform 413"/>
            <p:cNvSpPr>
              <a:spLocks/>
            </p:cNvSpPr>
            <p:nvPr/>
          </p:nvSpPr>
          <p:spPr bwMode="auto">
            <a:xfrm>
              <a:off x="2817" y="1709"/>
              <a:ext cx="161" cy="21"/>
            </a:xfrm>
            <a:custGeom>
              <a:avLst/>
              <a:gdLst>
                <a:gd name="T0" fmla="*/ 0 w 161"/>
                <a:gd name="T1" fmla="*/ 0 h 21"/>
                <a:gd name="T2" fmla="*/ 0 w 161"/>
                <a:gd name="T3" fmla="*/ 21 h 21"/>
                <a:gd name="T4" fmla="*/ 161 w 161"/>
                <a:gd name="T5" fmla="*/ 21 h 21"/>
                <a:gd name="T6" fmla="*/ 161 w 161"/>
                <a:gd name="T7" fmla="*/ 0 h 21"/>
                <a:gd name="T8" fmla="*/ 0 w 161"/>
                <a:gd name="T9" fmla="*/ 0 h 21"/>
                <a:gd name="T10" fmla="*/ 2 w 161"/>
                <a:gd name="T11" fmla="*/ 4 h 21"/>
                <a:gd name="T12" fmla="*/ 160 w 161"/>
                <a:gd name="T13" fmla="*/ 4 h 21"/>
                <a:gd name="T14" fmla="*/ 158 w 161"/>
                <a:gd name="T15" fmla="*/ 2 h 21"/>
                <a:gd name="T16" fmla="*/ 158 w 161"/>
                <a:gd name="T17" fmla="*/ 19 h 21"/>
                <a:gd name="T18" fmla="*/ 160 w 161"/>
                <a:gd name="T19" fmla="*/ 17 h 21"/>
                <a:gd name="T20" fmla="*/ 2 w 161"/>
                <a:gd name="T21" fmla="*/ 17 h 21"/>
                <a:gd name="T22" fmla="*/ 4 w 161"/>
                <a:gd name="T23" fmla="*/ 19 h 21"/>
                <a:gd name="T24" fmla="*/ 4 w 161"/>
                <a:gd name="T25" fmla="*/ 2 h 21"/>
                <a:gd name="T26" fmla="*/ 2 w 161"/>
                <a:gd name="T27" fmla="*/ 4 h 21"/>
                <a:gd name="T28" fmla="*/ 0 w 161"/>
                <a:gd name="T29" fmla="*/ 0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"/>
                <a:gd name="T46" fmla="*/ 0 h 21"/>
                <a:gd name="T47" fmla="*/ 161 w 161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" h="21">
                  <a:moveTo>
                    <a:pt x="0" y="0"/>
                  </a:moveTo>
                  <a:lnTo>
                    <a:pt x="0" y="21"/>
                  </a:lnTo>
                  <a:lnTo>
                    <a:pt x="161" y="21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160" y="4"/>
                  </a:lnTo>
                  <a:lnTo>
                    <a:pt x="158" y="2"/>
                  </a:lnTo>
                  <a:lnTo>
                    <a:pt x="158" y="19"/>
                  </a:lnTo>
                  <a:lnTo>
                    <a:pt x="160" y="17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82" name="Oval 414"/>
            <p:cNvSpPr>
              <a:spLocks noChangeArrowheads="1"/>
            </p:cNvSpPr>
            <p:nvPr/>
          </p:nvSpPr>
          <p:spPr bwMode="auto">
            <a:xfrm>
              <a:off x="2890" y="1665"/>
              <a:ext cx="29" cy="33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83" name="Freeform 415"/>
            <p:cNvSpPr>
              <a:spLocks/>
            </p:cNvSpPr>
            <p:nvPr/>
          </p:nvSpPr>
          <p:spPr bwMode="auto">
            <a:xfrm>
              <a:off x="2888" y="1663"/>
              <a:ext cx="31" cy="35"/>
            </a:xfrm>
            <a:custGeom>
              <a:avLst/>
              <a:gdLst>
                <a:gd name="T0" fmla="*/ 0 w 31"/>
                <a:gd name="T1" fmla="*/ 23 h 35"/>
                <a:gd name="T2" fmla="*/ 2 w 31"/>
                <a:gd name="T3" fmla="*/ 29 h 35"/>
                <a:gd name="T4" fmla="*/ 4 w 31"/>
                <a:gd name="T5" fmla="*/ 31 h 35"/>
                <a:gd name="T6" fmla="*/ 6 w 31"/>
                <a:gd name="T7" fmla="*/ 33 h 35"/>
                <a:gd name="T8" fmla="*/ 13 w 31"/>
                <a:gd name="T9" fmla="*/ 35 h 35"/>
                <a:gd name="T10" fmla="*/ 23 w 31"/>
                <a:gd name="T11" fmla="*/ 33 h 35"/>
                <a:gd name="T12" fmla="*/ 25 w 31"/>
                <a:gd name="T13" fmla="*/ 31 h 35"/>
                <a:gd name="T14" fmla="*/ 27 w 31"/>
                <a:gd name="T15" fmla="*/ 29 h 35"/>
                <a:gd name="T16" fmla="*/ 29 w 31"/>
                <a:gd name="T17" fmla="*/ 23 h 35"/>
                <a:gd name="T18" fmla="*/ 31 w 31"/>
                <a:gd name="T19" fmla="*/ 15 h 35"/>
                <a:gd name="T20" fmla="*/ 29 w 31"/>
                <a:gd name="T21" fmla="*/ 10 h 35"/>
                <a:gd name="T22" fmla="*/ 27 w 31"/>
                <a:gd name="T23" fmla="*/ 4 h 35"/>
                <a:gd name="T24" fmla="*/ 25 w 31"/>
                <a:gd name="T25" fmla="*/ 2 h 35"/>
                <a:gd name="T26" fmla="*/ 23 w 31"/>
                <a:gd name="T27" fmla="*/ 0 h 35"/>
                <a:gd name="T28" fmla="*/ 6 w 31"/>
                <a:gd name="T29" fmla="*/ 2 h 35"/>
                <a:gd name="T30" fmla="*/ 4 w 31"/>
                <a:gd name="T31" fmla="*/ 4 h 35"/>
                <a:gd name="T32" fmla="*/ 2 w 31"/>
                <a:gd name="T33" fmla="*/ 8 h 35"/>
                <a:gd name="T34" fmla="*/ 0 w 31"/>
                <a:gd name="T35" fmla="*/ 17 h 35"/>
                <a:gd name="T36" fmla="*/ 4 w 31"/>
                <a:gd name="T37" fmla="*/ 10 h 35"/>
                <a:gd name="T38" fmla="*/ 8 w 31"/>
                <a:gd name="T39" fmla="*/ 8 h 35"/>
                <a:gd name="T40" fmla="*/ 10 w 31"/>
                <a:gd name="T41" fmla="*/ 6 h 35"/>
                <a:gd name="T42" fmla="*/ 15 w 31"/>
                <a:gd name="T43" fmla="*/ 4 h 35"/>
                <a:gd name="T44" fmla="*/ 19 w 31"/>
                <a:gd name="T45" fmla="*/ 6 h 35"/>
                <a:gd name="T46" fmla="*/ 21 w 31"/>
                <a:gd name="T47" fmla="*/ 8 h 35"/>
                <a:gd name="T48" fmla="*/ 25 w 31"/>
                <a:gd name="T49" fmla="*/ 10 h 35"/>
                <a:gd name="T50" fmla="*/ 27 w 31"/>
                <a:gd name="T51" fmla="*/ 19 h 35"/>
                <a:gd name="T52" fmla="*/ 25 w 31"/>
                <a:gd name="T53" fmla="*/ 15 h 35"/>
                <a:gd name="T54" fmla="*/ 23 w 31"/>
                <a:gd name="T55" fmla="*/ 25 h 35"/>
                <a:gd name="T56" fmla="*/ 21 w 31"/>
                <a:gd name="T57" fmla="*/ 27 h 35"/>
                <a:gd name="T58" fmla="*/ 19 w 31"/>
                <a:gd name="T59" fmla="*/ 29 h 35"/>
                <a:gd name="T60" fmla="*/ 13 w 31"/>
                <a:gd name="T61" fmla="*/ 33 h 35"/>
                <a:gd name="T62" fmla="*/ 13 w 31"/>
                <a:gd name="T63" fmla="*/ 29 h 35"/>
                <a:gd name="T64" fmla="*/ 10 w 31"/>
                <a:gd name="T65" fmla="*/ 27 h 35"/>
                <a:gd name="T66" fmla="*/ 8 w 31"/>
                <a:gd name="T67" fmla="*/ 25 h 35"/>
                <a:gd name="T68" fmla="*/ 4 w 31"/>
                <a:gd name="T69" fmla="*/ 23 h 35"/>
                <a:gd name="T70" fmla="*/ 0 w 31"/>
                <a:gd name="T71" fmla="*/ 17 h 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"/>
                <a:gd name="T109" fmla="*/ 0 h 35"/>
                <a:gd name="T110" fmla="*/ 31 w 31"/>
                <a:gd name="T111" fmla="*/ 35 h 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" h="35">
                  <a:moveTo>
                    <a:pt x="0" y="17"/>
                  </a:moveTo>
                  <a:lnTo>
                    <a:pt x="0" y="23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13" y="33"/>
                  </a:lnTo>
                  <a:lnTo>
                    <a:pt x="13" y="35"/>
                  </a:lnTo>
                  <a:lnTo>
                    <a:pt x="17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29" y="19"/>
                  </a:lnTo>
                  <a:lnTo>
                    <a:pt x="31" y="15"/>
                  </a:lnTo>
                  <a:lnTo>
                    <a:pt x="29" y="15"/>
                  </a:lnTo>
                  <a:lnTo>
                    <a:pt x="29" y="10"/>
                  </a:lnTo>
                  <a:lnTo>
                    <a:pt x="27" y="8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5"/>
                  </a:lnTo>
                  <a:lnTo>
                    <a:pt x="27" y="19"/>
                  </a:lnTo>
                  <a:lnTo>
                    <a:pt x="29" y="15"/>
                  </a:lnTo>
                  <a:lnTo>
                    <a:pt x="25" y="15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9" y="29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17" y="31"/>
                  </a:lnTo>
                  <a:lnTo>
                    <a:pt x="13" y="29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4" y="23"/>
                  </a:lnTo>
                  <a:lnTo>
                    <a:pt x="4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84" name="Rectangle 416"/>
            <p:cNvSpPr>
              <a:spLocks noChangeArrowheads="1"/>
            </p:cNvSpPr>
            <p:nvPr/>
          </p:nvSpPr>
          <p:spPr bwMode="auto">
            <a:xfrm>
              <a:off x="2838" y="1784"/>
              <a:ext cx="125" cy="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85" name="Freeform 417"/>
            <p:cNvSpPr>
              <a:spLocks/>
            </p:cNvSpPr>
            <p:nvPr/>
          </p:nvSpPr>
          <p:spPr bwMode="auto">
            <a:xfrm>
              <a:off x="2836" y="1782"/>
              <a:ext cx="127" cy="11"/>
            </a:xfrm>
            <a:custGeom>
              <a:avLst/>
              <a:gdLst>
                <a:gd name="T0" fmla="*/ 0 w 127"/>
                <a:gd name="T1" fmla="*/ 0 h 11"/>
                <a:gd name="T2" fmla="*/ 0 w 127"/>
                <a:gd name="T3" fmla="*/ 11 h 11"/>
                <a:gd name="T4" fmla="*/ 127 w 127"/>
                <a:gd name="T5" fmla="*/ 11 h 11"/>
                <a:gd name="T6" fmla="*/ 127 w 127"/>
                <a:gd name="T7" fmla="*/ 0 h 11"/>
                <a:gd name="T8" fmla="*/ 0 w 127"/>
                <a:gd name="T9" fmla="*/ 0 h 11"/>
                <a:gd name="T10" fmla="*/ 2 w 127"/>
                <a:gd name="T11" fmla="*/ 4 h 11"/>
                <a:gd name="T12" fmla="*/ 125 w 127"/>
                <a:gd name="T13" fmla="*/ 4 h 11"/>
                <a:gd name="T14" fmla="*/ 123 w 127"/>
                <a:gd name="T15" fmla="*/ 2 h 11"/>
                <a:gd name="T16" fmla="*/ 123 w 127"/>
                <a:gd name="T17" fmla="*/ 10 h 11"/>
                <a:gd name="T18" fmla="*/ 125 w 127"/>
                <a:gd name="T19" fmla="*/ 8 h 11"/>
                <a:gd name="T20" fmla="*/ 2 w 127"/>
                <a:gd name="T21" fmla="*/ 8 h 11"/>
                <a:gd name="T22" fmla="*/ 4 w 127"/>
                <a:gd name="T23" fmla="*/ 10 h 11"/>
                <a:gd name="T24" fmla="*/ 4 w 127"/>
                <a:gd name="T25" fmla="*/ 2 h 11"/>
                <a:gd name="T26" fmla="*/ 2 w 127"/>
                <a:gd name="T27" fmla="*/ 4 h 11"/>
                <a:gd name="T28" fmla="*/ 0 w 127"/>
                <a:gd name="T29" fmla="*/ 0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7"/>
                <a:gd name="T46" fmla="*/ 0 h 11"/>
                <a:gd name="T47" fmla="*/ 127 w 127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7" h="11">
                  <a:moveTo>
                    <a:pt x="0" y="0"/>
                  </a:moveTo>
                  <a:lnTo>
                    <a:pt x="0" y="11"/>
                  </a:lnTo>
                  <a:lnTo>
                    <a:pt x="127" y="11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125" y="4"/>
                  </a:lnTo>
                  <a:lnTo>
                    <a:pt x="123" y="2"/>
                  </a:lnTo>
                  <a:lnTo>
                    <a:pt x="123" y="10"/>
                  </a:lnTo>
                  <a:lnTo>
                    <a:pt x="125" y="8"/>
                  </a:lnTo>
                  <a:lnTo>
                    <a:pt x="2" y="8"/>
                  </a:lnTo>
                  <a:lnTo>
                    <a:pt x="4" y="1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86" name="Rectangle 418"/>
            <p:cNvSpPr>
              <a:spLocks noChangeArrowheads="1"/>
            </p:cNvSpPr>
            <p:nvPr/>
          </p:nvSpPr>
          <p:spPr bwMode="auto">
            <a:xfrm>
              <a:off x="2928" y="1792"/>
              <a:ext cx="29" cy="9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87" name="Freeform 419"/>
            <p:cNvSpPr>
              <a:spLocks/>
            </p:cNvSpPr>
            <p:nvPr/>
          </p:nvSpPr>
          <p:spPr bwMode="auto">
            <a:xfrm>
              <a:off x="2926" y="1790"/>
              <a:ext cx="31" cy="11"/>
            </a:xfrm>
            <a:custGeom>
              <a:avLst/>
              <a:gdLst>
                <a:gd name="T0" fmla="*/ 0 w 31"/>
                <a:gd name="T1" fmla="*/ 0 h 11"/>
                <a:gd name="T2" fmla="*/ 0 w 31"/>
                <a:gd name="T3" fmla="*/ 11 h 11"/>
                <a:gd name="T4" fmla="*/ 31 w 31"/>
                <a:gd name="T5" fmla="*/ 11 h 11"/>
                <a:gd name="T6" fmla="*/ 31 w 31"/>
                <a:gd name="T7" fmla="*/ 0 h 11"/>
                <a:gd name="T8" fmla="*/ 0 w 31"/>
                <a:gd name="T9" fmla="*/ 0 h 11"/>
                <a:gd name="T10" fmla="*/ 2 w 31"/>
                <a:gd name="T11" fmla="*/ 3 h 11"/>
                <a:gd name="T12" fmla="*/ 29 w 31"/>
                <a:gd name="T13" fmla="*/ 3 h 11"/>
                <a:gd name="T14" fmla="*/ 27 w 31"/>
                <a:gd name="T15" fmla="*/ 2 h 11"/>
                <a:gd name="T16" fmla="*/ 27 w 31"/>
                <a:gd name="T17" fmla="*/ 9 h 11"/>
                <a:gd name="T18" fmla="*/ 29 w 31"/>
                <a:gd name="T19" fmla="*/ 7 h 11"/>
                <a:gd name="T20" fmla="*/ 2 w 31"/>
                <a:gd name="T21" fmla="*/ 7 h 11"/>
                <a:gd name="T22" fmla="*/ 4 w 31"/>
                <a:gd name="T23" fmla="*/ 9 h 11"/>
                <a:gd name="T24" fmla="*/ 4 w 31"/>
                <a:gd name="T25" fmla="*/ 2 h 11"/>
                <a:gd name="T26" fmla="*/ 2 w 31"/>
                <a:gd name="T27" fmla="*/ 3 h 11"/>
                <a:gd name="T28" fmla="*/ 0 w 31"/>
                <a:gd name="T29" fmla="*/ 0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11"/>
                <a:gd name="T47" fmla="*/ 31 w 31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11">
                  <a:moveTo>
                    <a:pt x="0" y="0"/>
                  </a:moveTo>
                  <a:lnTo>
                    <a:pt x="0" y="11"/>
                  </a:lnTo>
                  <a:lnTo>
                    <a:pt x="31" y="11"/>
                  </a:lnTo>
                  <a:lnTo>
                    <a:pt x="31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4367" name="Text Box 420"/>
          <p:cNvSpPr txBox="1">
            <a:spLocks noChangeArrowheads="1"/>
          </p:cNvSpPr>
          <p:nvPr/>
        </p:nvSpPr>
        <p:spPr bwMode="auto">
          <a:xfrm>
            <a:off x="5572132" y="5048252"/>
            <a:ext cx="1262056" cy="340735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/>
            <a:r>
              <a:rPr lang="en-US" altLang="ja-JP" sz="1600" b="1" dirty="0">
                <a:ea typeface="ＭＳ Ｐゴシック" charset="-128"/>
              </a:rPr>
              <a:t>De-</a:t>
            </a:r>
            <a:r>
              <a:rPr lang="en-US" altLang="ja-JP" sz="1600" b="1" dirty="0" err="1">
                <a:ea typeface="ＭＳ Ｐゴシック" charset="-128"/>
              </a:rPr>
              <a:t>Si,P</a:t>
            </a:r>
            <a:r>
              <a:rPr lang="en-US" altLang="ja-JP" sz="1600" b="1" dirty="0">
                <a:ea typeface="ＭＳ Ｐゴシック" charset="-128"/>
              </a:rPr>
              <a:t> Slag</a:t>
            </a:r>
          </a:p>
        </p:txBody>
      </p:sp>
      <p:sp>
        <p:nvSpPr>
          <p:cNvPr id="14368" name="Line 421"/>
          <p:cNvSpPr>
            <a:spLocks noChangeShapeType="1"/>
          </p:cNvSpPr>
          <p:nvPr/>
        </p:nvSpPr>
        <p:spPr bwMode="auto">
          <a:xfrm rot="10800000" flipH="1" flipV="1">
            <a:off x="6326188" y="4694240"/>
            <a:ext cx="4762" cy="3190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4" name="Group 422"/>
          <p:cNvGrpSpPr>
            <a:grpSpLocks/>
          </p:cNvGrpSpPr>
          <p:nvPr/>
        </p:nvGrpSpPr>
        <p:grpSpPr bwMode="auto">
          <a:xfrm>
            <a:off x="4475163" y="3786190"/>
            <a:ext cx="450850" cy="576262"/>
            <a:chOff x="2877" y="935"/>
            <a:chExt cx="284" cy="363"/>
          </a:xfrm>
        </p:grpSpPr>
        <p:sp>
          <p:nvSpPr>
            <p:cNvPr id="14449" name="Freeform 423"/>
            <p:cNvSpPr>
              <a:spLocks/>
            </p:cNvSpPr>
            <p:nvPr/>
          </p:nvSpPr>
          <p:spPr bwMode="auto">
            <a:xfrm>
              <a:off x="2913" y="1174"/>
              <a:ext cx="187" cy="94"/>
            </a:xfrm>
            <a:custGeom>
              <a:avLst/>
              <a:gdLst>
                <a:gd name="T0" fmla="*/ 0 w 362"/>
                <a:gd name="T1" fmla="*/ 0 h 207"/>
                <a:gd name="T2" fmla="*/ 0 w 362"/>
                <a:gd name="T3" fmla="*/ 3 h 207"/>
                <a:gd name="T4" fmla="*/ 2 w 362"/>
                <a:gd name="T5" fmla="*/ 4 h 207"/>
                <a:gd name="T6" fmla="*/ 5 w 362"/>
                <a:gd name="T7" fmla="*/ 4 h 207"/>
                <a:gd name="T8" fmla="*/ 9 w 362"/>
                <a:gd name="T9" fmla="*/ 4 h 207"/>
                <a:gd name="T10" fmla="*/ 13 w 362"/>
                <a:gd name="T11" fmla="*/ 3 h 207"/>
                <a:gd name="T12" fmla="*/ 13 w 362"/>
                <a:gd name="T13" fmla="*/ 2 h 207"/>
                <a:gd name="T14" fmla="*/ 13 w 362"/>
                <a:gd name="T15" fmla="*/ 0 h 207"/>
                <a:gd name="T16" fmla="*/ 12 w 362"/>
                <a:gd name="T17" fmla="*/ 0 h 207"/>
                <a:gd name="T18" fmla="*/ 10 w 362"/>
                <a:gd name="T19" fmla="*/ 0 h 207"/>
                <a:gd name="T20" fmla="*/ 9 w 362"/>
                <a:gd name="T21" fmla="*/ 0 h 207"/>
                <a:gd name="T22" fmla="*/ 7 w 362"/>
                <a:gd name="T23" fmla="*/ 1 h 207"/>
                <a:gd name="T24" fmla="*/ 7 w 362"/>
                <a:gd name="T25" fmla="*/ 1 h 207"/>
                <a:gd name="T26" fmla="*/ 6 w 362"/>
                <a:gd name="T27" fmla="*/ 1 h 207"/>
                <a:gd name="T28" fmla="*/ 6 w 362"/>
                <a:gd name="T29" fmla="*/ 1 h 207"/>
                <a:gd name="T30" fmla="*/ 5 w 362"/>
                <a:gd name="T31" fmla="*/ 0 h 207"/>
                <a:gd name="T32" fmla="*/ 2 w 362"/>
                <a:gd name="T33" fmla="*/ 0 h 207"/>
                <a:gd name="T34" fmla="*/ 0 w 362"/>
                <a:gd name="T35" fmla="*/ 0 h 207"/>
                <a:gd name="T36" fmla="*/ 0 w 362"/>
                <a:gd name="T37" fmla="*/ 0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2"/>
                <a:gd name="T58" fmla="*/ 0 h 207"/>
                <a:gd name="T59" fmla="*/ 362 w 362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2" h="207">
                  <a:moveTo>
                    <a:pt x="0" y="36"/>
                  </a:moveTo>
                  <a:lnTo>
                    <a:pt x="0" y="138"/>
                  </a:lnTo>
                  <a:lnTo>
                    <a:pt x="53" y="184"/>
                  </a:lnTo>
                  <a:lnTo>
                    <a:pt x="135" y="207"/>
                  </a:lnTo>
                  <a:lnTo>
                    <a:pt x="253" y="207"/>
                  </a:lnTo>
                  <a:lnTo>
                    <a:pt x="355" y="164"/>
                  </a:lnTo>
                  <a:lnTo>
                    <a:pt x="362" y="128"/>
                  </a:lnTo>
                  <a:lnTo>
                    <a:pt x="362" y="19"/>
                  </a:lnTo>
                  <a:lnTo>
                    <a:pt x="332" y="0"/>
                  </a:lnTo>
                  <a:lnTo>
                    <a:pt x="280" y="13"/>
                  </a:lnTo>
                  <a:lnTo>
                    <a:pt x="244" y="33"/>
                  </a:lnTo>
                  <a:lnTo>
                    <a:pt x="204" y="49"/>
                  </a:lnTo>
                  <a:lnTo>
                    <a:pt x="188" y="49"/>
                  </a:lnTo>
                  <a:lnTo>
                    <a:pt x="171" y="46"/>
                  </a:lnTo>
                  <a:lnTo>
                    <a:pt x="155" y="39"/>
                  </a:lnTo>
                  <a:lnTo>
                    <a:pt x="119" y="13"/>
                  </a:lnTo>
                  <a:lnTo>
                    <a:pt x="36" y="0"/>
                  </a:lnTo>
                  <a:lnTo>
                    <a:pt x="0" y="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50" name="Freeform 424"/>
            <p:cNvSpPr>
              <a:spLocks/>
            </p:cNvSpPr>
            <p:nvPr/>
          </p:nvSpPr>
          <p:spPr bwMode="auto">
            <a:xfrm>
              <a:off x="2879" y="982"/>
              <a:ext cx="280" cy="315"/>
            </a:xfrm>
            <a:custGeom>
              <a:avLst/>
              <a:gdLst>
                <a:gd name="T0" fmla="*/ 5 w 543"/>
                <a:gd name="T1" fmla="*/ 0 h 690"/>
                <a:gd name="T2" fmla="*/ 5 w 543"/>
                <a:gd name="T3" fmla="*/ 0 h 690"/>
                <a:gd name="T4" fmla="*/ 2 w 543"/>
                <a:gd name="T5" fmla="*/ 0 h 690"/>
                <a:gd name="T6" fmla="*/ 2 w 543"/>
                <a:gd name="T7" fmla="*/ 0 h 690"/>
                <a:gd name="T8" fmla="*/ 3 w 543"/>
                <a:gd name="T9" fmla="*/ 0 h 690"/>
                <a:gd name="T10" fmla="*/ 0 w 543"/>
                <a:gd name="T11" fmla="*/ 4 h 690"/>
                <a:gd name="T12" fmla="*/ 0 w 543"/>
                <a:gd name="T13" fmla="*/ 11 h 690"/>
                <a:gd name="T14" fmla="*/ 0 w 543"/>
                <a:gd name="T15" fmla="*/ 12 h 690"/>
                <a:gd name="T16" fmla="*/ 1 w 543"/>
                <a:gd name="T17" fmla="*/ 12 h 690"/>
                <a:gd name="T18" fmla="*/ 1 w 543"/>
                <a:gd name="T19" fmla="*/ 12 h 690"/>
                <a:gd name="T20" fmla="*/ 2 w 543"/>
                <a:gd name="T21" fmla="*/ 13 h 690"/>
                <a:gd name="T22" fmla="*/ 3 w 543"/>
                <a:gd name="T23" fmla="*/ 13 h 690"/>
                <a:gd name="T24" fmla="*/ 4 w 543"/>
                <a:gd name="T25" fmla="*/ 13 h 690"/>
                <a:gd name="T26" fmla="*/ 7 w 543"/>
                <a:gd name="T27" fmla="*/ 14 h 690"/>
                <a:gd name="T28" fmla="*/ 8 w 543"/>
                <a:gd name="T29" fmla="*/ 14 h 690"/>
                <a:gd name="T30" fmla="*/ 9 w 543"/>
                <a:gd name="T31" fmla="*/ 14 h 690"/>
                <a:gd name="T32" fmla="*/ 11 w 543"/>
                <a:gd name="T33" fmla="*/ 14 h 690"/>
                <a:gd name="T34" fmla="*/ 12 w 543"/>
                <a:gd name="T35" fmla="*/ 14 h 690"/>
                <a:gd name="T36" fmla="*/ 14 w 543"/>
                <a:gd name="T37" fmla="*/ 13 h 690"/>
                <a:gd name="T38" fmla="*/ 14 w 543"/>
                <a:gd name="T39" fmla="*/ 13 h 690"/>
                <a:gd name="T40" fmla="*/ 15 w 543"/>
                <a:gd name="T41" fmla="*/ 13 h 690"/>
                <a:gd name="T42" fmla="*/ 15 w 543"/>
                <a:gd name="T43" fmla="*/ 13 h 690"/>
                <a:gd name="T44" fmla="*/ 16 w 543"/>
                <a:gd name="T45" fmla="*/ 13 h 690"/>
                <a:gd name="T46" fmla="*/ 17 w 543"/>
                <a:gd name="T47" fmla="*/ 12 h 690"/>
                <a:gd name="T48" fmla="*/ 18 w 543"/>
                <a:gd name="T49" fmla="*/ 12 h 690"/>
                <a:gd name="T50" fmla="*/ 18 w 543"/>
                <a:gd name="T51" fmla="*/ 12 h 690"/>
                <a:gd name="T52" fmla="*/ 18 w 543"/>
                <a:gd name="T53" fmla="*/ 12 h 690"/>
                <a:gd name="T54" fmla="*/ 18 w 543"/>
                <a:gd name="T55" fmla="*/ 12 h 690"/>
                <a:gd name="T56" fmla="*/ 18 w 543"/>
                <a:gd name="T57" fmla="*/ 5 h 690"/>
                <a:gd name="T58" fmla="*/ 20 w 543"/>
                <a:gd name="T59" fmla="*/ 5 h 690"/>
                <a:gd name="T60" fmla="*/ 20 w 543"/>
                <a:gd name="T61" fmla="*/ 5 h 690"/>
                <a:gd name="T62" fmla="*/ 20 w 543"/>
                <a:gd name="T63" fmla="*/ 5 h 690"/>
                <a:gd name="T64" fmla="*/ 20 w 543"/>
                <a:gd name="T65" fmla="*/ 5 h 690"/>
                <a:gd name="T66" fmla="*/ 15 w 543"/>
                <a:gd name="T67" fmla="*/ 5 h 690"/>
                <a:gd name="T68" fmla="*/ 15 w 543"/>
                <a:gd name="T69" fmla="*/ 11 h 690"/>
                <a:gd name="T70" fmla="*/ 15 w 543"/>
                <a:gd name="T71" fmla="*/ 11 h 690"/>
                <a:gd name="T72" fmla="*/ 15 w 543"/>
                <a:gd name="T73" fmla="*/ 11 h 690"/>
                <a:gd name="T74" fmla="*/ 14 w 543"/>
                <a:gd name="T75" fmla="*/ 12 h 690"/>
                <a:gd name="T76" fmla="*/ 14 w 543"/>
                <a:gd name="T77" fmla="*/ 12 h 690"/>
                <a:gd name="T78" fmla="*/ 13 w 543"/>
                <a:gd name="T79" fmla="*/ 12 h 690"/>
                <a:gd name="T80" fmla="*/ 11 w 543"/>
                <a:gd name="T81" fmla="*/ 12 h 690"/>
                <a:gd name="T82" fmla="*/ 9 w 543"/>
                <a:gd name="T83" fmla="*/ 12 h 690"/>
                <a:gd name="T84" fmla="*/ 8 w 543"/>
                <a:gd name="T85" fmla="*/ 12 h 690"/>
                <a:gd name="T86" fmla="*/ 7 w 543"/>
                <a:gd name="T87" fmla="*/ 12 h 690"/>
                <a:gd name="T88" fmla="*/ 7 w 543"/>
                <a:gd name="T89" fmla="*/ 12 h 690"/>
                <a:gd name="T90" fmla="*/ 6 w 543"/>
                <a:gd name="T91" fmla="*/ 12 h 690"/>
                <a:gd name="T92" fmla="*/ 5 w 543"/>
                <a:gd name="T93" fmla="*/ 12 h 690"/>
                <a:gd name="T94" fmla="*/ 5 w 543"/>
                <a:gd name="T95" fmla="*/ 12 h 690"/>
                <a:gd name="T96" fmla="*/ 5 w 543"/>
                <a:gd name="T97" fmla="*/ 12 h 690"/>
                <a:gd name="T98" fmla="*/ 4 w 543"/>
                <a:gd name="T99" fmla="*/ 12 h 690"/>
                <a:gd name="T100" fmla="*/ 4 w 543"/>
                <a:gd name="T101" fmla="*/ 12 h 690"/>
                <a:gd name="T102" fmla="*/ 4 w 543"/>
                <a:gd name="T103" fmla="*/ 12 h 690"/>
                <a:gd name="T104" fmla="*/ 3 w 543"/>
                <a:gd name="T105" fmla="*/ 11 h 690"/>
                <a:gd name="T106" fmla="*/ 3 w 543"/>
                <a:gd name="T107" fmla="*/ 11 h 690"/>
                <a:gd name="T108" fmla="*/ 3 w 543"/>
                <a:gd name="T109" fmla="*/ 10 h 690"/>
                <a:gd name="T110" fmla="*/ 3 w 543"/>
                <a:gd name="T111" fmla="*/ 4 h 690"/>
                <a:gd name="T112" fmla="*/ 5 w 543"/>
                <a:gd name="T113" fmla="*/ 0 h 690"/>
                <a:gd name="T114" fmla="*/ 5 w 543"/>
                <a:gd name="T115" fmla="*/ 0 h 6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3"/>
                <a:gd name="T175" fmla="*/ 0 h 690"/>
                <a:gd name="T176" fmla="*/ 543 w 543"/>
                <a:gd name="T177" fmla="*/ 690 h 6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3" h="690">
                  <a:moveTo>
                    <a:pt x="142" y="13"/>
                  </a:moveTo>
                  <a:lnTo>
                    <a:pt x="142" y="0"/>
                  </a:lnTo>
                  <a:lnTo>
                    <a:pt x="50" y="0"/>
                  </a:lnTo>
                  <a:lnTo>
                    <a:pt x="50" y="16"/>
                  </a:lnTo>
                  <a:lnTo>
                    <a:pt x="73" y="16"/>
                  </a:lnTo>
                  <a:lnTo>
                    <a:pt x="0" y="181"/>
                  </a:lnTo>
                  <a:lnTo>
                    <a:pt x="0" y="578"/>
                  </a:lnTo>
                  <a:lnTo>
                    <a:pt x="0" y="588"/>
                  </a:lnTo>
                  <a:lnTo>
                    <a:pt x="7" y="601"/>
                  </a:lnTo>
                  <a:lnTo>
                    <a:pt x="20" y="615"/>
                  </a:lnTo>
                  <a:lnTo>
                    <a:pt x="53" y="641"/>
                  </a:lnTo>
                  <a:lnTo>
                    <a:pt x="76" y="654"/>
                  </a:lnTo>
                  <a:lnTo>
                    <a:pt x="109" y="667"/>
                  </a:lnTo>
                  <a:lnTo>
                    <a:pt x="185" y="687"/>
                  </a:lnTo>
                  <a:lnTo>
                    <a:pt x="221" y="690"/>
                  </a:lnTo>
                  <a:lnTo>
                    <a:pt x="250" y="690"/>
                  </a:lnTo>
                  <a:lnTo>
                    <a:pt x="306" y="690"/>
                  </a:lnTo>
                  <a:lnTo>
                    <a:pt x="339" y="684"/>
                  </a:lnTo>
                  <a:lnTo>
                    <a:pt x="379" y="674"/>
                  </a:lnTo>
                  <a:lnTo>
                    <a:pt x="398" y="667"/>
                  </a:lnTo>
                  <a:lnTo>
                    <a:pt x="412" y="661"/>
                  </a:lnTo>
                  <a:lnTo>
                    <a:pt x="431" y="654"/>
                  </a:lnTo>
                  <a:lnTo>
                    <a:pt x="441" y="644"/>
                  </a:lnTo>
                  <a:lnTo>
                    <a:pt x="461" y="631"/>
                  </a:lnTo>
                  <a:lnTo>
                    <a:pt x="481" y="618"/>
                  </a:lnTo>
                  <a:lnTo>
                    <a:pt x="487" y="608"/>
                  </a:lnTo>
                  <a:lnTo>
                    <a:pt x="490" y="601"/>
                  </a:lnTo>
                  <a:lnTo>
                    <a:pt x="490" y="598"/>
                  </a:lnTo>
                  <a:lnTo>
                    <a:pt x="490" y="240"/>
                  </a:lnTo>
                  <a:lnTo>
                    <a:pt x="533" y="240"/>
                  </a:lnTo>
                  <a:lnTo>
                    <a:pt x="533" y="256"/>
                  </a:lnTo>
                  <a:lnTo>
                    <a:pt x="543" y="256"/>
                  </a:lnTo>
                  <a:lnTo>
                    <a:pt x="543" y="217"/>
                  </a:lnTo>
                  <a:lnTo>
                    <a:pt x="425" y="217"/>
                  </a:lnTo>
                  <a:lnTo>
                    <a:pt x="425" y="549"/>
                  </a:lnTo>
                  <a:lnTo>
                    <a:pt x="415" y="575"/>
                  </a:lnTo>
                  <a:lnTo>
                    <a:pt x="408" y="578"/>
                  </a:lnTo>
                  <a:lnTo>
                    <a:pt x="395" y="592"/>
                  </a:lnTo>
                  <a:lnTo>
                    <a:pt x="375" y="605"/>
                  </a:lnTo>
                  <a:lnTo>
                    <a:pt x="349" y="615"/>
                  </a:lnTo>
                  <a:lnTo>
                    <a:pt x="300" y="624"/>
                  </a:lnTo>
                  <a:lnTo>
                    <a:pt x="250" y="628"/>
                  </a:lnTo>
                  <a:lnTo>
                    <a:pt x="224" y="628"/>
                  </a:lnTo>
                  <a:lnTo>
                    <a:pt x="201" y="624"/>
                  </a:lnTo>
                  <a:lnTo>
                    <a:pt x="181" y="618"/>
                  </a:lnTo>
                  <a:lnTo>
                    <a:pt x="161" y="615"/>
                  </a:lnTo>
                  <a:lnTo>
                    <a:pt x="142" y="608"/>
                  </a:lnTo>
                  <a:lnTo>
                    <a:pt x="129" y="605"/>
                  </a:lnTo>
                  <a:lnTo>
                    <a:pt x="122" y="601"/>
                  </a:lnTo>
                  <a:lnTo>
                    <a:pt x="119" y="598"/>
                  </a:lnTo>
                  <a:lnTo>
                    <a:pt x="115" y="595"/>
                  </a:lnTo>
                  <a:lnTo>
                    <a:pt x="106" y="588"/>
                  </a:lnTo>
                  <a:lnTo>
                    <a:pt x="79" y="569"/>
                  </a:lnTo>
                  <a:lnTo>
                    <a:pt x="69" y="549"/>
                  </a:lnTo>
                  <a:lnTo>
                    <a:pt x="66" y="539"/>
                  </a:lnTo>
                  <a:lnTo>
                    <a:pt x="66" y="187"/>
                  </a:lnTo>
                  <a:lnTo>
                    <a:pt x="142" y="16"/>
                  </a:lnTo>
                  <a:lnTo>
                    <a:pt x="142" y="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51" name="Freeform 425"/>
            <p:cNvSpPr>
              <a:spLocks/>
            </p:cNvSpPr>
            <p:nvPr/>
          </p:nvSpPr>
          <p:spPr bwMode="auto">
            <a:xfrm>
              <a:off x="2877" y="981"/>
              <a:ext cx="284" cy="317"/>
            </a:xfrm>
            <a:custGeom>
              <a:avLst/>
              <a:gdLst>
                <a:gd name="T0" fmla="*/ 2 w 549"/>
                <a:gd name="T1" fmla="*/ 0 h 696"/>
                <a:gd name="T2" fmla="*/ 3 w 549"/>
                <a:gd name="T3" fmla="*/ 0 h 696"/>
                <a:gd name="T4" fmla="*/ 0 w 549"/>
                <a:gd name="T5" fmla="*/ 4 h 696"/>
                <a:gd name="T6" fmla="*/ 1 w 549"/>
                <a:gd name="T7" fmla="*/ 12 h 696"/>
                <a:gd name="T8" fmla="*/ 2 w 549"/>
                <a:gd name="T9" fmla="*/ 13 h 696"/>
                <a:gd name="T10" fmla="*/ 3 w 549"/>
                <a:gd name="T11" fmla="*/ 13 h 696"/>
                <a:gd name="T12" fmla="*/ 7 w 549"/>
                <a:gd name="T13" fmla="*/ 14 h 696"/>
                <a:gd name="T14" fmla="*/ 11 w 549"/>
                <a:gd name="T15" fmla="*/ 14 h 696"/>
                <a:gd name="T16" fmla="*/ 14 w 549"/>
                <a:gd name="T17" fmla="*/ 13 h 696"/>
                <a:gd name="T18" fmla="*/ 15 w 549"/>
                <a:gd name="T19" fmla="*/ 13 h 696"/>
                <a:gd name="T20" fmla="*/ 17 w 549"/>
                <a:gd name="T21" fmla="*/ 13 h 696"/>
                <a:gd name="T22" fmla="*/ 18 w 549"/>
                <a:gd name="T23" fmla="*/ 12 h 696"/>
                <a:gd name="T24" fmla="*/ 19 w 549"/>
                <a:gd name="T25" fmla="*/ 12 h 696"/>
                <a:gd name="T26" fmla="*/ 18 w 549"/>
                <a:gd name="T27" fmla="*/ 5 h 696"/>
                <a:gd name="T28" fmla="*/ 20 w 549"/>
                <a:gd name="T29" fmla="*/ 5 h 696"/>
                <a:gd name="T30" fmla="*/ 20 w 549"/>
                <a:gd name="T31" fmla="*/ 5 h 696"/>
                <a:gd name="T32" fmla="*/ 16 w 549"/>
                <a:gd name="T33" fmla="*/ 4 h 696"/>
                <a:gd name="T34" fmla="*/ 15 w 549"/>
                <a:gd name="T35" fmla="*/ 11 h 696"/>
                <a:gd name="T36" fmla="*/ 15 w 549"/>
                <a:gd name="T37" fmla="*/ 11 h 696"/>
                <a:gd name="T38" fmla="*/ 14 w 549"/>
                <a:gd name="T39" fmla="*/ 12 h 696"/>
                <a:gd name="T40" fmla="*/ 13 w 549"/>
                <a:gd name="T41" fmla="*/ 12 h 696"/>
                <a:gd name="T42" fmla="*/ 9 w 549"/>
                <a:gd name="T43" fmla="*/ 12 h 696"/>
                <a:gd name="T44" fmla="*/ 7 w 549"/>
                <a:gd name="T45" fmla="*/ 12 h 696"/>
                <a:gd name="T46" fmla="*/ 6 w 549"/>
                <a:gd name="T47" fmla="*/ 12 h 696"/>
                <a:gd name="T48" fmla="*/ 5 w 549"/>
                <a:gd name="T49" fmla="*/ 12 h 696"/>
                <a:gd name="T50" fmla="*/ 5 w 549"/>
                <a:gd name="T51" fmla="*/ 12 h 696"/>
                <a:gd name="T52" fmla="*/ 4 w 549"/>
                <a:gd name="T53" fmla="*/ 12 h 696"/>
                <a:gd name="T54" fmla="*/ 3 w 549"/>
                <a:gd name="T55" fmla="*/ 11 h 696"/>
                <a:gd name="T56" fmla="*/ 3 w 549"/>
                <a:gd name="T57" fmla="*/ 10 h 696"/>
                <a:gd name="T58" fmla="*/ 6 w 549"/>
                <a:gd name="T59" fmla="*/ 0 h 696"/>
                <a:gd name="T60" fmla="*/ 5 w 549"/>
                <a:gd name="T61" fmla="*/ 0 h 696"/>
                <a:gd name="T62" fmla="*/ 3 w 549"/>
                <a:gd name="T63" fmla="*/ 4 h 696"/>
                <a:gd name="T64" fmla="*/ 3 w 549"/>
                <a:gd name="T65" fmla="*/ 11 h 696"/>
                <a:gd name="T66" fmla="*/ 4 w 549"/>
                <a:gd name="T67" fmla="*/ 12 h 696"/>
                <a:gd name="T68" fmla="*/ 5 w 549"/>
                <a:gd name="T69" fmla="*/ 12 h 696"/>
                <a:gd name="T70" fmla="*/ 5 w 549"/>
                <a:gd name="T71" fmla="*/ 12 h 696"/>
                <a:gd name="T72" fmla="*/ 7 w 549"/>
                <a:gd name="T73" fmla="*/ 12 h 696"/>
                <a:gd name="T74" fmla="*/ 9 w 549"/>
                <a:gd name="T75" fmla="*/ 12 h 696"/>
                <a:gd name="T76" fmla="*/ 11 w 549"/>
                <a:gd name="T77" fmla="*/ 12 h 696"/>
                <a:gd name="T78" fmla="*/ 14 w 549"/>
                <a:gd name="T79" fmla="*/ 12 h 696"/>
                <a:gd name="T80" fmla="*/ 15 w 549"/>
                <a:gd name="T81" fmla="*/ 11 h 696"/>
                <a:gd name="T82" fmla="*/ 16 w 549"/>
                <a:gd name="T83" fmla="*/ 11 h 696"/>
                <a:gd name="T84" fmla="*/ 16 w 549"/>
                <a:gd name="T85" fmla="*/ 5 h 696"/>
                <a:gd name="T86" fmla="*/ 20 w 549"/>
                <a:gd name="T87" fmla="*/ 5 h 696"/>
                <a:gd name="T88" fmla="*/ 20 w 549"/>
                <a:gd name="T89" fmla="*/ 5 h 696"/>
                <a:gd name="T90" fmla="*/ 20 w 549"/>
                <a:gd name="T91" fmla="*/ 5 h 696"/>
                <a:gd name="T92" fmla="*/ 20 w 549"/>
                <a:gd name="T93" fmla="*/ 5 h 696"/>
                <a:gd name="T94" fmla="*/ 18 w 549"/>
                <a:gd name="T95" fmla="*/ 12 h 696"/>
                <a:gd name="T96" fmla="*/ 18 w 549"/>
                <a:gd name="T97" fmla="*/ 12 h 696"/>
                <a:gd name="T98" fmla="*/ 17 w 549"/>
                <a:gd name="T99" fmla="*/ 13 h 696"/>
                <a:gd name="T100" fmla="*/ 16 w 549"/>
                <a:gd name="T101" fmla="*/ 13 h 696"/>
                <a:gd name="T102" fmla="*/ 14 w 549"/>
                <a:gd name="T103" fmla="*/ 13 h 696"/>
                <a:gd name="T104" fmla="*/ 13 w 549"/>
                <a:gd name="T105" fmla="*/ 14 h 696"/>
                <a:gd name="T106" fmla="*/ 8 w 549"/>
                <a:gd name="T107" fmla="*/ 14 h 696"/>
                <a:gd name="T108" fmla="*/ 4 w 549"/>
                <a:gd name="T109" fmla="*/ 13 h 696"/>
                <a:gd name="T110" fmla="*/ 2 w 549"/>
                <a:gd name="T111" fmla="*/ 13 h 696"/>
                <a:gd name="T112" fmla="*/ 1 w 549"/>
                <a:gd name="T113" fmla="*/ 12 h 696"/>
                <a:gd name="T114" fmla="*/ 1 w 549"/>
                <a:gd name="T115" fmla="*/ 12 h 696"/>
                <a:gd name="T116" fmla="*/ 1 w 549"/>
                <a:gd name="T117" fmla="*/ 4 h 696"/>
                <a:gd name="T118" fmla="*/ 2 w 549"/>
                <a:gd name="T119" fmla="*/ 0 h 696"/>
                <a:gd name="T120" fmla="*/ 2 w 549"/>
                <a:gd name="T121" fmla="*/ 0 h 696"/>
                <a:gd name="T122" fmla="*/ 5 w 549"/>
                <a:gd name="T123" fmla="*/ 0 h 696"/>
                <a:gd name="T124" fmla="*/ 6 w 549"/>
                <a:gd name="T125" fmla="*/ 0 h 6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9"/>
                <a:gd name="T190" fmla="*/ 0 h 696"/>
                <a:gd name="T191" fmla="*/ 549 w 549"/>
                <a:gd name="T192" fmla="*/ 696 h 6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9" h="696">
                  <a:moveTo>
                    <a:pt x="148" y="0"/>
                  </a:moveTo>
                  <a:lnTo>
                    <a:pt x="49" y="0"/>
                  </a:lnTo>
                  <a:lnTo>
                    <a:pt x="49" y="23"/>
                  </a:lnTo>
                  <a:lnTo>
                    <a:pt x="76" y="23"/>
                  </a:lnTo>
                  <a:lnTo>
                    <a:pt x="72" y="19"/>
                  </a:lnTo>
                  <a:lnTo>
                    <a:pt x="0" y="184"/>
                  </a:lnTo>
                  <a:lnTo>
                    <a:pt x="0" y="591"/>
                  </a:lnTo>
                  <a:lnTo>
                    <a:pt x="7" y="608"/>
                  </a:lnTo>
                  <a:lnTo>
                    <a:pt x="20" y="621"/>
                  </a:lnTo>
                  <a:lnTo>
                    <a:pt x="53" y="647"/>
                  </a:lnTo>
                  <a:lnTo>
                    <a:pt x="56" y="647"/>
                  </a:lnTo>
                  <a:lnTo>
                    <a:pt x="79" y="660"/>
                  </a:lnTo>
                  <a:lnTo>
                    <a:pt x="112" y="673"/>
                  </a:lnTo>
                  <a:lnTo>
                    <a:pt x="188" y="693"/>
                  </a:lnTo>
                  <a:lnTo>
                    <a:pt x="224" y="696"/>
                  </a:lnTo>
                  <a:lnTo>
                    <a:pt x="309" y="696"/>
                  </a:lnTo>
                  <a:lnTo>
                    <a:pt x="342" y="690"/>
                  </a:lnTo>
                  <a:lnTo>
                    <a:pt x="382" y="680"/>
                  </a:lnTo>
                  <a:lnTo>
                    <a:pt x="401" y="673"/>
                  </a:lnTo>
                  <a:lnTo>
                    <a:pt x="415" y="667"/>
                  </a:lnTo>
                  <a:lnTo>
                    <a:pt x="438" y="660"/>
                  </a:lnTo>
                  <a:lnTo>
                    <a:pt x="447" y="650"/>
                  </a:lnTo>
                  <a:lnTo>
                    <a:pt x="487" y="624"/>
                  </a:lnTo>
                  <a:lnTo>
                    <a:pt x="493" y="614"/>
                  </a:lnTo>
                  <a:lnTo>
                    <a:pt x="493" y="611"/>
                  </a:lnTo>
                  <a:lnTo>
                    <a:pt x="497" y="604"/>
                  </a:lnTo>
                  <a:lnTo>
                    <a:pt x="497" y="243"/>
                  </a:lnTo>
                  <a:lnTo>
                    <a:pt x="493" y="246"/>
                  </a:lnTo>
                  <a:lnTo>
                    <a:pt x="536" y="246"/>
                  </a:lnTo>
                  <a:lnTo>
                    <a:pt x="533" y="243"/>
                  </a:lnTo>
                  <a:lnTo>
                    <a:pt x="533" y="263"/>
                  </a:lnTo>
                  <a:lnTo>
                    <a:pt x="549" y="263"/>
                  </a:lnTo>
                  <a:lnTo>
                    <a:pt x="549" y="217"/>
                  </a:lnTo>
                  <a:lnTo>
                    <a:pt x="424" y="217"/>
                  </a:lnTo>
                  <a:lnTo>
                    <a:pt x="424" y="552"/>
                  </a:lnTo>
                  <a:lnTo>
                    <a:pt x="415" y="578"/>
                  </a:lnTo>
                  <a:lnTo>
                    <a:pt x="418" y="575"/>
                  </a:lnTo>
                  <a:lnTo>
                    <a:pt x="408" y="578"/>
                  </a:lnTo>
                  <a:lnTo>
                    <a:pt x="395" y="591"/>
                  </a:lnTo>
                  <a:lnTo>
                    <a:pt x="375" y="604"/>
                  </a:lnTo>
                  <a:lnTo>
                    <a:pt x="378" y="604"/>
                  </a:lnTo>
                  <a:lnTo>
                    <a:pt x="352" y="614"/>
                  </a:lnTo>
                  <a:lnTo>
                    <a:pt x="303" y="624"/>
                  </a:lnTo>
                  <a:lnTo>
                    <a:pt x="253" y="627"/>
                  </a:lnTo>
                  <a:lnTo>
                    <a:pt x="227" y="627"/>
                  </a:lnTo>
                  <a:lnTo>
                    <a:pt x="204" y="624"/>
                  </a:lnTo>
                  <a:lnTo>
                    <a:pt x="184" y="618"/>
                  </a:lnTo>
                  <a:lnTo>
                    <a:pt x="164" y="614"/>
                  </a:lnTo>
                  <a:lnTo>
                    <a:pt x="145" y="608"/>
                  </a:lnTo>
                  <a:lnTo>
                    <a:pt x="132" y="604"/>
                  </a:lnTo>
                  <a:lnTo>
                    <a:pt x="125" y="601"/>
                  </a:lnTo>
                  <a:lnTo>
                    <a:pt x="128" y="601"/>
                  </a:lnTo>
                  <a:lnTo>
                    <a:pt x="122" y="595"/>
                  </a:lnTo>
                  <a:lnTo>
                    <a:pt x="112" y="588"/>
                  </a:lnTo>
                  <a:lnTo>
                    <a:pt x="86" y="568"/>
                  </a:lnTo>
                  <a:lnTo>
                    <a:pt x="86" y="572"/>
                  </a:lnTo>
                  <a:lnTo>
                    <a:pt x="76" y="552"/>
                  </a:lnTo>
                  <a:lnTo>
                    <a:pt x="72" y="542"/>
                  </a:lnTo>
                  <a:lnTo>
                    <a:pt x="72" y="190"/>
                  </a:lnTo>
                  <a:lnTo>
                    <a:pt x="148" y="19"/>
                  </a:lnTo>
                  <a:lnTo>
                    <a:pt x="148" y="0"/>
                  </a:lnTo>
                  <a:lnTo>
                    <a:pt x="141" y="3"/>
                  </a:lnTo>
                  <a:lnTo>
                    <a:pt x="141" y="19"/>
                  </a:lnTo>
                  <a:lnTo>
                    <a:pt x="66" y="190"/>
                  </a:lnTo>
                  <a:lnTo>
                    <a:pt x="66" y="542"/>
                  </a:lnTo>
                  <a:lnTo>
                    <a:pt x="69" y="552"/>
                  </a:lnTo>
                  <a:lnTo>
                    <a:pt x="79" y="575"/>
                  </a:lnTo>
                  <a:lnTo>
                    <a:pt x="105" y="595"/>
                  </a:lnTo>
                  <a:lnTo>
                    <a:pt x="115" y="601"/>
                  </a:lnTo>
                  <a:lnTo>
                    <a:pt x="122" y="608"/>
                  </a:lnTo>
                  <a:lnTo>
                    <a:pt x="132" y="611"/>
                  </a:lnTo>
                  <a:lnTo>
                    <a:pt x="145" y="614"/>
                  </a:lnTo>
                  <a:lnTo>
                    <a:pt x="164" y="621"/>
                  </a:lnTo>
                  <a:lnTo>
                    <a:pt x="184" y="624"/>
                  </a:lnTo>
                  <a:lnTo>
                    <a:pt x="204" y="631"/>
                  </a:lnTo>
                  <a:lnTo>
                    <a:pt x="227" y="634"/>
                  </a:lnTo>
                  <a:lnTo>
                    <a:pt x="253" y="634"/>
                  </a:lnTo>
                  <a:lnTo>
                    <a:pt x="303" y="631"/>
                  </a:lnTo>
                  <a:lnTo>
                    <a:pt x="352" y="621"/>
                  </a:lnTo>
                  <a:lnTo>
                    <a:pt x="378" y="611"/>
                  </a:lnTo>
                  <a:lnTo>
                    <a:pt x="401" y="598"/>
                  </a:lnTo>
                  <a:lnTo>
                    <a:pt x="415" y="585"/>
                  </a:lnTo>
                  <a:lnTo>
                    <a:pt x="411" y="585"/>
                  </a:lnTo>
                  <a:lnTo>
                    <a:pt x="421" y="581"/>
                  </a:lnTo>
                  <a:lnTo>
                    <a:pt x="431" y="552"/>
                  </a:lnTo>
                  <a:lnTo>
                    <a:pt x="431" y="220"/>
                  </a:lnTo>
                  <a:lnTo>
                    <a:pt x="428" y="223"/>
                  </a:lnTo>
                  <a:lnTo>
                    <a:pt x="546" y="223"/>
                  </a:lnTo>
                  <a:lnTo>
                    <a:pt x="543" y="220"/>
                  </a:lnTo>
                  <a:lnTo>
                    <a:pt x="543" y="259"/>
                  </a:lnTo>
                  <a:lnTo>
                    <a:pt x="546" y="256"/>
                  </a:lnTo>
                  <a:lnTo>
                    <a:pt x="536" y="256"/>
                  </a:lnTo>
                  <a:lnTo>
                    <a:pt x="540" y="259"/>
                  </a:lnTo>
                  <a:lnTo>
                    <a:pt x="540" y="240"/>
                  </a:lnTo>
                  <a:lnTo>
                    <a:pt x="490" y="240"/>
                  </a:lnTo>
                  <a:lnTo>
                    <a:pt x="490" y="604"/>
                  </a:lnTo>
                  <a:lnTo>
                    <a:pt x="487" y="611"/>
                  </a:lnTo>
                  <a:lnTo>
                    <a:pt x="487" y="608"/>
                  </a:lnTo>
                  <a:lnTo>
                    <a:pt x="480" y="618"/>
                  </a:lnTo>
                  <a:lnTo>
                    <a:pt x="441" y="644"/>
                  </a:lnTo>
                  <a:lnTo>
                    <a:pt x="431" y="654"/>
                  </a:lnTo>
                  <a:lnTo>
                    <a:pt x="434" y="654"/>
                  </a:lnTo>
                  <a:lnTo>
                    <a:pt x="415" y="660"/>
                  </a:lnTo>
                  <a:lnTo>
                    <a:pt x="401" y="667"/>
                  </a:lnTo>
                  <a:lnTo>
                    <a:pt x="382" y="673"/>
                  </a:lnTo>
                  <a:lnTo>
                    <a:pt x="342" y="683"/>
                  </a:lnTo>
                  <a:lnTo>
                    <a:pt x="309" y="690"/>
                  </a:lnTo>
                  <a:lnTo>
                    <a:pt x="224" y="690"/>
                  </a:lnTo>
                  <a:lnTo>
                    <a:pt x="188" y="687"/>
                  </a:lnTo>
                  <a:lnTo>
                    <a:pt x="112" y="667"/>
                  </a:lnTo>
                  <a:lnTo>
                    <a:pt x="79" y="654"/>
                  </a:lnTo>
                  <a:lnTo>
                    <a:pt x="56" y="641"/>
                  </a:lnTo>
                  <a:lnTo>
                    <a:pt x="59" y="641"/>
                  </a:lnTo>
                  <a:lnTo>
                    <a:pt x="26" y="614"/>
                  </a:lnTo>
                  <a:lnTo>
                    <a:pt x="13" y="601"/>
                  </a:lnTo>
                  <a:lnTo>
                    <a:pt x="13" y="604"/>
                  </a:lnTo>
                  <a:lnTo>
                    <a:pt x="7" y="591"/>
                  </a:lnTo>
                  <a:lnTo>
                    <a:pt x="7" y="184"/>
                  </a:lnTo>
                  <a:lnTo>
                    <a:pt x="79" y="16"/>
                  </a:lnTo>
                  <a:lnTo>
                    <a:pt x="53" y="16"/>
                  </a:lnTo>
                  <a:lnTo>
                    <a:pt x="56" y="19"/>
                  </a:lnTo>
                  <a:lnTo>
                    <a:pt x="56" y="3"/>
                  </a:lnTo>
                  <a:lnTo>
                    <a:pt x="53" y="6"/>
                  </a:lnTo>
                  <a:lnTo>
                    <a:pt x="145" y="6"/>
                  </a:lnTo>
                  <a:lnTo>
                    <a:pt x="141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52" name="Freeform 426"/>
            <p:cNvSpPr>
              <a:spLocks/>
            </p:cNvSpPr>
            <p:nvPr/>
          </p:nvSpPr>
          <p:spPr bwMode="auto">
            <a:xfrm>
              <a:off x="3066" y="982"/>
              <a:ext cx="93" cy="83"/>
            </a:xfrm>
            <a:custGeom>
              <a:avLst/>
              <a:gdLst>
                <a:gd name="T0" fmla="*/ 0 w 181"/>
                <a:gd name="T1" fmla="*/ 0 h 181"/>
                <a:gd name="T2" fmla="*/ 2 w 181"/>
                <a:gd name="T3" fmla="*/ 4 h 181"/>
                <a:gd name="T4" fmla="*/ 7 w 181"/>
                <a:gd name="T5" fmla="*/ 4 h 181"/>
                <a:gd name="T6" fmla="*/ 7 w 181"/>
                <a:gd name="T7" fmla="*/ 3 h 181"/>
                <a:gd name="T8" fmla="*/ 6 w 181"/>
                <a:gd name="T9" fmla="*/ 3 h 181"/>
                <a:gd name="T10" fmla="*/ 6 w 181"/>
                <a:gd name="T11" fmla="*/ 3 h 181"/>
                <a:gd name="T12" fmla="*/ 4 w 181"/>
                <a:gd name="T13" fmla="*/ 3 h 181"/>
                <a:gd name="T14" fmla="*/ 3 w 181"/>
                <a:gd name="T15" fmla="*/ 0 h 181"/>
                <a:gd name="T16" fmla="*/ 3 w 181"/>
                <a:gd name="T17" fmla="*/ 0 h 181"/>
                <a:gd name="T18" fmla="*/ 3 w 181"/>
                <a:gd name="T19" fmla="*/ 0 h 181"/>
                <a:gd name="T20" fmla="*/ 0 w 181"/>
                <a:gd name="T21" fmla="*/ 0 h 181"/>
                <a:gd name="T22" fmla="*/ 0 w 181"/>
                <a:gd name="T23" fmla="*/ 0 h 1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81"/>
                <a:gd name="T38" fmla="*/ 181 w 181"/>
                <a:gd name="T39" fmla="*/ 181 h 1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81">
                  <a:moveTo>
                    <a:pt x="0" y="16"/>
                  </a:moveTo>
                  <a:lnTo>
                    <a:pt x="63" y="181"/>
                  </a:lnTo>
                  <a:lnTo>
                    <a:pt x="181" y="181"/>
                  </a:lnTo>
                  <a:lnTo>
                    <a:pt x="181" y="135"/>
                  </a:lnTo>
                  <a:lnTo>
                    <a:pt x="171" y="135"/>
                  </a:lnTo>
                  <a:lnTo>
                    <a:pt x="171" y="151"/>
                  </a:lnTo>
                  <a:lnTo>
                    <a:pt x="122" y="151"/>
                  </a:lnTo>
                  <a:lnTo>
                    <a:pt x="69" y="16"/>
                  </a:lnTo>
                  <a:lnTo>
                    <a:pt x="92" y="16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53" name="Freeform 427"/>
            <p:cNvSpPr>
              <a:spLocks/>
            </p:cNvSpPr>
            <p:nvPr/>
          </p:nvSpPr>
          <p:spPr bwMode="auto">
            <a:xfrm>
              <a:off x="3064" y="981"/>
              <a:ext cx="97" cy="85"/>
            </a:xfrm>
            <a:custGeom>
              <a:avLst/>
              <a:gdLst>
                <a:gd name="T0" fmla="*/ 0 w 187"/>
                <a:gd name="T1" fmla="*/ 0 h 187"/>
                <a:gd name="T2" fmla="*/ 3 w 187"/>
                <a:gd name="T3" fmla="*/ 4 h 187"/>
                <a:gd name="T4" fmla="*/ 7 w 187"/>
                <a:gd name="T5" fmla="*/ 4 h 187"/>
                <a:gd name="T6" fmla="*/ 7 w 187"/>
                <a:gd name="T7" fmla="*/ 3 h 187"/>
                <a:gd name="T8" fmla="*/ 6 w 187"/>
                <a:gd name="T9" fmla="*/ 3 h 187"/>
                <a:gd name="T10" fmla="*/ 6 w 187"/>
                <a:gd name="T11" fmla="*/ 3 h 187"/>
                <a:gd name="T12" fmla="*/ 6 w 187"/>
                <a:gd name="T13" fmla="*/ 3 h 187"/>
                <a:gd name="T14" fmla="*/ 5 w 187"/>
                <a:gd name="T15" fmla="*/ 3 h 187"/>
                <a:gd name="T16" fmla="*/ 5 w 187"/>
                <a:gd name="T17" fmla="*/ 3 h 187"/>
                <a:gd name="T18" fmla="*/ 3 w 187"/>
                <a:gd name="T19" fmla="*/ 0 h 187"/>
                <a:gd name="T20" fmla="*/ 3 w 187"/>
                <a:gd name="T21" fmla="*/ 0 h 187"/>
                <a:gd name="T22" fmla="*/ 4 w 187"/>
                <a:gd name="T23" fmla="*/ 0 h 187"/>
                <a:gd name="T24" fmla="*/ 4 w 187"/>
                <a:gd name="T25" fmla="*/ 0 h 187"/>
                <a:gd name="T26" fmla="*/ 0 w 187"/>
                <a:gd name="T27" fmla="*/ 0 h 187"/>
                <a:gd name="T28" fmla="*/ 0 w 187"/>
                <a:gd name="T29" fmla="*/ 0 h 187"/>
                <a:gd name="T30" fmla="*/ 1 w 187"/>
                <a:gd name="T31" fmla="*/ 0 h 187"/>
                <a:gd name="T32" fmla="*/ 1 w 187"/>
                <a:gd name="T33" fmla="*/ 0 h 187"/>
                <a:gd name="T34" fmla="*/ 1 w 187"/>
                <a:gd name="T35" fmla="*/ 0 h 187"/>
                <a:gd name="T36" fmla="*/ 4 w 187"/>
                <a:gd name="T37" fmla="*/ 0 h 187"/>
                <a:gd name="T38" fmla="*/ 4 w 187"/>
                <a:gd name="T39" fmla="*/ 0 h 187"/>
                <a:gd name="T40" fmla="*/ 4 w 187"/>
                <a:gd name="T41" fmla="*/ 0 h 187"/>
                <a:gd name="T42" fmla="*/ 4 w 187"/>
                <a:gd name="T43" fmla="*/ 0 h 187"/>
                <a:gd name="T44" fmla="*/ 3 w 187"/>
                <a:gd name="T45" fmla="*/ 0 h 187"/>
                <a:gd name="T46" fmla="*/ 5 w 187"/>
                <a:gd name="T47" fmla="*/ 3 h 187"/>
                <a:gd name="T48" fmla="*/ 7 w 187"/>
                <a:gd name="T49" fmla="*/ 3 h 187"/>
                <a:gd name="T50" fmla="*/ 7 w 187"/>
                <a:gd name="T51" fmla="*/ 3 h 187"/>
                <a:gd name="T52" fmla="*/ 6 w 187"/>
                <a:gd name="T53" fmla="*/ 3 h 187"/>
                <a:gd name="T54" fmla="*/ 7 w 187"/>
                <a:gd name="T55" fmla="*/ 3 h 187"/>
                <a:gd name="T56" fmla="*/ 7 w 187"/>
                <a:gd name="T57" fmla="*/ 3 h 187"/>
                <a:gd name="T58" fmla="*/ 7 w 187"/>
                <a:gd name="T59" fmla="*/ 4 h 187"/>
                <a:gd name="T60" fmla="*/ 7 w 187"/>
                <a:gd name="T61" fmla="*/ 4 h 187"/>
                <a:gd name="T62" fmla="*/ 3 w 187"/>
                <a:gd name="T63" fmla="*/ 4 h 187"/>
                <a:gd name="T64" fmla="*/ 3 w 187"/>
                <a:gd name="T65" fmla="*/ 4 h 187"/>
                <a:gd name="T66" fmla="*/ 1 w 187"/>
                <a:gd name="T67" fmla="*/ 0 h 187"/>
                <a:gd name="T68" fmla="*/ 0 w 187"/>
                <a:gd name="T69" fmla="*/ 0 h 1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7"/>
                <a:gd name="T106" fmla="*/ 0 h 187"/>
                <a:gd name="T107" fmla="*/ 187 w 187"/>
                <a:gd name="T108" fmla="*/ 187 h 1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7" h="187">
                  <a:moveTo>
                    <a:pt x="0" y="19"/>
                  </a:moveTo>
                  <a:lnTo>
                    <a:pt x="62" y="187"/>
                  </a:lnTo>
                  <a:lnTo>
                    <a:pt x="187" y="187"/>
                  </a:lnTo>
                  <a:lnTo>
                    <a:pt x="187" y="134"/>
                  </a:lnTo>
                  <a:lnTo>
                    <a:pt x="171" y="134"/>
                  </a:lnTo>
                  <a:lnTo>
                    <a:pt x="171" y="154"/>
                  </a:lnTo>
                  <a:lnTo>
                    <a:pt x="174" y="151"/>
                  </a:lnTo>
                  <a:lnTo>
                    <a:pt x="125" y="151"/>
                  </a:lnTo>
                  <a:lnTo>
                    <a:pt x="128" y="154"/>
                  </a:lnTo>
                  <a:lnTo>
                    <a:pt x="76" y="19"/>
                  </a:lnTo>
                  <a:lnTo>
                    <a:pt x="72" y="23"/>
                  </a:lnTo>
                  <a:lnTo>
                    <a:pt x="99" y="23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6" y="3"/>
                  </a:lnTo>
                  <a:lnTo>
                    <a:pt x="3" y="6"/>
                  </a:lnTo>
                  <a:lnTo>
                    <a:pt x="95" y="6"/>
                  </a:lnTo>
                  <a:lnTo>
                    <a:pt x="92" y="3"/>
                  </a:lnTo>
                  <a:lnTo>
                    <a:pt x="92" y="19"/>
                  </a:lnTo>
                  <a:lnTo>
                    <a:pt x="95" y="16"/>
                  </a:lnTo>
                  <a:lnTo>
                    <a:pt x="69" y="16"/>
                  </a:lnTo>
                  <a:lnTo>
                    <a:pt x="122" y="157"/>
                  </a:lnTo>
                  <a:lnTo>
                    <a:pt x="178" y="157"/>
                  </a:lnTo>
                  <a:lnTo>
                    <a:pt x="178" y="138"/>
                  </a:lnTo>
                  <a:lnTo>
                    <a:pt x="174" y="141"/>
                  </a:lnTo>
                  <a:lnTo>
                    <a:pt x="184" y="141"/>
                  </a:lnTo>
                  <a:lnTo>
                    <a:pt x="181" y="138"/>
                  </a:lnTo>
                  <a:lnTo>
                    <a:pt x="181" y="184"/>
                  </a:lnTo>
                  <a:lnTo>
                    <a:pt x="184" y="180"/>
                  </a:lnTo>
                  <a:lnTo>
                    <a:pt x="66" y="180"/>
                  </a:lnTo>
                  <a:lnTo>
                    <a:pt x="69" y="184"/>
                  </a:lnTo>
                  <a:lnTo>
                    <a:pt x="6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54" name="Freeform 428"/>
            <p:cNvSpPr>
              <a:spLocks/>
            </p:cNvSpPr>
            <p:nvPr/>
          </p:nvSpPr>
          <p:spPr bwMode="auto">
            <a:xfrm>
              <a:off x="2935" y="1256"/>
              <a:ext cx="20" cy="33"/>
            </a:xfrm>
            <a:custGeom>
              <a:avLst/>
              <a:gdLst>
                <a:gd name="T0" fmla="*/ 1 w 39"/>
                <a:gd name="T1" fmla="*/ 0 h 73"/>
                <a:gd name="T2" fmla="*/ 0 w 39"/>
                <a:gd name="T3" fmla="*/ 1 h 73"/>
                <a:gd name="T4" fmla="*/ 1 w 39"/>
                <a:gd name="T5" fmla="*/ 1 h 73"/>
                <a:gd name="T6" fmla="*/ 2 w 39"/>
                <a:gd name="T7" fmla="*/ 0 h 73"/>
                <a:gd name="T8" fmla="*/ 1 w 39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"/>
                <a:gd name="T17" fmla="*/ 39 w 39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">
                  <a:moveTo>
                    <a:pt x="23" y="0"/>
                  </a:moveTo>
                  <a:lnTo>
                    <a:pt x="0" y="66"/>
                  </a:lnTo>
                  <a:lnTo>
                    <a:pt x="16" y="73"/>
                  </a:lnTo>
                  <a:lnTo>
                    <a:pt x="3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55" name="Freeform 429"/>
            <p:cNvSpPr>
              <a:spLocks/>
            </p:cNvSpPr>
            <p:nvPr/>
          </p:nvSpPr>
          <p:spPr bwMode="auto">
            <a:xfrm>
              <a:off x="2933" y="1255"/>
              <a:ext cx="24" cy="36"/>
            </a:xfrm>
            <a:custGeom>
              <a:avLst/>
              <a:gdLst>
                <a:gd name="T0" fmla="*/ 1 w 46"/>
                <a:gd name="T1" fmla="*/ 0 h 79"/>
                <a:gd name="T2" fmla="*/ 0 w 46"/>
                <a:gd name="T3" fmla="*/ 1 h 79"/>
                <a:gd name="T4" fmla="*/ 1 w 46"/>
                <a:gd name="T5" fmla="*/ 1 h 79"/>
                <a:gd name="T6" fmla="*/ 2 w 46"/>
                <a:gd name="T7" fmla="*/ 0 h 79"/>
                <a:gd name="T8" fmla="*/ 1 w 46"/>
                <a:gd name="T9" fmla="*/ 0 h 79"/>
                <a:gd name="T10" fmla="*/ 1 w 46"/>
                <a:gd name="T11" fmla="*/ 0 h 79"/>
                <a:gd name="T12" fmla="*/ 2 w 46"/>
                <a:gd name="T13" fmla="*/ 0 h 79"/>
                <a:gd name="T14" fmla="*/ 2 w 46"/>
                <a:gd name="T15" fmla="*/ 0 h 79"/>
                <a:gd name="T16" fmla="*/ 1 w 46"/>
                <a:gd name="T17" fmla="*/ 1 h 79"/>
                <a:gd name="T18" fmla="*/ 1 w 46"/>
                <a:gd name="T19" fmla="*/ 1 h 79"/>
                <a:gd name="T20" fmla="*/ 1 w 46"/>
                <a:gd name="T21" fmla="*/ 1 h 79"/>
                <a:gd name="T22" fmla="*/ 1 w 46"/>
                <a:gd name="T23" fmla="*/ 1 h 79"/>
                <a:gd name="T24" fmla="*/ 1 w 46"/>
                <a:gd name="T25" fmla="*/ 0 h 79"/>
                <a:gd name="T26" fmla="*/ 1 w 46"/>
                <a:gd name="T27" fmla="*/ 0 h 79"/>
                <a:gd name="T28" fmla="*/ 1 w 46"/>
                <a:gd name="T29" fmla="*/ 0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79"/>
                <a:gd name="T47" fmla="*/ 46 w 46"/>
                <a:gd name="T48" fmla="*/ 79 h 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79">
                  <a:moveTo>
                    <a:pt x="26" y="0"/>
                  </a:moveTo>
                  <a:lnTo>
                    <a:pt x="0" y="69"/>
                  </a:lnTo>
                  <a:lnTo>
                    <a:pt x="19" y="79"/>
                  </a:lnTo>
                  <a:lnTo>
                    <a:pt x="46" y="1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42" y="13"/>
                  </a:lnTo>
                  <a:lnTo>
                    <a:pt x="39" y="10"/>
                  </a:lnTo>
                  <a:lnTo>
                    <a:pt x="16" y="76"/>
                  </a:lnTo>
                  <a:lnTo>
                    <a:pt x="19" y="72"/>
                  </a:lnTo>
                  <a:lnTo>
                    <a:pt x="3" y="66"/>
                  </a:lnTo>
                  <a:lnTo>
                    <a:pt x="6" y="69"/>
                  </a:lnTo>
                  <a:lnTo>
                    <a:pt x="29" y="3"/>
                  </a:lnTo>
                  <a:lnTo>
                    <a:pt x="26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56" name="Freeform 430"/>
            <p:cNvSpPr>
              <a:spLocks/>
            </p:cNvSpPr>
            <p:nvPr/>
          </p:nvSpPr>
          <p:spPr bwMode="auto">
            <a:xfrm>
              <a:off x="3055" y="1259"/>
              <a:ext cx="20" cy="33"/>
            </a:xfrm>
            <a:custGeom>
              <a:avLst/>
              <a:gdLst>
                <a:gd name="T0" fmla="*/ 1 w 37"/>
                <a:gd name="T1" fmla="*/ 0 h 72"/>
                <a:gd name="T2" fmla="*/ 2 w 37"/>
                <a:gd name="T3" fmla="*/ 1 h 72"/>
                <a:gd name="T4" fmla="*/ 1 w 37"/>
                <a:gd name="T5" fmla="*/ 1 h 72"/>
                <a:gd name="T6" fmla="*/ 0 w 37"/>
                <a:gd name="T7" fmla="*/ 0 h 72"/>
                <a:gd name="T8" fmla="*/ 1 w 37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2"/>
                <a:gd name="T17" fmla="*/ 37 w 37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2">
                  <a:moveTo>
                    <a:pt x="20" y="0"/>
                  </a:moveTo>
                  <a:lnTo>
                    <a:pt x="37" y="66"/>
                  </a:lnTo>
                  <a:lnTo>
                    <a:pt x="20" y="72"/>
                  </a:lnTo>
                  <a:lnTo>
                    <a:pt x="0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57" name="Freeform 431"/>
            <p:cNvSpPr>
              <a:spLocks/>
            </p:cNvSpPr>
            <p:nvPr/>
          </p:nvSpPr>
          <p:spPr bwMode="auto">
            <a:xfrm>
              <a:off x="3054" y="1258"/>
              <a:ext cx="22" cy="36"/>
            </a:xfrm>
            <a:custGeom>
              <a:avLst/>
              <a:gdLst>
                <a:gd name="T0" fmla="*/ 1 w 43"/>
                <a:gd name="T1" fmla="*/ 0 h 79"/>
                <a:gd name="T2" fmla="*/ 1 w 43"/>
                <a:gd name="T3" fmla="*/ 0 h 79"/>
                <a:gd name="T4" fmla="*/ 2 w 43"/>
                <a:gd name="T5" fmla="*/ 1 h 79"/>
                <a:gd name="T6" fmla="*/ 2 w 43"/>
                <a:gd name="T7" fmla="*/ 1 h 79"/>
                <a:gd name="T8" fmla="*/ 1 w 43"/>
                <a:gd name="T9" fmla="*/ 1 h 79"/>
                <a:gd name="T10" fmla="*/ 1 w 43"/>
                <a:gd name="T11" fmla="*/ 1 h 79"/>
                <a:gd name="T12" fmla="*/ 1 w 43"/>
                <a:gd name="T13" fmla="*/ 0 h 79"/>
                <a:gd name="T14" fmla="*/ 1 w 43"/>
                <a:gd name="T15" fmla="*/ 0 h 79"/>
                <a:gd name="T16" fmla="*/ 1 w 43"/>
                <a:gd name="T17" fmla="*/ 0 h 79"/>
                <a:gd name="T18" fmla="*/ 1 w 43"/>
                <a:gd name="T19" fmla="*/ 0 h 79"/>
                <a:gd name="T20" fmla="*/ 0 w 43"/>
                <a:gd name="T21" fmla="*/ 0 h 79"/>
                <a:gd name="T22" fmla="*/ 1 w 43"/>
                <a:gd name="T23" fmla="*/ 1 h 79"/>
                <a:gd name="T24" fmla="*/ 2 w 43"/>
                <a:gd name="T25" fmla="*/ 1 h 79"/>
                <a:gd name="T26" fmla="*/ 1 w 43"/>
                <a:gd name="T27" fmla="*/ 0 h 79"/>
                <a:gd name="T28" fmla="*/ 1 w 43"/>
                <a:gd name="T29" fmla="*/ 0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79"/>
                <a:gd name="T47" fmla="*/ 43 w 43"/>
                <a:gd name="T48" fmla="*/ 79 h 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79">
                  <a:moveTo>
                    <a:pt x="23" y="6"/>
                  </a:moveTo>
                  <a:lnTo>
                    <a:pt x="20" y="3"/>
                  </a:lnTo>
                  <a:lnTo>
                    <a:pt x="36" y="69"/>
                  </a:lnTo>
                  <a:lnTo>
                    <a:pt x="40" y="65"/>
                  </a:lnTo>
                  <a:lnTo>
                    <a:pt x="23" y="72"/>
                  </a:lnTo>
                  <a:lnTo>
                    <a:pt x="26" y="75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10"/>
                  </a:lnTo>
                  <a:lnTo>
                    <a:pt x="23" y="79"/>
                  </a:lnTo>
                  <a:lnTo>
                    <a:pt x="43" y="69"/>
                  </a:lnTo>
                  <a:lnTo>
                    <a:pt x="23" y="0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58" name="AutoShape 432"/>
            <p:cNvSpPr>
              <a:spLocks noChangeArrowheads="1"/>
            </p:cNvSpPr>
            <p:nvPr/>
          </p:nvSpPr>
          <p:spPr bwMode="auto">
            <a:xfrm>
              <a:off x="2996" y="935"/>
              <a:ext cx="23" cy="211"/>
            </a:xfrm>
            <a:prstGeom prst="roundRect">
              <a:avLst>
                <a:gd name="adj" fmla="val 625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59" name="Line 433"/>
            <p:cNvSpPr>
              <a:spLocks noChangeShapeType="1"/>
            </p:cNvSpPr>
            <p:nvPr/>
          </p:nvSpPr>
          <p:spPr bwMode="auto">
            <a:xfrm>
              <a:off x="3010" y="1145"/>
              <a:ext cx="0" cy="4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60" name="Line 434"/>
            <p:cNvSpPr>
              <a:spLocks noChangeShapeType="1"/>
            </p:cNvSpPr>
            <p:nvPr/>
          </p:nvSpPr>
          <p:spPr bwMode="auto">
            <a:xfrm flipH="1">
              <a:off x="2998" y="1150"/>
              <a:ext cx="7" cy="2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61" name="Line 435"/>
            <p:cNvSpPr>
              <a:spLocks noChangeShapeType="1"/>
            </p:cNvSpPr>
            <p:nvPr/>
          </p:nvSpPr>
          <p:spPr bwMode="auto">
            <a:xfrm>
              <a:off x="3015" y="1150"/>
              <a:ext cx="5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62" name="Freeform 436"/>
            <p:cNvSpPr>
              <a:spLocks/>
            </p:cNvSpPr>
            <p:nvPr/>
          </p:nvSpPr>
          <p:spPr bwMode="auto">
            <a:xfrm>
              <a:off x="2913" y="1164"/>
              <a:ext cx="185" cy="32"/>
            </a:xfrm>
            <a:custGeom>
              <a:avLst/>
              <a:gdLst>
                <a:gd name="T0" fmla="*/ 0 w 359"/>
                <a:gd name="T1" fmla="*/ 0 h 72"/>
                <a:gd name="T2" fmla="*/ 1 w 359"/>
                <a:gd name="T3" fmla="*/ 0 h 72"/>
                <a:gd name="T4" fmla="*/ 1 w 359"/>
                <a:gd name="T5" fmla="*/ 0 h 72"/>
                <a:gd name="T6" fmla="*/ 2 w 359"/>
                <a:gd name="T7" fmla="*/ 0 h 72"/>
                <a:gd name="T8" fmla="*/ 2 w 359"/>
                <a:gd name="T9" fmla="*/ 0 h 72"/>
                <a:gd name="T10" fmla="*/ 4 w 359"/>
                <a:gd name="T11" fmla="*/ 0 h 72"/>
                <a:gd name="T12" fmla="*/ 4 w 359"/>
                <a:gd name="T13" fmla="*/ 0 h 72"/>
                <a:gd name="T14" fmla="*/ 5 w 359"/>
                <a:gd name="T15" fmla="*/ 0 h 72"/>
                <a:gd name="T16" fmla="*/ 6 w 359"/>
                <a:gd name="T17" fmla="*/ 1 h 72"/>
                <a:gd name="T18" fmla="*/ 6 w 359"/>
                <a:gd name="T19" fmla="*/ 1 h 72"/>
                <a:gd name="T20" fmla="*/ 7 w 359"/>
                <a:gd name="T21" fmla="*/ 1 h 72"/>
                <a:gd name="T22" fmla="*/ 8 w 359"/>
                <a:gd name="T23" fmla="*/ 1 h 72"/>
                <a:gd name="T24" fmla="*/ 8 w 359"/>
                <a:gd name="T25" fmla="*/ 1 h 72"/>
                <a:gd name="T26" fmla="*/ 9 w 359"/>
                <a:gd name="T27" fmla="*/ 1 h 72"/>
                <a:gd name="T28" fmla="*/ 10 w 359"/>
                <a:gd name="T29" fmla="*/ 0 h 72"/>
                <a:gd name="T30" fmla="*/ 10 w 359"/>
                <a:gd name="T31" fmla="*/ 0 h 72"/>
                <a:gd name="T32" fmla="*/ 11 w 359"/>
                <a:gd name="T33" fmla="*/ 0 h 72"/>
                <a:gd name="T34" fmla="*/ 12 w 359"/>
                <a:gd name="T35" fmla="*/ 0 h 72"/>
                <a:gd name="T36" fmla="*/ 13 w 359"/>
                <a:gd name="T37" fmla="*/ 0 h 72"/>
                <a:gd name="T38" fmla="*/ 13 w 359"/>
                <a:gd name="T39" fmla="*/ 1 h 72"/>
                <a:gd name="T40" fmla="*/ 13 w 359"/>
                <a:gd name="T41" fmla="*/ 1 h 72"/>
                <a:gd name="T42" fmla="*/ 13 w 359"/>
                <a:gd name="T43" fmla="*/ 1 h 72"/>
                <a:gd name="T44" fmla="*/ 12 w 359"/>
                <a:gd name="T45" fmla="*/ 1 h 72"/>
                <a:gd name="T46" fmla="*/ 11 w 359"/>
                <a:gd name="T47" fmla="*/ 1 h 72"/>
                <a:gd name="T48" fmla="*/ 10 w 359"/>
                <a:gd name="T49" fmla="*/ 1 h 72"/>
                <a:gd name="T50" fmla="*/ 9 w 359"/>
                <a:gd name="T51" fmla="*/ 1 h 72"/>
                <a:gd name="T52" fmla="*/ 8 w 359"/>
                <a:gd name="T53" fmla="*/ 1 h 72"/>
                <a:gd name="T54" fmla="*/ 8 w 359"/>
                <a:gd name="T55" fmla="*/ 1 h 72"/>
                <a:gd name="T56" fmla="*/ 7 w 359"/>
                <a:gd name="T57" fmla="*/ 1 h 72"/>
                <a:gd name="T58" fmla="*/ 6 w 359"/>
                <a:gd name="T59" fmla="*/ 1 h 72"/>
                <a:gd name="T60" fmla="*/ 6 w 359"/>
                <a:gd name="T61" fmla="*/ 1 h 72"/>
                <a:gd name="T62" fmla="*/ 5 w 359"/>
                <a:gd name="T63" fmla="*/ 1 h 72"/>
                <a:gd name="T64" fmla="*/ 4 w 359"/>
                <a:gd name="T65" fmla="*/ 1 h 72"/>
                <a:gd name="T66" fmla="*/ 4 w 359"/>
                <a:gd name="T67" fmla="*/ 1 h 72"/>
                <a:gd name="T68" fmla="*/ 3 w 359"/>
                <a:gd name="T69" fmla="*/ 0 h 72"/>
                <a:gd name="T70" fmla="*/ 3 w 359"/>
                <a:gd name="T71" fmla="*/ 1 h 72"/>
                <a:gd name="T72" fmla="*/ 2 w 359"/>
                <a:gd name="T73" fmla="*/ 1 h 72"/>
                <a:gd name="T74" fmla="*/ 1 w 359"/>
                <a:gd name="T75" fmla="*/ 1 h 72"/>
                <a:gd name="T76" fmla="*/ 1 w 359"/>
                <a:gd name="T77" fmla="*/ 1 h 72"/>
                <a:gd name="T78" fmla="*/ 0 w 359"/>
                <a:gd name="T79" fmla="*/ 1 h 72"/>
                <a:gd name="T80" fmla="*/ 0 w 359"/>
                <a:gd name="T81" fmla="*/ 0 h 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9"/>
                <a:gd name="T124" fmla="*/ 0 h 72"/>
                <a:gd name="T125" fmla="*/ 359 w 359"/>
                <a:gd name="T126" fmla="*/ 72 h 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9" h="72">
                  <a:moveTo>
                    <a:pt x="0" y="3"/>
                  </a:moveTo>
                  <a:lnTo>
                    <a:pt x="3" y="3"/>
                  </a:lnTo>
                  <a:lnTo>
                    <a:pt x="17" y="0"/>
                  </a:lnTo>
                  <a:lnTo>
                    <a:pt x="36" y="0"/>
                  </a:lnTo>
                  <a:lnTo>
                    <a:pt x="59" y="3"/>
                  </a:lnTo>
                  <a:lnTo>
                    <a:pt x="95" y="13"/>
                  </a:lnTo>
                  <a:lnTo>
                    <a:pt x="112" y="19"/>
                  </a:lnTo>
                  <a:lnTo>
                    <a:pt x="132" y="36"/>
                  </a:lnTo>
                  <a:lnTo>
                    <a:pt x="151" y="52"/>
                  </a:lnTo>
                  <a:lnTo>
                    <a:pt x="168" y="62"/>
                  </a:lnTo>
                  <a:lnTo>
                    <a:pt x="194" y="69"/>
                  </a:lnTo>
                  <a:lnTo>
                    <a:pt x="221" y="62"/>
                  </a:lnTo>
                  <a:lnTo>
                    <a:pt x="234" y="52"/>
                  </a:lnTo>
                  <a:lnTo>
                    <a:pt x="250" y="39"/>
                  </a:lnTo>
                  <a:lnTo>
                    <a:pt x="267" y="23"/>
                  </a:lnTo>
                  <a:lnTo>
                    <a:pt x="283" y="13"/>
                  </a:lnTo>
                  <a:lnTo>
                    <a:pt x="299" y="6"/>
                  </a:lnTo>
                  <a:lnTo>
                    <a:pt x="323" y="3"/>
                  </a:lnTo>
                  <a:lnTo>
                    <a:pt x="359" y="3"/>
                  </a:lnTo>
                  <a:lnTo>
                    <a:pt x="359" y="46"/>
                  </a:lnTo>
                  <a:lnTo>
                    <a:pt x="355" y="46"/>
                  </a:lnTo>
                  <a:lnTo>
                    <a:pt x="349" y="42"/>
                  </a:lnTo>
                  <a:lnTo>
                    <a:pt x="319" y="39"/>
                  </a:lnTo>
                  <a:lnTo>
                    <a:pt x="290" y="39"/>
                  </a:lnTo>
                  <a:lnTo>
                    <a:pt x="273" y="46"/>
                  </a:lnTo>
                  <a:lnTo>
                    <a:pt x="253" y="56"/>
                  </a:lnTo>
                  <a:lnTo>
                    <a:pt x="237" y="65"/>
                  </a:lnTo>
                  <a:lnTo>
                    <a:pt x="227" y="72"/>
                  </a:lnTo>
                  <a:lnTo>
                    <a:pt x="194" y="72"/>
                  </a:lnTo>
                  <a:lnTo>
                    <a:pt x="171" y="69"/>
                  </a:lnTo>
                  <a:lnTo>
                    <a:pt x="158" y="65"/>
                  </a:lnTo>
                  <a:lnTo>
                    <a:pt x="142" y="59"/>
                  </a:lnTo>
                  <a:lnTo>
                    <a:pt x="119" y="49"/>
                  </a:lnTo>
                  <a:lnTo>
                    <a:pt x="95" y="39"/>
                  </a:lnTo>
                  <a:lnTo>
                    <a:pt x="82" y="36"/>
                  </a:lnTo>
                  <a:lnTo>
                    <a:pt x="72" y="39"/>
                  </a:lnTo>
                  <a:lnTo>
                    <a:pt x="56" y="39"/>
                  </a:lnTo>
                  <a:lnTo>
                    <a:pt x="17" y="42"/>
                  </a:lnTo>
                  <a:lnTo>
                    <a:pt x="3" y="46"/>
                  </a:lnTo>
                  <a:lnTo>
                    <a:pt x="0" y="4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63" name="Oval 437"/>
            <p:cNvSpPr>
              <a:spLocks noChangeArrowheads="1"/>
            </p:cNvSpPr>
            <p:nvPr/>
          </p:nvSpPr>
          <p:spPr bwMode="auto">
            <a:xfrm>
              <a:off x="2948" y="1252"/>
              <a:ext cx="7" cy="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64" name="Oval 438"/>
            <p:cNvSpPr>
              <a:spLocks noChangeArrowheads="1"/>
            </p:cNvSpPr>
            <p:nvPr/>
          </p:nvSpPr>
          <p:spPr bwMode="auto">
            <a:xfrm>
              <a:off x="2945" y="1242"/>
              <a:ext cx="7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65" name="Oval 439"/>
            <p:cNvSpPr>
              <a:spLocks noChangeArrowheads="1"/>
            </p:cNvSpPr>
            <p:nvPr/>
          </p:nvSpPr>
          <p:spPr bwMode="auto">
            <a:xfrm>
              <a:off x="2957" y="1240"/>
              <a:ext cx="5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66" name="Oval 440"/>
            <p:cNvSpPr>
              <a:spLocks noChangeArrowheads="1"/>
            </p:cNvSpPr>
            <p:nvPr/>
          </p:nvSpPr>
          <p:spPr bwMode="auto">
            <a:xfrm>
              <a:off x="2962" y="1234"/>
              <a:ext cx="5" cy="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67" name="Oval 441"/>
            <p:cNvSpPr>
              <a:spLocks noChangeArrowheads="1"/>
            </p:cNvSpPr>
            <p:nvPr/>
          </p:nvSpPr>
          <p:spPr bwMode="auto">
            <a:xfrm>
              <a:off x="3042" y="1240"/>
              <a:ext cx="5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68" name="Oval 442"/>
            <p:cNvSpPr>
              <a:spLocks noChangeArrowheads="1"/>
            </p:cNvSpPr>
            <p:nvPr/>
          </p:nvSpPr>
          <p:spPr bwMode="auto">
            <a:xfrm>
              <a:off x="3059" y="1246"/>
              <a:ext cx="7" cy="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69" name="Oval 443"/>
            <p:cNvSpPr>
              <a:spLocks noChangeArrowheads="1"/>
            </p:cNvSpPr>
            <p:nvPr/>
          </p:nvSpPr>
          <p:spPr bwMode="auto">
            <a:xfrm>
              <a:off x="3047" y="1247"/>
              <a:ext cx="5" cy="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70" name="Oval 444"/>
            <p:cNvSpPr>
              <a:spLocks noChangeArrowheads="1"/>
            </p:cNvSpPr>
            <p:nvPr/>
          </p:nvSpPr>
          <p:spPr bwMode="auto">
            <a:xfrm>
              <a:off x="3054" y="1237"/>
              <a:ext cx="7" cy="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71" name="Oval 445"/>
            <p:cNvSpPr>
              <a:spLocks noChangeArrowheads="1"/>
            </p:cNvSpPr>
            <p:nvPr/>
          </p:nvSpPr>
          <p:spPr bwMode="auto">
            <a:xfrm>
              <a:off x="2957" y="1247"/>
              <a:ext cx="5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72" name="Oval 446"/>
            <p:cNvSpPr>
              <a:spLocks noChangeArrowheads="1"/>
            </p:cNvSpPr>
            <p:nvPr/>
          </p:nvSpPr>
          <p:spPr bwMode="auto">
            <a:xfrm>
              <a:off x="3052" y="1258"/>
              <a:ext cx="7" cy="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73" name="Oval 447"/>
            <p:cNvSpPr>
              <a:spLocks noChangeArrowheads="1"/>
            </p:cNvSpPr>
            <p:nvPr/>
          </p:nvSpPr>
          <p:spPr bwMode="auto">
            <a:xfrm>
              <a:off x="2948" y="1231"/>
              <a:ext cx="7" cy="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74" name="Oval 448"/>
            <p:cNvSpPr>
              <a:spLocks noChangeArrowheads="1"/>
            </p:cNvSpPr>
            <p:nvPr/>
          </p:nvSpPr>
          <p:spPr bwMode="auto">
            <a:xfrm>
              <a:off x="3055" y="1250"/>
              <a:ext cx="6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4370" name="Line 449"/>
          <p:cNvSpPr>
            <a:spLocks noChangeShapeType="1"/>
          </p:cNvSpPr>
          <p:nvPr/>
        </p:nvSpPr>
        <p:spPr bwMode="auto">
          <a:xfrm>
            <a:off x="5141913" y="4062415"/>
            <a:ext cx="53975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71" name="Line 450"/>
          <p:cNvSpPr>
            <a:spLocks noChangeShapeType="1"/>
          </p:cNvSpPr>
          <p:nvPr/>
        </p:nvSpPr>
        <p:spPr bwMode="auto">
          <a:xfrm>
            <a:off x="922338" y="3044203"/>
            <a:ext cx="252412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sz="2000"/>
          </a:p>
        </p:txBody>
      </p:sp>
      <p:sp>
        <p:nvSpPr>
          <p:cNvPr id="14443" name="Line 260"/>
          <p:cNvSpPr>
            <a:spLocks noChangeShapeType="1"/>
          </p:cNvSpPr>
          <p:nvPr/>
        </p:nvSpPr>
        <p:spPr bwMode="auto">
          <a:xfrm>
            <a:off x="2274259" y="1774202"/>
            <a:ext cx="1" cy="22860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444" name="Line 261"/>
          <p:cNvSpPr>
            <a:spLocks noChangeShapeType="1"/>
          </p:cNvSpPr>
          <p:nvPr/>
        </p:nvSpPr>
        <p:spPr bwMode="auto">
          <a:xfrm>
            <a:off x="6808788" y="1735915"/>
            <a:ext cx="539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446" name="Line 452"/>
          <p:cNvSpPr>
            <a:spLocks noChangeShapeType="1"/>
          </p:cNvSpPr>
          <p:nvPr/>
        </p:nvSpPr>
        <p:spPr bwMode="auto">
          <a:xfrm>
            <a:off x="6805613" y="4069975"/>
            <a:ext cx="539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447" name="Line 454"/>
          <p:cNvSpPr>
            <a:spLocks noChangeShapeType="1"/>
          </p:cNvSpPr>
          <p:nvPr/>
        </p:nvSpPr>
        <p:spPr bwMode="auto">
          <a:xfrm>
            <a:off x="2262187" y="1741267"/>
            <a:ext cx="252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448" name="Line 455"/>
          <p:cNvSpPr>
            <a:spLocks noChangeShapeType="1"/>
          </p:cNvSpPr>
          <p:nvPr/>
        </p:nvSpPr>
        <p:spPr bwMode="auto">
          <a:xfrm>
            <a:off x="2262187" y="4069974"/>
            <a:ext cx="2152651" cy="35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73" name="Line 457"/>
          <p:cNvSpPr>
            <a:spLocks noChangeShapeType="1"/>
          </p:cNvSpPr>
          <p:nvPr/>
        </p:nvSpPr>
        <p:spPr bwMode="auto">
          <a:xfrm>
            <a:off x="7359650" y="3028328"/>
            <a:ext cx="252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74" name="Text Box 458"/>
          <p:cNvSpPr txBox="1">
            <a:spLocks noChangeArrowheads="1"/>
          </p:cNvSpPr>
          <p:nvPr/>
        </p:nvSpPr>
        <p:spPr bwMode="auto">
          <a:xfrm>
            <a:off x="7424738" y="3574428"/>
            <a:ext cx="1076352" cy="340735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/>
            <a:r>
              <a:rPr lang="en-US" altLang="ja-JP" sz="1600" b="1" dirty="0">
                <a:ea typeface="ＭＳ Ｐゴシック" charset="-128"/>
              </a:rPr>
              <a:t>De-C Slag</a:t>
            </a:r>
          </a:p>
        </p:txBody>
      </p:sp>
      <p:sp>
        <p:nvSpPr>
          <p:cNvPr id="14375" name="Line 459"/>
          <p:cNvSpPr>
            <a:spLocks noChangeShapeType="1"/>
          </p:cNvSpPr>
          <p:nvPr/>
        </p:nvSpPr>
        <p:spPr bwMode="auto">
          <a:xfrm rot="10800000" flipH="1" flipV="1">
            <a:off x="7894638" y="3228353"/>
            <a:ext cx="4762" cy="319088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5" name="Group 460"/>
          <p:cNvGrpSpPr>
            <a:grpSpLocks/>
          </p:cNvGrpSpPr>
          <p:nvPr/>
        </p:nvGrpSpPr>
        <p:grpSpPr bwMode="auto">
          <a:xfrm>
            <a:off x="7654925" y="2645741"/>
            <a:ext cx="450850" cy="576262"/>
            <a:chOff x="2877" y="935"/>
            <a:chExt cx="284" cy="363"/>
          </a:xfrm>
        </p:grpSpPr>
        <p:sp>
          <p:nvSpPr>
            <p:cNvPr id="14417" name="Freeform 461"/>
            <p:cNvSpPr>
              <a:spLocks/>
            </p:cNvSpPr>
            <p:nvPr/>
          </p:nvSpPr>
          <p:spPr bwMode="auto">
            <a:xfrm>
              <a:off x="2913" y="1174"/>
              <a:ext cx="187" cy="94"/>
            </a:xfrm>
            <a:custGeom>
              <a:avLst/>
              <a:gdLst>
                <a:gd name="T0" fmla="*/ 0 w 362"/>
                <a:gd name="T1" fmla="*/ 0 h 207"/>
                <a:gd name="T2" fmla="*/ 0 w 362"/>
                <a:gd name="T3" fmla="*/ 3 h 207"/>
                <a:gd name="T4" fmla="*/ 2 w 362"/>
                <a:gd name="T5" fmla="*/ 4 h 207"/>
                <a:gd name="T6" fmla="*/ 5 w 362"/>
                <a:gd name="T7" fmla="*/ 4 h 207"/>
                <a:gd name="T8" fmla="*/ 9 w 362"/>
                <a:gd name="T9" fmla="*/ 4 h 207"/>
                <a:gd name="T10" fmla="*/ 13 w 362"/>
                <a:gd name="T11" fmla="*/ 3 h 207"/>
                <a:gd name="T12" fmla="*/ 13 w 362"/>
                <a:gd name="T13" fmla="*/ 2 h 207"/>
                <a:gd name="T14" fmla="*/ 13 w 362"/>
                <a:gd name="T15" fmla="*/ 0 h 207"/>
                <a:gd name="T16" fmla="*/ 12 w 362"/>
                <a:gd name="T17" fmla="*/ 0 h 207"/>
                <a:gd name="T18" fmla="*/ 10 w 362"/>
                <a:gd name="T19" fmla="*/ 0 h 207"/>
                <a:gd name="T20" fmla="*/ 9 w 362"/>
                <a:gd name="T21" fmla="*/ 0 h 207"/>
                <a:gd name="T22" fmla="*/ 7 w 362"/>
                <a:gd name="T23" fmla="*/ 1 h 207"/>
                <a:gd name="T24" fmla="*/ 7 w 362"/>
                <a:gd name="T25" fmla="*/ 1 h 207"/>
                <a:gd name="T26" fmla="*/ 6 w 362"/>
                <a:gd name="T27" fmla="*/ 1 h 207"/>
                <a:gd name="T28" fmla="*/ 6 w 362"/>
                <a:gd name="T29" fmla="*/ 1 h 207"/>
                <a:gd name="T30" fmla="*/ 5 w 362"/>
                <a:gd name="T31" fmla="*/ 0 h 207"/>
                <a:gd name="T32" fmla="*/ 2 w 362"/>
                <a:gd name="T33" fmla="*/ 0 h 207"/>
                <a:gd name="T34" fmla="*/ 0 w 362"/>
                <a:gd name="T35" fmla="*/ 0 h 207"/>
                <a:gd name="T36" fmla="*/ 0 w 362"/>
                <a:gd name="T37" fmla="*/ 0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2"/>
                <a:gd name="T58" fmla="*/ 0 h 207"/>
                <a:gd name="T59" fmla="*/ 362 w 362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2" h="207">
                  <a:moveTo>
                    <a:pt x="0" y="36"/>
                  </a:moveTo>
                  <a:lnTo>
                    <a:pt x="0" y="138"/>
                  </a:lnTo>
                  <a:lnTo>
                    <a:pt x="53" y="184"/>
                  </a:lnTo>
                  <a:lnTo>
                    <a:pt x="135" y="207"/>
                  </a:lnTo>
                  <a:lnTo>
                    <a:pt x="253" y="207"/>
                  </a:lnTo>
                  <a:lnTo>
                    <a:pt x="355" y="164"/>
                  </a:lnTo>
                  <a:lnTo>
                    <a:pt x="362" y="128"/>
                  </a:lnTo>
                  <a:lnTo>
                    <a:pt x="362" y="19"/>
                  </a:lnTo>
                  <a:lnTo>
                    <a:pt x="332" y="0"/>
                  </a:lnTo>
                  <a:lnTo>
                    <a:pt x="280" y="13"/>
                  </a:lnTo>
                  <a:lnTo>
                    <a:pt x="244" y="33"/>
                  </a:lnTo>
                  <a:lnTo>
                    <a:pt x="204" y="49"/>
                  </a:lnTo>
                  <a:lnTo>
                    <a:pt x="188" y="49"/>
                  </a:lnTo>
                  <a:lnTo>
                    <a:pt x="171" y="46"/>
                  </a:lnTo>
                  <a:lnTo>
                    <a:pt x="155" y="39"/>
                  </a:lnTo>
                  <a:lnTo>
                    <a:pt x="119" y="13"/>
                  </a:lnTo>
                  <a:lnTo>
                    <a:pt x="36" y="0"/>
                  </a:lnTo>
                  <a:lnTo>
                    <a:pt x="0" y="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18" name="Freeform 462"/>
            <p:cNvSpPr>
              <a:spLocks/>
            </p:cNvSpPr>
            <p:nvPr/>
          </p:nvSpPr>
          <p:spPr bwMode="auto">
            <a:xfrm>
              <a:off x="2879" y="982"/>
              <a:ext cx="280" cy="315"/>
            </a:xfrm>
            <a:custGeom>
              <a:avLst/>
              <a:gdLst>
                <a:gd name="T0" fmla="*/ 5 w 543"/>
                <a:gd name="T1" fmla="*/ 0 h 690"/>
                <a:gd name="T2" fmla="*/ 5 w 543"/>
                <a:gd name="T3" fmla="*/ 0 h 690"/>
                <a:gd name="T4" fmla="*/ 2 w 543"/>
                <a:gd name="T5" fmla="*/ 0 h 690"/>
                <a:gd name="T6" fmla="*/ 2 w 543"/>
                <a:gd name="T7" fmla="*/ 0 h 690"/>
                <a:gd name="T8" fmla="*/ 3 w 543"/>
                <a:gd name="T9" fmla="*/ 0 h 690"/>
                <a:gd name="T10" fmla="*/ 0 w 543"/>
                <a:gd name="T11" fmla="*/ 4 h 690"/>
                <a:gd name="T12" fmla="*/ 0 w 543"/>
                <a:gd name="T13" fmla="*/ 11 h 690"/>
                <a:gd name="T14" fmla="*/ 0 w 543"/>
                <a:gd name="T15" fmla="*/ 12 h 690"/>
                <a:gd name="T16" fmla="*/ 1 w 543"/>
                <a:gd name="T17" fmla="*/ 12 h 690"/>
                <a:gd name="T18" fmla="*/ 1 w 543"/>
                <a:gd name="T19" fmla="*/ 12 h 690"/>
                <a:gd name="T20" fmla="*/ 2 w 543"/>
                <a:gd name="T21" fmla="*/ 13 h 690"/>
                <a:gd name="T22" fmla="*/ 3 w 543"/>
                <a:gd name="T23" fmla="*/ 13 h 690"/>
                <a:gd name="T24" fmla="*/ 4 w 543"/>
                <a:gd name="T25" fmla="*/ 13 h 690"/>
                <a:gd name="T26" fmla="*/ 7 w 543"/>
                <a:gd name="T27" fmla="*/ 14 h 690"/>
                <a:gd name="T28" fmla="*/ 8 w 543"/>
                <a:gd name="T29" fmla="*/ 14 h 690"/>
                <a:gd name="T30" fmla="*/ 9 w 543"/>
                <a:gd name="T31" fmla="*/ 14 h 690"/>
                <a:gd name="T32" fmla="*/ 11 w 543"/>
                <a:gd name="T33" fmla="*/ 14 h 690"/>
                <a:gd name="T34" fmla="*/ 12 w 543"/>
                <a:gd name="T35" fmla="*/ 14 h 690"/>
                <a:gd name="T36" fmla="*/ 14 w 543"/>
                <a:gd name="T37" fmla="*/ 13 h 690"/>
                <a:gd name="T38" fmla="*/ 14 w 543"/>
                <a:gd name="T39" fmla="*/ 13 h 690"/>
                <a:gd name="T40" fmla="*/ 15 w 543"/>
                <a:gd name="T41" fmla="*/ 13 h 690"/>
                <a:gd name="T42" fmla="*/ 15 w 543"/>
                <a:gd name="T43" fmla="*/ 13 h 690"/>
                <a:gd name="T44" fmla="*/ 16 w 543"/>
                <a:gd name="T45" fmla="*/ 13 h 690"/>
                <a:gd name="T46" fmla="*/ 17 w 543"/>
                <a:gd name="T47" fmla="*/ 12 h 690"/>
                <a:gd name="T48" fmla="*/ 18 w 543"/>
                <a:gd name="T49" fmla="*/ 12 h 690"/>
                <a:gd name="T50" fmla="*/ 18 w 543"/>
                <a:gd name="T51" fmla="*/ 12 h 690"/>
                <a:gd name="T52" fmla="*/ 18 w 543"/>
                <a:gd name="T53" fmla="*/ 12 h 690"/>
                <a:gd name="T54" fmla="*/ 18 w 543"/>
                <a:gd name="T55" fmla="*/ 12 h 690"/>
                <a:gd name="T56" fmla="*/ 18 w 543"/>
                <a:gd name="T57" fmla="*/ 5 h 690"/>
                <a:gd name="T58" fmla="*/ 20 w 543"/>
                <a:gd name="T59" fmla="*/ 5 h 690"/>
                <a:gd name="T60" fmla="*/ 20 w 543"/>
                <a:gd name="T61" fmla="*/ 5 h 690"/>
                <a:gd name="T62" fmla="*/ 20 w 543"/>
                <a:gd name="T63" fmla="*/ 5 h 690"/>
                <a:gd name="T64" fmla="*/ 20 w 543"/>
                <a:gd name="T65" fmla="*/ 5 h 690"/>
                <a:gd name="T66" fmla="*/ 15 w 543"/>
                <a:gd name="T67" fmla="*/ 5 h 690"/>
                <a:gd name="T68" fmla="*/ 15 w 543"/>
                <a:gd name="T69" fmla="*/ 11 h 690"/>
                <a:gd name="T70" fmla="*/ 15 w 543"/>
                <a:gd name="T71" fmla="*/ 11 h 690"/>
                <a:gd name="T72" fmla="*/ 15 w 543"/>
                <a:gd name="T73" fmla="*/ 11 h 690"/>
                <a:gd name="T74" fmla="*/ 14 w 543"/>
                <a:gd name="T75" fmla="*/ 12 h 690"/>
                <a:gd name="T76" fmla="*/ 14 w 543"/>
                <a:gd name="T77" fmla="*/ 12 h 690"/>
                <a:gd name="T78" fmla="*/ 13 w 543"/>
                <a:gd name="T79" fmla="*/ 12 h 690"/>
                <a:gd name="T80" fmla="*/ 11 w 543"/>
                <a:gd name="T81" fmla="*/ 12 h 690"/>
                <a:gd name="T82" fmla="*/ 9 w 543"/>
                <a:gd name="T83" fmla="*/ 12 h 690"/>
                <a:gd name="T84" fmla="*/ 8 w 543"/>
                <a:gd name="T85" fmla="*/ 12 h 690"/>
                <a:gd name="T86" fmla="*/ 7 w 543"/>
                <a:gd name="T87" fmla="*/ 12 h 690"/>
                <a:gd name="T88" fmla="*/ 7 w 543"/>
                <a:gd name="T89" fmla="*/ 12 h 690"/>
                <a:gd name="T90" fmla="*/ 6 w 543"/>
                <a:gd name="T91" fmla="*/ 12 h 690"/>
                <a:gd name="T92" fmla="*/ 5 w 543"/>
                <a:gd name="T93" fmla="*/ 12 h 690"/>
                <a:gd name="T94" fmla="*/ 5 w 543"/>
                <a:gd name="T95" fmla="*/ 12 h 690"/>
                <a:gd name="T96" fmla="*/ 5 w 543"/>
                <a:gd name="T97" fmla="*/ 12 h 690"/>
                <a:gd name="T98" fmla="*/ 4 w 543"/>
                <a:gd name="T99" fmla="*/ 12 h 690"/>
                <a:gd name="T100" fmla="*/ 4 w 543"/>
                <a:gd name="T101" fmla="*/ 12 h 690"/>
                <a:gd name="T102" fmla="*/ 4 w 543"/>
                <a:gd name="T103" fmla="*/ 12 h 690"/>
                <a:gd name="T104" fmla="*/ 3 w 543"/>
                <a:gd name="T105" fmla="*/ 11 h 690"/>
                <a:gd name="T106" fmla="*/ 3 w 543"/>
                <a:gd name="T107" fmla="*/ 11 h 690"/>
                <a:gd name="T108" fmla="*/ 3 w 543"/>
                <a:gd name="T109" fmla="*/ 10 h 690"/>
                <a:gd name="T110" fmla="*/ 3 w 543"/>
                <a:gd name="T111" fmla="*/ 4 h 690"/>
                <a:gd name="T112" fmla="*/ 5 w 543"/>
                <a:gd name="T113" fmla="*/ 0 h 690"/>
                <a:gd name="T114" fmla="*/ 5 w 543"/>
                <a:gd name="T115" fmla="*/ 0 h 6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43"/>
                <a:gd name="T175" fmla="*/ 0 h 690"/>
                <a:gd name="T176" fmla="*/ 543 w 543"/>
                <a:gd name="T177" fmla="*/ 690 h 6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43" h="690">
                  <a:moveTo>
                    <a:pt x="142" y="13"/>
                  </a:moveTo>
                  <a:lnTo>
                    <a:pt x="142" y="0"/>
                  </a:lnTo>
                  <a:lnTo>
                    <a:pt x="50" y="0"/>
                  </a:lnTo>
                  <a:lnTo>
                    <a:pt x="50" y="16"/>
                  </a:lnTo>
                  <a:lnTo>
                    <a:pt x="73" y="16"/>
                  </a:lnTo>
                  <a:lnTo>
                    <a:pt x="0" y="181"/>
                  </a:lnTo>
                  <a:lnTo>
                    <a:pt x="0" y="578"/>
                  </a:lnTo>
                  <a:lnTo>
                    <a:pt x="0" y="588"/>
                  </a:lnTo>
                  <a:lnTo>
                    <a:pt x="7" y="601"/>
                  </a:lnTo>
                  <a:lnTo>
                    <a:pt x="20" y="615"/>
                  </a:lnTo>
                  <a:lnTo>
                    <a:pt x="53" y="641"/>
                  </a:lnTo>
                  <a:lnTo>
                    <a:pt x="76" y="654"/>
                  </a:lnTo>
                  <a:lnTo>
                    <a:pt x="109" y="667"/>
                  </a:lnTo>
                  <a:lnTo>
                    <a:pt x="185" y="687"/>
                  </a:lnTo>
                  <a:lnTo>
                    <a:pt x="221" y="690"/>
                  </a:lnTo>
                  <a:lnTo>
                    <a:pt x="250" y="690"/>
                  </a:lnTo>
                  <a:lnTo>
                    <a:pt x="306" y="690"/>
                  </a:lnTo>
                  <a:lnTo>
                    <a:pt x="339" y="684"/>
                  </a:lnTo>
                  <a:lnTo>
                    <a:pt x="379" y="674"/>
                  </a:lnTo>
                  <a:lnTo>
                    <a:pt x="398" y="667"/>
                  </a:lnTo>
                  <a:lnTo>
                    <a:pt x="412" y="661"/>
                  </a:lnTo>
                  <a:lnTo>
                    <a:pt x="431" y="654"/>
                  </a:lnTo>
                  <a:lnTo>
                    <a:pt x="441" y="644"/>
                  </a:lnTo>
                  <a:lnTo>
                    <a:pt x="461" y="631"/>
                  </a:lnTo>
                  <a:lnTo>
                    <a:pt x="481" y="618"/>
                  </a:lnTo>
                  <a:lnTo>
                    <a:pt x="487" y="608"/>
                  </a:lnTo>
                  <a:lnTo>
                    <a:pt x="490" y="601"/>
                  </a:lnTo>
                  <a:lnTo>
                    <a:pt x="490" y="598"/>
                  </a:lnTo>
                  <a:lnTo>
                    <a:pt x="490" y="240"/>
                  </a:lnTo>
                  <a:lnTo>
                    <a:pt x="533" y="240"/>
                  </a:lnTo>
                  <a:lnTo>
                    <a:pt x="533" y="256"/>
                  </a:lnTo>
                  <a:lnTo>
                    <a:pt x="543" y="256"/>
                  </a:lnTo>
                  <a:lnTo>
                    <a:pt x="543" y="217"/>
                  </a:lnTo>
                  <a:lnTo>
                    <a:pt x="425" y="217"/>
                  </a:lnTo>
                  <a:lnTo>
                    <a:pt x="425" y="549"/>
                  </a:lnTo>
                  <a:lnTo>
                    <a:pt x="415" y="575"/>
                  </a:lnTo>
                  <a:lnTo>
                    <a:pt x="408" y="578"/>
                  </a:lnTo>
                  <a:lnTo>
                    <a:pt x="395" y="592"/>
                  </a:lnTo>
                  <a:lnTo>
                    <a:pt x="375" y="605"/>
                  </a:lnTo>
                  <a:lnTo>
                    <a:pt x="349" y="615"/>
                  </a:lnTo>
                  <a:lnTo>
                    <a:pt x="300" y="624"/>
                  </a:lnTo>
                  <a:lnTo>
                    <a:pt x="250" y="628"/>
                  </a:lnTo>
                  <a:lnTo>
                    <a:pt x="224" y="628"/>
                  </a:lnTo>
                  <a:lnTo>
                    <a:pt x="201" y="624"/>
                  </a:lnTo>
                  <a:lnTo>
                    <a:pt x="181" y="618"/>
                  </a:lnTo>
                  <a:lnTo>
                    <a:pt x="161" y="615"/>
                  </a:lnTo>
                  <a:lnTo>
                    <a:pt x="142" y="608"/>
                  </a:lnTo>
                  <a:lnTo>
                    <a:pt x="129" y="605"/>
                  </a:lnTo>
                  <a:lnTo>
                    <a:pt x="122" y="601"/>
                  </a:lnTo>
                  <a:lnTo>
                    <a:pt x="119" y="598"/>
                  </a:lnTo>
                  <a:lnTo>
                    <a:pt x="115" y="595"/>
                  </a:lnTo>
                  <a:lnTo>
                    <a:pt x="106" y="588"/>
                  </a:lnTo>
                  <a:lnTo>
                    <a:pt x="79" y="569"/>
                  </a:lnTo>
                  <a:lnTo>
                    <a:pt x="69" y="549"/>
                  </a:lnTo>
                  <a:lnTo>
                    <a:pt x="66" y="539"/>
                  </a:lnTo>
                  <a:lnTo>
                    <a:pt x="66" y="187"/>
                  </a:lnTo>
                  <a:lnTo>
                    <a:pt x="142" y="16"/>
                  </a:lnTo>
                  <a:lnTo>
                    <a:pt x="142" y="13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19" name="Freeform 463"/>
            <p:cNvSpPr>
              <a:spLocks/>
            </p:cNvSpPr>
            <p:nvPr/>
          </p:nvSpPr>
          <p:spPr bwMode="auto">
            <a:xfrm>
              <a:off x="2877" y="981"/>
              <a:ext cx="284" cy="317"/>
            </a:xfrm>
            <a:custGeom>
              <a:avLst/>
              <a:gdLst>
                <a:gd name="T0" fmla="*/ 2 w 549"/>
                <a:gd name="T1" fmla="*/ 0 h 696"/>
                <a:gd name="T2" fmla="*/ 3 w 549"/>
                <a:gd name="T3" fmla="*/ 0 h 696"/>
                <a:gd name="T4" fmla="*/ 0 w 549"/>
                <a:gd name="T5" fmla="*/ 4 h 696"/>
                <a:gd name="T6" fmla="*/ 1 w 549"/>
                <a:gd name="T7" fmla="*/ 12 h 696"/>
                <a:gd name="T8" fmla="*/ 2 w 549"/>
                <a:gd name="T9" fmla="*/ 13 h 696"/>
                <a:gd name="T10" fmla="*/ 3 w 549"/>
                <a:gd name="T11" fmla="*/ 13 h 696"/>
                <a:gd name="T12" fmla="*/ 7 w 549"/>
                <a:gd name="T13" fmla="*/ 14 h 696"/>
                <a:gd name="T14" fmla="*/ 11 w 549"/>
                <a:gd name="T15" fmla="*/ 14 h 696"/>
                <a:gd name="T16" fmla="*/ 14 w 549"/>
                <a:gd name="T17" fmla="*/ 13 h 696"/>
                <a:gd name="T18" fmla="*/ 15 w 549"/>
                <a:gd name="T19" fmla="*/ 13 h 696"/>
                <a:gd name="T20" fmla="*/ 17 w 549"/>
                <a:gd name="T21" fmla="*/ 13 h 696"/>
                <a:gd name="T22" fmla="*/ 18 w 549"/>
                <a:gd name="T23" fmla="*/ 12 h 696"/>
                <a:gd name="T24" fmla="*/ 19 w 549"/>
                <a:gd name="T25" fmla="*/ 12 h 696"/>
                <a:gd name="T26" fmla="*/ 18 w 549"/>
                <a:gd name="T27" fmla="*/ 5 h 696"/>
                <a:gd name="T28" fmla="*/ 20 w 549"/>
                <a:gd name="T29" fmla="*/ 5 h 696"/>
                <a:gd name="T30" fmla="*/ 20 w 549"/>
                <a:gd name="T31" fmla="*/ 5 h 696"/>
                <a:gd name="T32" fmla="*/ 16 w 549"/>
                <a:gd name="T33" fmla="*/ 4 h 696"/>
                <a:gd name="T34" fmla="*/ 15 w 549"/>
                <a:gd name="T35" fmla="*/ 11 h 696"/>
                <a:gd name="T36" fmla="*/ 15 w 549"/>
                <a:gd name="T37" fmla="*/ 11 h 696"/>
                <a:gd name="T38" fmla="*/ 14 w 549"/>
                <a:gd name="T39" fmla="*/ 12 h 696"/>
                <a:gd name="T40" fmla="*/ 13 w 549"/>
                <a:gd name="T41" fmla="*/ 12 h 696"/>
                <a:gd name="T42" fmla="*/ 9 w 549"/>
                <a:gd name="T43" fmla="*/ 12 h 696"/>
                <a:gd name="T44" fmla="*/ 7 w 549"/>
                <a:gd name="T45" fmla="*/ 12 h 696"/>
                <a:gd name="T46" fmla="*/ 6 w 549"/>
                <a:gd name="T47" fmla="*/ 12 h 696"/>
                <a:gd name="T48" fmla="*/ 5 w 549"/>
                <a:gd name="T49" fmla="*/ 12 h 696"/>
                <a:gd name="T50" fmla="*/ 5 w 549"/>
                <a:gd name="T51" fmla="*/ 12 h 696"/>
                <a:gd name="T52" fmla="*/ 4 w 549"/>
                <a:gd name="T53" fmla="*/ 12 h 696"/>
                <a:gd name="T54" fmla="*/ 3 w 549"/>
                <a:gd name="T55" fmla="*/ 11 h 696"/>
                <a:gd name="T56" fmla="*/ 3 w 549"/>
                <a:gd name="T57" fmla="*/ 10 h 696"/>
                <a:gd name="T58" fmla="*/ 6 w 549"/>
                <a:gd name="T59" fmla="*/ 0 h 696"/>
                <a:gd name="T60" fmla="*/ 5 w 549"/>
                <a:gd name="T61" fmla="*/ 0 h 696"/>
                <a:gd name="T62" fmla="*/ 3 w 549"/>
                <a:gd name="T63" fmla="*/ 4 h 696"/>
                <a:gd name="T64" fmla="*/ 3 w 549"/>
                <a:gd name="T65" fmla="*/ 11 h 696"/>
                <a:gd name="T66" fmla="*/ 4 w 549"/>
                <a:gd name="T67" fmla="*/ 12 h 696"/>
                <a:gd name="T68" fmla="*/ 5 w 549"/>
                <a:gd name="T69" fmla="*/ 12 h 696"/>
                <a:gd name="T70" fmla="*/ 5 w 549"/>
                <a:gd name="T71" fmla="*/ 12 h 696"/>
                <a:gd name="T72" fmla="*/ 7 w 549"/>
                <a:gd name="T73" fmla="*/ 12 h 696"/>
                <a:gd name="T74" fmla="*/ 9 w 549"/>
                <a:gd name="T75" fmla="*/ 12 h 696"/>
                <a:gd name="T76" fmla="*/ 11 w 549"/>
                <a:gd name="T77" fmla="*/ 12 h 696"/>
                <a:gd name="T78" fmla="*/ 14 w 549"/>
                <a:gd name="T79" fmla="*/ 12 h 696"/>
                <a:gd name="T80" fmla="*/ 15 w 549"/>
                <a:gd name="T81" fmla="*/ 11 h 696"/>
                <a:gd name="T82" fmla="*/ 16 w 549"/>
                <a:gd name="T83" fmla="*/ 11 h 696"/>
                <a:gd name="T84" fmla="*/ 16 w 549"/>
                <a:gd name="T85" fmla="*/ 5 h 696"/>
                <a:gd name="T86" fmla="*/ 20 w 549"/>
                <a:gd name="T87" fmla="*/ 5 h 696"/>
                <a:gd name="T88" fmla="*/ 20 w 549"/>
                <a:gd name="T89" fmla="*/ 5 h 696"/>
                <a:gd name="T90" fmla="*/ 20 w 549"/>
                <a:gd name="T91" fmla="*/ 5 h 696"/>
                <a:gd name="T92" fmla="*/ 20 w 549"/>
                <a:gd name="T93" fmla="*/ 5 h 696"/>
                <a:gd name="T94" fmla="*/ 18 w 549"/>
                <a:gd name="T95" fmla="*/ 12 h 696"/>
                <a:gd name="T96" fmla="*/ 18 w 549"/>
                <a:gd name="T97" fmla="*/ 12 h 696"/>
                <a:gd name="T98" fmla="*/ 17 w 549"/>
                <a:gd name="T99" fmla="*/ 13 h 696"/>
                <a:gd name="T100" fmla="*/ 16 w 549"/>
                <a:gd name="T101" fmla="*/ 13 h 696"/>
                <a:gd name="T102" fmla="*/ 14 w 549"/>
                <a:gd name="T103" fmla="*/ 13 h 696"/>
                <a:gd name="T104" fmla="*/ 13 w 549"/>
                <a:gd name="T105" fmla="*/ 14 h 696"/>
                <a:gd name="T106" fmla="*/ 8 w 549"/>
                <a:gd name="T107" fmla="*/ 14 h 696"/>
                <a:gd name="T108" fmla="*/ 4 w 549"/>
                <a:gd name="T109" fmla="*/ 13 h 696"/>
                <a:gd name="T110" fmla="*/ 2 w 549"/>
                <a:gd name="T111" fmla="*/ 13 h 696"/>
                <a:gd name="T112" fmla="*/ 1 w 549"/>
                <a:gd name="T113" fmla="*/ 12 h 696"/>
                <a:gd name="T114" fmla="*/ 1 w 549"/>
                <a:gd name="T115" fmla="*/ 12 h 696"/>
                <a:gd name="T116" fmla="*/ 1 w 549"/>
                <a:gd name="T117" fmla="*/ 4 h 696"/>
                <a:gd name="T118" fmla="*/ 2 w 549"/>
                <a:gd name="T119" fmla="*/ 0 h 696"/>
                <a:gd name="T120" fmla="*/ 2 w 549"/>
                <a:gd name="T121" fmla="*/ 0 h 696"/>
                <a:gd name="T122" fmla="*/ 5 w 549"/>
                <a:gd name="T123" fmla="*/ 0 h 696"/>
                <a:gd name="T124" fmla="*/ 6 w 549"/>
                <a:gd name="T125" fmla="*/ 0 h 6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49"/>
                <a:gd name="T190" fmla="*/ 0 h 696"/>
                <a:gd name="T191" fmla="*/ 549 w 549"/>
                <a:gd name="T192" fmla="*/ 696 h 6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49" h="696">
                  <a:moveTo>
                    <a:pt x="148" y="0"/>
                  </a:moveTo>
                  <a:lnTo>
                    <a:pt x="49" y="0"/>
                  </a:lnTo>
                  <a:lnTo>
                    <a:pt x="49" y="23"/>
                  </a:lnTo>
                  <a:lnTo>
                    <a:pt x="76" y="23"/>
                  </a:lnTo>
                  <a:lnTo>
                    <a:pt x="72" y="19"/>
                  </a:lnTo>
                  <a:lnTo>
                    <a:pt x="0" y="184"/>
                  </a:lnTo>
                  <a:lnTo>
                    <a:pt x="0" y="591"/>
                  </a:lnTo>
                  <a:lnTo>
                    <a:pt x="7" y="608"/>
                  </a:lnTo>
                  <a:lnTo>
                    <a:pt x="20" y="621"/>
                  </a:lnTo>
                  <a:lnTo>
                    <a:pt x="53" y="647"/>
                  </a:lnTo>
                  <a:lnTo>
                    <a:pt x="56" y="647"/>
                  </a:lnTo>
                  <a:lnTo>
                    <a:pt x="79" y="660"/>
                  </a:lnTo>
                  <a:lnTo>
                    <a:pt x="112" y="673"/>
                  </a:lnTo>
                  <a:lnTo>
                    <a:pt x="188" y="693"/>
                  </a:lnTo>
                  <a:lnTo>
                    <a:pt x="224" y="696"/>
                  </a:lnTo>
                  <a:lnTo>
                    <a:pt x="309" y="696"/>
                  </a:lnTo>
                  <a:lnTo>
                    <a:pt x="342" y="690"/>
                  </a:lnTo>
                  <a:lnTo>
                    <a:pt x="382" y="680"/>
                  </a:lnTo>
                  <a:lnTo>
                    <a:pt x="401" y="673"/>
                  </a:lnTo>
                  <a:lnTo>
                    <a:pt x="415" y="667"/>
                  </a:lnTo>
                  <a:lnTo>
                    <a:pt x="438" y="660"/>
                  </a:lnTo>
                  <a:lnTo>
                    <a:pt x="447" y="650"/>
                  </a:lnTo>
                  <a:lnTo>
                    <a:pt x="487" y="624"/>
                  </a:lnTo>
                  <a:lnTo>
                    <a:pt x="493" y="614"/>
                  </a:lnTo>
                  <a:lnTo>
                    <a:pt x="493" y="611"/>
                  </a:lnTo>
                  <a:lnTo>
                    <a:pt x="497" y="604"/>
                  </a:lnTo>
                  <a:lnTo>
                    <a:pt x="497" y="243"/>
                  </a:lnTo>
                  <a:lnTo>
                    <a:pt x="493" y="246"/>
                  </a:lnTo>
                  <a:lnTo>
                    <a:pt x="536" y="246"/>
                  </a:lnTo>
                  <a:lnTo>
                    <a:pt x="533" y="243"/>
                  </a:lnTo>
                  <a:lnTo>
                    <a:pt x="533" y="263"/>
                  </a:lnTo>
                  <a:lnTo>
                    <a:pt x="549" y="263"/>
                  </a:lnTo>
                  <a:lnTo>
                    <a:pt x="549" y="217"/>
                  </a:lnTo>
                  <a:lnTo>
                    <a:pt x="424" y="217"/>
                  </a:lnTo>
                  <a:lnTo>
                    <a:pt x="424" y="552"/>
                  </a:lnTo>
                  <a:lnTo>
                    <a:pt x="415" y="578"/>
                  </a:lnTo>
                  <a:lnTo>
                    <a:pt x="418" y="575"/>
                  </a:lnTo>
                  <a:lnTo>
                    <a:pt x="408" y="578"/>
                  </a:lnTo>
                  <a:lnTo>
                    <a:pt x="395" y="591"/>
                  </a:lnTo>
                  <a:lnTo>
                    <a:pt x="375" y="604"/>
                  </a:lnTo>
                  <a:lnTo>
                    <a:pt x="378" y="604"/>
                  </a:lnTo>
                  <a:lnTo>
                    <a:pt x="352" y="614"/>
                  </a:lnTo>
                  <a:lnTo>
                    <a:pt x="303" y="624"/>
                  </a:lnTo>
                  <a:lnTo>
                    <a:pt x="253" y="627"/>
                  </a:lnTo>
                  <a:lnTo>
                    <a:pt x="227" y="627"/>
                  </a:lnTo>
                  <a:lnTo>
                    <a:pt x="204" y="624"/>
                  </a:lnTo>
                  <a:lnTo>
                    <a:pt x="184" y="618"/>
                  </a:lnTo>
                  <a:lnTo>
                    <a:pt x="164" y="614"/>
                  </a:lnTo>
                  <a:lnTo>
                    <a:pt x="145" y="608"/>
                  </a:lnTo>
                  <a:lnTo>
                    <a:pt x="132" y="604"/>
                  </a:lnTo>
                  <a:lnTo>
                    <a:pt x="125" y="601"/>
                  </a:lnTo>
                  <a:lnTo>
                    <a:pt x="128" y="601"/>
                  </a:lnTo>
                  <a:lnTo>
                    <a:pt x="122" y="595"/>
                  </a:lnTo>
                  <a:lnTo>
                    <a:pt x="112" y="588"/>
                  </a:lnTo>
                  <a:lnTo>
                    <a:pt x="86" y="568"/>
                  </a:lnTo>
                  <a:lnTo>
                    <a:pt x="86" y="572"/>
                  </a:lnTo>
                  <a:lnTo>
                    <a:pt x="76" y="552"/>
                  </a:lnTo>
                  <a:lnTo>
                    <a:pt x="72" y="542"/>
                  </a:lnTo>
                  <a:lnTo>
                    <a:pt x="72" y="190"/>
                  </a:lnTo>
                  <a:lnTo>
                    <a:pt x="148" y="19"/>
                  </a:lnTo>
                  <a:lnTo>
                    <a:pt x="148" y="0"/>
                  </a:lnTo>
                  <a:lnTo>
                    <a:pt x="141" y="3"/>
                  </a:lnTo>
                  <a:lnTo>
                    <a:pt x="141" y="19"/>
                  </a:lnTo>
                  <a:lnTo>
                    <a:pt x="66" y="190"/>
                  </a:lnTo>
                  <a:lnTo>
                    <a:pt x="66" y="542"/>
                  </a:lnTo>
                  <a:lnTo>
                    <a:pt x="69" y="552"/>
                  </a:lnTo>
                  <a:lnTo>
                    <a:pt x="79" y="575"/>
                  </a:lnTo>
                  <a:lnTo>
                    <a:pt x="105" y="595"/>
                  </a:lnTo>
                  <a:lnTo>
                    <a:pt x="115" y="601"/>
                  </a:lnTo>
                  <a:lnTo>
                    <a:pt x="122" y="608"/>
                  </a:lnTo>
                  <a:lnTo>
                    <a:pt x="132" y="611"/>
                  </a:lnTo>
                  <a:lnTo>
                    <a:pt x="145" y="614"/>
                  </a:lnTo>
                  <a:lnTo>
                    <a:pt x="164" y="621"/>
                  </a:lnTo>
                  <a:lnTo>
                    <a:pt x="184" y="624"/>
                  </a:lnTo>
                  <a:lnTo>
                    <a:pt x="204" y="631"/>
                  </a:lnTo>
                  <a:lnTo>
                    <a:pt x="227" y="634"/>
                  </a:lnTo>
                  <a:lnTo>
                    <a:pt x="253" y="634"/>
                  </a:lnTo>
                  <a:lnTo>
                    <a:pt x="303" y="631"/>
                  </a:lnTo>
                  <a:lnTo>
                    <a:pt x="352" y="621"/>
                  </a:lnTo>
                  <a:lnTo>
                    <a:pt x="378" y="611"/>
                  </a:lnTo>
                  <a:lnTo>
                    <a:pt x="401" y="598"/>
                  </a:lnTo>
                  <a:lnTo>
                    <a:pt x="415" y="585"/>
                  </a:lnTo>
                  <a:lnTo>
                    <a:pt x="411" y="585"/>
                  </a:lnTo>
                  <a:lnTo>
                    <a:pt x="421" y="581"/>
                  </a:lnTo>
                  <a:lnTo>
                    <a:pt x="431" y="552"/>
                  </a:lnTo>
                  <a:lnTo>
                    <a:pt x="431" y="220"/>
                  </a:lnTo>
                  <a:lnTo>
                    <a:pt x="428" y="223"/>
                  </a:lnTo>
                  <a:lnTo>
                    <a:pt x="546" y="223"/>
                  </a:lnTo>
                  <a:lnTo>
                    <a:pt x="543" y="220"/>
                  </a:lnTo>
                  <a:lnTo>
                    <a:pt x="543" y="259"/>
                  </a:lnTo>
                  <a:lnTo>
                    <a:pt x="546" y="256"/>
                  </a:lnTo>
                  <a:lnTo>
                    <a:pt x="536" y="256"/>
                  </a:lnTo>
                  <a:lnTo>
                    <a:pt x="540" y="259"/>
                  </a:lnTo>
                  <a:lnTo>
                    <a:pt x="540" y="240"/>
                  </a:lnTo>
                  <a:lnTo>
                    <a:pt x="490" y="240"/>
                  </a:lnTo>
                  <a:lnTo>
                    <a:pt x="490" y="604"/>
                  </a:lnTo>
                  <a:lnTo>
                    <a:pt x="487" y="611"/>
                  </a:lnTo>
                  <a:lnTo>
                    <a:pt x="487" y="608"/>
                  </a:lnTo>
                  <a:lnTo>
                    <a:pt x="480" y="618"/>
                  </a:lnTo>
                  <a:lnTo>
                    <a:pt x="441" y="644"/>
                  </a:lnTo>
                  <a:lnTo>
                    <a:pt x="431" y="654"/>
                  </a:lnTo>
                  <a:lnTo>
                    <a:pt x="434" y="654"/>
                  </a:lnTo>
                  <a:lnTo>
                    <a:pt x="415" y="660"/>
                  </a:lnTo>
                  <a:lnTo>
                    <a:pt x="401" y="667"/>
                  </a:lnTo>
                  <a:lnTo>
                    <a:pt x="382" y="673"/>
                  </a:lnTo>
                  <a:lnTo>
                    <a:pt x="342" y="683"/>
                  </a:lnTo>
                  <a:lnTo>
                    <a:pt x="309" y="690"/>
                  </a:lnTo>
                  <a:lnTo>
                    <a:pt x="224" y="690"/>
                  </a:lnTo>
                  <a:lnTo>
                    <a:pt x="188" y="687"/>
                  </a:lnTo>
                  <a:lnTo>
                    <a:pt x="112" y="667"/>
                  </a:lnTo>
                  <a:lnTo>
                    <a:pt x="79" y="654"/>
                  </a:lnTo>
                  <a:lnTo>
                    <a:pt x="56" y="641"/>
                  </a:lnTo>
                  <a:lnTo>
                    <a:pt x="59" y="641"/>
                  </a:lnTo>
                  <a:lnTo>
                    <a:pt x="26" y="614"/>
                  </a:lnTo>
                  <a:lnTo>
                    <a:pt x="13" y="601"/>
                  </a:lnTo>
                  <a:lnTo>
                    <a:pt x="13" y="604"/>
                  </a:lnTo>
                  <a:lnTo>
                    <a:pt x="7" y="591"/>
                  </a:lnTo>
                  <a:lnTo>
                    <a:pt x="7" y="184"/>
                  </a:lnTo>
                  <a:lnTo>
                    <a:pt x="79" y="16"/>
                  </a:lnTo>
                  <a:lnTo>
                    <a:pt x="53" y="16"/>
                  </a:lnTo>
                  <a:lnTo>
                    <a:pt x="56" y="19"/>
                  </a:lnTo>
                  <a:lnTo>
                    <a:pt x="56" y="3"/>
                  </a:lnTo>
                  <a:lnTo>
                    <a:pt x="53" y="6"/>
                  </a:lnTo>
                  <a:lnTo>
                    <a:pt x="145" y="6"/>
                  </a:lnTo>
                  <a:lnTo>
                    <a:pt x="141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20" name="Freeform 464"/>
            <p:cNvSpPr>
              <a:spLocks/>
            </p:cNvSpPr>
            <p:nvPr/>
          </p:nvSpPr>
          <p:spPr bwMode="auto">
            <a:xfrm>
              <a:off x="3066" y="982"/>
              <a:ext cx="93" cy="83"/>
            </a:xfrm>
            <a:custGeom>
              <a:avLst/>
              <a:gdLst>
                <a:gd name="T0" fmla="*/ 0 w 181"/>
                <a:gd name="T1" fmla="*/ 0 h 181"/>
                <a:gd name="T2" fmla="*/ 2 w 181"/>
                <a:gd name="T3" fmla="*/ 4 h 181"/>
                <a:gd name="T4" fmla="*/ 7 w 181"/>
                <a:gd name="T5" fmla="*/ 4 h 181"/>
                <a:gd name="T6" fmla="*/ 7 w 181"/>
                <a:gd name="T7" fmla="*/ 3 h 181"/>
                <a:gd name="T8" fmla="*/ 6 w 181"/>
                <a:gd name="T9" fmla="*/ 3 h 181"/>
                <a:gd name="T10" fmla="*/ 6 w 181"/>
                <a:gd name="T11" fmla="*/ 3 h 181"/>
                <a:gd name="T12" fmla="*/ 4 w 181"/>
                <a:gd name="T13" fmla="*/ 3 h 181"/>
                <a:gd name="T14" fmla="*/ 3 w 181"/>
                <a:gd name="T15" fmla="*/ 0 h 181"/>
                <a:gd name="T16" fmla="*/ 3 w 181"/>
                <a:gd name="T17" fmla="*/ 0 h 181"/>
                <a:gd name="T18" fmla="*/ 3 w 181"/>
                <a:gd name="T19" fmla="*/ 0 h 181"/>
                <a:gd name="T20" fmla="*/ 0 w 181"/>
                <a:gd name="T21" fmla="*/ 0 h 181"/>
                <a:gd name="T22" fmla="*/ 0 w 181"/>
                <a:gd name="T23" fmla="*/ 0 h 1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181"/>
                <a:gd name="T38" fmla="*/ 181 w 181"/>
                <a:gd name="T39" fmla="*/ 181 h 1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181">
                  <a:moveTo>
                    <a:pt x="0" y="16"/>
                  </a:moveTo>
                  <a:lnTo>
                    <a:pt x="63" y="181"/>
                  </a:lnTo>
                  <a:lnTo>
                    <a:pt x="181" y="181"/>
                  </a:lnTo>
                  <a:lnTo>
                    <a:pt x="181" y="135"/>
                  </a:lnTo>
                  <a:lnTo>
                    <a:pt x="171" y="135"/>
                  </a:lnTo>
                  <a:lnTo>
                    <a:pt x="171" y="151"/>
                  </a:lnTo>
                  <a:lnTo>
                    <a:pt x="122" y="151"/>
                  </a:lnTo>
                  <a:lnTo>
                    <a:pt x="69" y="16"/>
                  </a:lnTo>
                  <a:lnTo>
                    <a:pt x="92" y="16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21" name="Freeform 465"/>
            <p:cNvSpPr>
              <a:spLocks/>
            </p:cNvSpPr>
            <p:nvPr/>
          </p:nvSpPr>
          <p:spPr bwMode="auto">
            <a:xfrm>
              <a:off x="3064" y="981"/>
              <a:ext cx="97" cy="85"/>
            </a:xfrm>
            <a:custGeom>
              <a:avLst/>
              <a:gdLst>
                <a:gd name="T0" fmla="*/ 0 w 187"/>
                <a:gd name="T1" fmla="*/ 0 h 187"/>
                <a:gd name="T2" fmla="*/ 3 w 187"/>
                <a:gd name="T3" fmla="*/ 4 h 187"/>
                <a:gd name="T4" fmla="*/ 7 w 187"/>
                <a:gd name="T5" fmla="*/ 4 h 187"/>
                <a:gd name="T6" fmla="*/ 7 w 187"/>
                <a:gd name="T7" fmla="*/ 3 h 187"/>
                <a:gd name="T8" fmla="*/ 6 w 187"/>
                <a:gd name="T9" fmla="*/ 3 h 187"/>
                <a:gd name="T10" fmla="*/ 6 w 187"/>
                <a:gd name="T11" fmla="*/ 3 h 187"/>
                <a:gd name="T12" fmla="*/ 6 w 187"/>
                <a:gd name="T13" fmla="*/ 3 h 187"/>
                <a:gd name="T14" fmla="*/ 5 w 187"/>
                <a:gd name="T15" fmla="*/ 3 h 187"/>
                <a:gd name="T16" fmla="*/ 5 w 187"/>
                <a:gd name="T17" fmla="*/ 3 h 187"/>
                <a:gd name="T18" fmla="*/ 3 w 187"/>
                <a:gd name="T19" fmla="*/ 0 h 187"/>
                <a:gd name="T20" fmla="*/ 3 w 187"/>
                <a:gd name="T21" fmla="*/ 0 h 187"/>
                <a:gd name="T22" fmla="*/ 4 w 187"/>
                <a:gd name="T23" fmla="*/ 0 h 187"/>
                <a:gd name="T24" fmla="*/ 4 w 187"/>
                <a:gd name="T25" fmla="*/ 0 h 187"/>
                <a:gd name="T26" fmla="*/ 0 w 187"/>
                <a:gd name="T27" fmla="*/ 0 h 187"/>
                <a:gd name="T28" fmla="*/ 0 w 187"/>
                <a:gd name="T29" fmla="*/ 0 h 187"/>
                <a:gd name="T30" fmla="*/ 1 w 187"/>
                <a:gd name="T31" fmla="*/ 0 h 187"/>
                <a:gd name="T32" fmla="*/ 1 w 187"/>
                <a:gd name="T33" fmla="*/ 0 h 187"/>
                <a:gd name="T34" fmla="*/ 1 w 187"/>
                <a:gd name="T35" fmla="*/ 0 h 187"/>
                <a:gd name="T36" fmla="*/ 4 w 187"/>
                <a:gd name="T37" fmla="*/ 0 h 187"/>
                <a:gd name="T38" fmla="*/ 4 w 187"/>
                <a:gd name="T39" fmla="*/ 0 h 187"/>
                <a:gd name="T40" fmla="*/ 4 w 187"/>
                <a:gd name="T41" fmla="*/ 0 h 187"/>
                <a:gd name="T42" fmla="*/ 4 w 187"/>
                <a:gd name="T43" fmla="*/ 0 h 187"/>
                <a:gd name="T44" fmla="*/ 3 w 187"/>
                <a:gd name="T45" fmla="*/ 0 h 187"/>
                <a:gd name="T46" fmla="*/ 5 w 187"/>
                <a:gd name="T47" fmla="*/ 3 h 187"/>
                <a:gd name="T48" fmla="*/ 7 w 187"/>
                <a:gd name="T49" fmla="*/ 3 h 187"/>
                <a:gd name="T50" fmla="*/ 7 w 187"/>
                <a:gd name="T51" fmla="*/ 3 h 187"/>
                <a:gd name="T52" fmla="*/ 6 w 187"/>
                <a:gd name="T53" fmla="*/ 3 h 187"/>
                <a:gd name="T54" fmla="*/ 7 w 187"/>
                <a:gd name="T55" fmla="*/ 3 h 187"/>
                <a:gd name="T56" fmla="*/ 7 w 187"/>
                <a:gd name="T57" fmla="*/ 3 h 187"/>
                <a:gd name="T58" fmla="*/ 7 w 187"/>
                <a:gd name="T59" fmla="*/ 4 h 187"/>
                <a:gd name="T60" fmla="*/ 7 w 187"/>
                <a:gd name="T61" fmla="*/ 4 h 187"/>
                <a:gd name="T62" fmla="*/ 3 w 187"/>
                <a:gd name="T63" fmla="*/ 4 h 187"/>
                <a:gd name="T64" fmla="*/ 3 w 187"/>
                <a:gd name="T65" fmla="*/ 4 h 187"/>
                <a:gd name="T66" fmla="*/ 1 w 187"/>
                <a:gd name="T67" fmla="*/ 0 h 187"/>
                <a:gd name="T68" fmla="*/ 0 w 187"/>
                <a:gd name="T69" fmla="*/ 0 h 1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7"/>
                <a:gd name="T106" fmla="*/ 0 h 187"/>
                <a:gd name="T107" fmla="*/ 187 w 187"/>
                <a:gd name="T108" fmla="*/ 187 h 1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7" h="187">
                  <a:moveTo>
                    <a:pt x="0" y="19"/>
                  </a:moveTo>
                  <a:lnTo>
                    <a:pt x="62" y="187"/>
                  </a:lnTo>
                  <a:lnTo>
                    <a:pt x="187" y="187"/>
                  </a:lnTo>
                  <a:lnTo>
                    <a:pt x="187" y="134"/>
                  </a:lnTo>
                  <a:lnTo>
                    <a:pt x="171" y="134"/>
                  </a:lnTo>
                  <a:lnTo>
                    <a:pt x="171" y="154"/>
                  </a:lnTo>
                  <a:lnTo>
                    <a:pt x="174" y="151"/>
                  </a:lnTo>
                  <a:lnTo>
                    <a:pt x="125" y="151"/>
                  </a:lnTo>
                  <a:lnTo>
                    <a:pt x="128" y="154"/>
                  </a:lnTo>
                  <a:lnTo>
                    <a:pt x="76" y="19"/>
                  </a:lnTo>
                  <a:lnTo>
                    <a:pt x="72" y="23"/>
                  </a:lnTo>
                  <a:lnTo>
                    <a:pt x="99" y="23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6" y="3"/>
                  </a:lnTo>
                  <a:lnTo>
                    <a:pt x="3" y="6"/>
                  </a:lnTo>
                  <a:lnTo>
                    <a:pt x="95" y="6"/>
                  </a:lnTo>
                  <a:lnTo>
                    <a:pt x="92" y="3"/>
                  </a:lnTo>
                  <a:lnTo>
                    <a:pt x="92" y="19"/>
                  </a:lnTo>
                  <a:lnTo>
                    <a:pt x="95" y="16"/>
                  </a:lnTo>
                  <a:lnTo>
                    <a:pt x="69" y="16"/>
                  </a:lnTo>
                  <a:lnTo>
                    <a:pt x="122" y="157"/>
                  </a:lnTo>
                  <a:lnTo>
                    <a:pt x="178" y="157"/>
                  </a:lnTo>
                  <a:lnTo>
                    <a:pt x="178" y="138"/>
                  </a:lnTo>
                  <a:lnTo>
                    <a:pt x="174" y="141"/>
                  </a:lnTo>
                  <a:lnTo>
                    <a:pt x="184" y="141"/>
                  </a:lnTo>
                  <a:lnTo>
                    <a:pt x="181" y="138"/>
                  </a:lnTo>
                  <a:lnTo>
                    <a:pt x="181" y="184"/>
                  </a:lnTo>
                  <a:lnTo>
                    <a:pt x="184" y="180"/>
                  </a:lnTo>
                  <a:lnTo>
                    <a:pt x="66" y="180"/>
                  </a:lnTo>
                  <a:lnTo>
                    <a:pt x="69" y="184"/>
                  </a:lnTo>
                  <a:lnTo>
                    <a:pt x="6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22" name="Freeform 466"/>
            <p:cNvSpPr>
              <a:spLocks/>
            </p:cNvSpPr>
            <p:nvPr/>
          </p:nvSpPr>
          <p:spPr bwMode="auto">
            <a:xfrm>
              <a:off x="2935" y="1256"/>
              <a:ext cx="20" cy="33"/>
            </a:xfrm>
            <a:custGeom>
              <a:avLst/>
              <a:gdLst>
                <a:gd name="T0" fmla="*/ 1 w 39"/>
                <a:gd name="T1" fmla="*/ 0 h 73"/>
                <a:gd name="T2" fmla="*/ 0 w 39"/>
                <a:gd name="T3" fmla="*/ 1 h 73"/>
                <a:gd name="T4" fmla="*/ 1 w 39"/>
                <a:gd name="T5" fmla="*/ 1 h 73"/>
                <a:gd name="T6" fmla="*/ 2 w 39"/>
                <a:gd name="T7" fmla="*/ 0 h 73"/>
                <a:gd name="T8" fmla="*/ 1 w 39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3"/>
                <a:gd name="T17" fmla="*/ 39 w 39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3">
                  <a:moveTo>
                    <a:pt x="23" y="0"/>
                  </a:moveTo>
                  <a:lnTo>
                    <a:pt x="0" y="66"/>
                  </a:lnTo>
                  <a:lnTo>
                    <a:pt x="16" y="73"/>
                  </a:lnTo>
                  <a:lnTo>
                    <a:pt x="3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23" name="Freeform 467"/>
            <p:cNvSpPr>
              <a:spLocks/>
            </p:cNvSpPr>
            <p:nvPr/>
          </p:nvSpPr>
          <p:spPr bwMode="auto">
            <a:xfrm>
              <a:off x="2933" y="1255"/>
              <a:ext cx="24" cy="36"/>
            </a:xfrm>
            <a:custGeom>
              <a:avLst/>
              <a:gdLst>
                <a:gd name="T0" fmla="*/ 1 w 46"/>
                <a:gd name="T1" fmla="*/ 0 h 79"/>
                <a:gd name="T2" fmla="*/ 0 w 46"/>
                <a:gd name="T3" fmla="*/ 1 h 79"/>
                <a:gd name="T4" fmla="*/ 1 w 46"/>
                <a:gd name="T5" fmla="*/ 1 h 79"/>
                <a:gd name="T6" fmla="*/ 2 w 46"/>
                <a:gd name="T7" fmla="*/ 0 h 79"/>
                <a:gd name="T8" fmla="*/ 1 w 46"/>
                <a:gd name="T9" fmla="*/ 0 h 79"/>
                <a:gd name="T10" fmla="*/ 1 w 46"/>
                <a:gd name="T11" fmla="*/ 0 h 79"/>
                <a:gd name="T12" fmla="*/ 2 w 46"/>
                <a:gd name="T13" fmla="*/ 0 h 79"/>
                <a:gd name="T14" fmla="*/ 2 w 46"/>
                <a:gd name="T15" fmla="*/ 0 h 79"/>
                <a:gd name="T16" fmla="*/ 1 w 46"/>
                <a:gd name="T17" fmla="*/ 1 h 79"/>
                <a:gd name="T18" fmla="*/ 1 w 46"/>
                <a:gd name="T19" fmla="*/ 1 h 79"/>
                <a:gd name="T20" fmla="*/ 1 w 46"/>
                <a:gd name="T21" fmla="*/ 1 h 79"/>
                <a:gd name="T22" fmla="*/ 1 w 46"/>
                <a:gd name="T23" fmla="*/ 1 h 79"/>
                <a:gd name="T24" fmla="*/ 1 w 46"/>
                <a:gd name="T25" fmla="*/ 0 h 79"/>
                <a:gd name="T26" fmla="*/ 1 w 46"/>
                <a:gd name="T27" fmla="*/ 0 h 79"/>
                <a:gd name="T28" fmla="*/ 1 w 46"/>
                <a:gd name="T29" fmla="*/ 0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79"/>
                <a:gd name="T47" fmla="*/ 46 w 46"/>
                <a:gd name="T48" fmla="*/ 79 h 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79">
                  <a:moveTo>
                    <a:pt x="26" y="0"/>
                  </a:moveTo>
                  <a:lnTo>
                    <a:pt x="0" y="69"/>
                  </a:lnTo>
                  <a:lnTo>
                    <a:pt x="19" y="79"/>
                  </a:lnTo>
                  <a:lnTo>
                    <a:pt x="46" y="1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42" y="13"/>
                  </a:lnTo>
                  <a:lnTo>
                    <a:pt x="39" y="10"/>
                  </a:lnTo>
                  <a:lnTo>
                    <a:pt x="16" y="76"/>
                  </a:lnTo>
                  <a:lnTo>
                    <a:pt x="19" y="72"/>
                  </a:lnTo>
                  <a:lnTo>
                    <a:pt x="3" y="66"/>
                  </a:lnTo>
                  <a:lnTo>
                    <a:pt x="6" y="69"/>
                  </a:lnTo>
                  <a:lnTo>
                    <a:pt x="29" y="3"/>
                  </a:lnTo>
                  <a:lnTo>
                    <a:pt x="26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24" name="Freeform 468"/>
            <p:cNvSpPr>
              <a:spLocks/>
            </p:cNvSpPr>
            <p:nvPr/>
          </p:nvSpPr>
          <p:spPr bwMode="auto">
            <a:xfrm>
              <a:off x="3055" y="1259"/>
              <a:ext cx="20" cy="33"/>
            </a:xfrm>
            <a:custGeom>
              <a:avLst/>
              <a:gdLst>
                <a:gd name="T0" fmla="*/ 1 w 37"/>
                <a:gd name="T1" fmla="*/ 0 h 72"/>
                <a:gd name="T2" fmla="*/ 2 w 37"/>
                <a:gd name="T3" fmla="*/ 1 h 72"/>
                <a:gd name="T4" fmla="*/ 1 w 37"/>
                <a:gd name="T5" fmla="*/ 1 h 72"/>
                <a:gd name="T6" fmla="*/ 0 w 37"/>
                <a:gd name="T7" fmla="*/ 0 h 72"/>
                <a:gd name="T8" fmla="*/ 1 w 37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2"/>
                <a:gd name="T17" fmla="*/ 37 w 37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2">
                  <a:moveTo>
                    <a:pt x="20" y="0"/>
                  </a:moveTo>
                  <a:lnTo>
                    <a:pt x="37" y="66"/>
                  </a:lnTo>
                  <a:lnTo>
                    <a:pt x="20" y="72"/>
                  </a:lnTo>
                  <a:lnTo>
                    <a:pt x="0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25" name="Freeform 469"/>
            <p:cNvSpPr>
              <a:spLocks/>
            </p:cNvSpPr>
            <p:nvPr/>
          </p:nvSpPr>
          <p:spPr bwMode="auto">
            <a:xfrm>
              <a:off x="3054" y="1258"/>
              <a:ext cx="22" cy="36"/>
            </a:xfrm>
            <a:custGeom>
              <a:avLst/>
              <a:gdLst>
                <a:gd name="T0" fmla="*/ 1 w 43"/>
                <a:gd name="T1" fmla="*/ 0 h 79"/>
                <a:gd name="T2" fmla="*/ 1 w 43"/>
                <a:gd name="T3" fmla="*/ 0 h 79"/>
                <a:gd name="T4" fmla="*/ 2 w 43"/>
                <a:gd name="T5" fmla="*/ 1 h 79"/>
                <a:gd name="T6" fmla="*/ 2 w 43"/>
                <a:gd name="T7" fmla="*/ 1 h 79"/>
                <a:gd name="T8" fmla="*/ 1 w 43"/>
                <a:gd name="T9" fmla="*/ 1 h 79"/>
                <a:gd name="T10" fmla="*/ 1 w 43"/>
                <a:gd name="T11" fmla="*/ 1 h 79"/>
                <a:gd name="T12" fmla="*/ 1 w 43"/>
                <a:gd name="T13" fmla="*/ 0 h 79"/>
                <a:gd name="T14" fmla="*/ 1 w 43"/>
                <a:gd name="T15" fmla="*/ 0 h 79"/>
                <a:gd name="T16" fmla="*/ 1 w 43"/>
                <a:gd name="T17" fmla="*/ 0 h 79"/>
                <a:gd name="T18" fmla="*/ 1 w 43"/>
                <a:gd name="T19" fmla="*/ 0 h 79"/>
                <a:gd name="T20" fmla="*/ 0 w 43"/>
                <a:gd name="T21" fmla="*/ 0 h 79"/>
                <a:gd name="T22" fmla="*/ 1 w 43"/>
                <a:gd name="T23" fmla="*/ 1 h 79"/>
                <a:gd name="T24" fmla="*/ 2 w 43"/>
                <a:gd name="T25" fmla="*/ 1 h 79"/>
                <a:gd name="T26" fmla="*/ 1 w 43"/>
                <a:gd name="T27" fmla="*/ 0 h 79"/>
                <a:gd name="T28" fmla="*/ 1 w 43"/>
                <a:gd name="T29" fmla="*/ 0 h 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79"/>
                <a:gd name="T47" fmla="*/ 43 w 43"/>
                <a:gd name="T48" fmla="*/ 79 h 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79">
                  <a:moveTo>
                    <a:pt x="23" y="6"/>
                  </a:moveTo>
                  <a:lnTo>
                    <a:pt x="20" y="3"/>
                  </a:lnTo>
                  <a:lnTo>
                    <a:pt x="36" y="69"/>
                  </a:lnTo>
                  <a:lnTo>
                    <a:pt x="40" y="65"/>
                  </a:lnTo>
                  <a:lnTo>
                    <a:pt x="23" y="72"/>
                  </a:lnTo>
                  <a:lnTo>
                    <a:pt x="26" y="75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0" y="10"/>
                  </a:lnTo>
                  <a:lnTo>
                    <a:pt x="23" y="79"/>
                  </a:lnTo>
                  <a:lnTo>
                    <a:pt x="43" y="69"/>
                  </a:lnTo>
                  <a:lnTo>
                    <a:pt x="23" y="0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26" name="AutoShape 470"/>
            <p:cNvSpPr>
              <a:spLocks noChangeArrowheads="1"/>
            </p:cNvSpPr>
            <p:nvPr/>
          </p:nvSpPr>
          <p:spPr bwMode="auto">
            <a:xfrm>
              <a:off x="2996" y="935"/>
              <a:ext cx="23" cy="211"/>
            </a:xfrm>
            <a:prstGeom prst="roundRect">
              <a:avLst>
                <a:gd name="adj" fmla="val 625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27" name="Line 471"/>
            <p:cNvSpPr>
              <a:spLocks noChangeShapeType="1"/>
            </p:cNvSpPr>
            <p:nvPr/>
          </p:nvSpPr>
          <p:spPr bwMode="auto">
            <a:xfrm>
              <a:off x="3010" y="1145"/>
              <a:ext cx="0" cy="4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28" name="Line 472"/>
            <p:cNvSpPr>
              <a:spLocks noChangeShapeType="1"/>
            </p:cNvSpPr>
            <p:nvPr/>
          </p:nvSpPr>
          <p:spPr bwMode="auto">
            <a:xfrm flipH="1">
              <a:off x="2998" y="1150"/>
              <a:ext cx="7" cy="2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29" name="Line 473"/>
            <p:cNvSpPr>
              <a:spLocks noChangeShapeType="1"/>
            </p:cNvSpPr>
            <p:nvPr/>
          </p:nvSpPr>
          <p:spPr bwMode="auto">
            <a:xfrm>
              <a:off x="3015" y="1150"/>
              <a:ext cx="5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30" name="Freeform 474"/>
            <p:cNvSpPr>
              <a:spLocks/>
            </p:cNvSpPr>
            <p:nvPr/>
          </p:nvSpPr>
          <p:spPr bwMode="auto">
            <a:xfrm>
              <a:off x="2913" y="1164"/>
              <a:ext cx="185" cy="32"/>
            </a:xfrm>
            <a:custGeom>
              <a:avLst/>
              <a:gdLst>
                <a:gd name="T0" fmla="*/ 0 w 359"/>
                <a:gd name="T1" fmla="*/ 0 h 72"/>
                <a:gd name="T2" fmla="*/ 1 w 359"/>
                <a:gd name="T3" fmla="*/ 0 h 72"/>
                <a:gd name="T4" fmla="*/ 1 w 359"/>
                <a:gd name="T5" fmla="*/ 0 h 72"/>
                <a:gd name="T6" fmla="*/ 2 w 359"/>
                <a:gd name="T7" fmla="*/ 0 h 72"/>
                <a:gd name="T8" fmla="*/ 2 w 359"/>
                <a:gd name="T9" fmla="*/ 0 h 72"/>
                <a:gd name="T10" fmla="*/ 4 w 359"/>
                <a:gd name="T11" fmla="*/ 0 h 72"/>
                <a:gd name="T12" fmla="*/ 4 w 359"/>
                <a:gd name="T13" fmla="*/ 0 h 72"/>
                <a:gd name="T14" fmla="*/ 5 w 359"/>
                <a:gd name="T15" fmla="*/ 0 h 72"/>
                <a:gd name="T16" fmla="*/ 6 w 359"/>
                <a:gd name="T17" fmla="*/ 1 h 72"/>
                <a:gd name="T18" fmla="*/ 6 w 359"/>
                <a:gd name="T19" fmla="*/ 1 h 72"/>
                <a:gd name="T20" fmla="*/ 7 w 359"/>
                <a:gd name="T21" fmla="*/ 1 h 72"/>
                <a:gd name="T22" fmla="*/ 8 w 359"/>
                <a:gd name="T23" fmla="*/ 1 h 72"/>
                <a:gd name="T24" fmla="*/ 8 w 359"/>
                <a:gd name="T25" fmla="*/ 1 h 72"/>
                <a:gd name="T26" fmla="*/ 9 w 359"/>
                <a:gd name="T27" fmla="*/ 1 h 72"/>
                <a:gd name="T28" fmla="*/ 10 w 359"/>
                <a:gd name="T29" fmla="*/ 0 h 72"/>
                <a:gd name="T30" fmla="*/ 10 w 359"/>
                <a:gd name="T31" fmla="*/ 0 h 72"/>
                <a:gd name="T32" fmla="*/ 11 w 359"/>
                <a:gd name="T33" fmla="*/ 0 h 72"/>
                <a:gd name="T34" fmla="*/ 12 w 359"/>
                <a:gd name="T35" fmla="*/ 0 h 72"/>
                <a:gd name="T36" fmla="*/ 13 w 359"/>
                <a:gd name="T37" fmla="*/ 0 h 72"/>
                <a:gd name="T38" fmla="*/ 13 w 359"/>
                <a:gd name="T39" fmla="*/ 1 h 72"/>
                <a:gd name="T40" fmla="*/ 13 w 359"/>
                <a:gd name="T41" fmla="*/ 1 h 72"/>
                <a:gd name="T42" fmla="*/ 13 w 359"/>
                <a:gd name="T43" fmla="*/ 1 h 72"/>
                <a:gd name="T44" fmla="*/ 12 w 359"/>
                <a:gd name="T45" fmla="*/ 1 h 72"/>
                <a:gd name="T46" fmla="*/ 11 w 359"/>
                <a:gd name="T47" fmla="*/ 1 h 72"/>
                <a:gd name="T48" fmla="*/ 10 w 359"/>
                <a:gd name="T49" fmla="*/ 1 h 72"/>
                <a:gd name="T50" fmla="*/ 9 w 359"/>
                <a:gd name="T51" fmla="*/ 1 h 72"/>
                <a:gd name="T52" fmla="*/ 8 w 359"/>
                <a:gd name="T53" fmla="*/ 1 h 72"/>
                <a:gd name="T54" fmla="*/ 8 w 359"/>
                <a:gd name="T55" fmla="*/ 1 h 72"/>
                <a:gd name="T56" fmla="*/ 7 w 359"/>
                <a:gd name="T57" fmla="*/ 1 h 72"/>
                <a:gd name="T58" fmla="*/ 6 w 359"/>
                <a:gd name="T59" fmla="*/ 1 h 72"/>
                <a:gd name="T60" fmla="*/ 6 w 359"/>
                <a:gd name="T61" fmla="*/ 1 h 72"/>
                <a:gd name="T62" fmla="*/ 5 w 359"/>
                <a:gd name="T63" fmla="*/ 1 h 72"/>
                <a:gd name="T64" fmla="*/ 4 w 359"/>
                <a:gd name="T65" fmla="*/ 1 h 72"/>
                <a:gd name="T66" fmla="*/ 4 w 359"/>
                <a:gd name="T67" fmla="*/ 1 h 72"/>
                <a:gd name="T68" fmla="*/ 3 w 359"/>
                <a:gd name="T69" fmla="*/ 0 h 72"/>
                <a:gd name="T70" fmla="*/ 3 w 359"/>
                <a:gd name="T71" fmla="*/ 1 h 72"/>
                <a:gd name="T72" fmla="*/ 2 w 359"/>
                <a:gd name="T73" fmla="*/ 1 h 72"/>
                <a:gd name="T74" fmla="*/ 1 w 359"/>
                <a:gd name="T75" fmla="*/ 1 h 72"/>
                <a:gd name="T76" fmla="*/ 1 w 359"/>
                <a:gd name="T77" fmla="*/ 1 h 72"/>
                <a:gd name="T78" fmla="*/ 0 w 359"/>
                <a:gd name="T79" fmla="*/ 1 h 72"/>
                <a:gd name="T80" fmla="*/ 0 w 359"/>
                <a:gd name="T81" fmla="*/ 0 h 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9"/>
                <a:gd name="T124" fmla="*/ 0 h 72"/>
                <a:gd name="T125" fmla="*/ 359 w 359"/>
                <a:gd name="T126" fmla="*/ 72 h 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9" h="72">
                  <a:moveTo>
                    <a:pt x="0" y="3"/>
                  </a:moveTo>
                  <a:lnTo>
                    <a:pt x="3" y="3"/>
                  </a:lnTo>
                  <a:lnTo>
                    <a:pt x="17" y="0"/>
                  </a:lnTo>
                  <a:lnTo>
                    <a:pt x="36" y="0"/>
                  </a:lnTo>
                  <a:lnTo>
                    <a:pt x="59" y="3"/>
                  </a:lnTo>
                  <a:lnTo>
                    <a:pt x="95" y="13"/>
                  </a:lnTo>
                  <a:lnTo>
                    <a:pt x="112" y="19"/>
                  </a:lnTo>
                  <a:lnTo>
                    <a:pt x="132" y="36"/>
                  </a:lnTo>
                  <a:lnTo>
                    <a:pt x="151" y="52"/>
                  </a:lnTo>
                  <a:lnTo>
                    <a:pt x="168" y="62"/>
                  </a:lnTo>
                  <a:lnTo>
                    <a:pt x="194" y="69"/>
                  </a:lnTo>
                  <a:lnTo>
                    <a:pt x="221" y="62"/>
                  </a:lnTo>
                  <a:lnTo>
                    <a:pt x="234" y="52"/>
                  </a:lnTo>
                  <a:lnTo>
                    <a:pt x="250" y="39"/>
                  </a:lnTo>
                  <a:lnTo>
                    <a:pt x="267" y="23"/>
                  </a:lnTo>
                  <a:lnTo>
                    <a:pt x="283" y="13"/>
                  </a:lnTo>
                  <a:lnTo>
                    <a:pt x="299" y="6"/>
                  </a:lnTo>
                  <a:lnTo>
                    <a:pt x="323" y="3"/>
                  </a:lnTo>
                  <a:lnTo>
                    <a:pt x="359" y="3"/>
                  </a:lnTo>
                  <a:lnTo>
                    <a:pt x="359" y="46"/>
                  </a:lnTo>
                  <a:lnTo>
                    <a:pt x="355" y="46"/>
                  </a:lnTo>
                  <a:lnTo>
                    <a:pt x="349" y="42"/>
                  </a:lnTo>
                  <a:lnTo>
                    <a:pt x="319" y="39"/>
                  </a:lnTo>
                  <a:lnTo>
                    <a:pt x="290" y="39"/>
                  </a:lnTo>
                  <a:lnTo>
                    <a:pt x="273" y="46"/>
                  </a:lnTo>
                  <a:lnTo>
                    <a:pt x="253" y="56"/>
                  </a:lnTo>
                  <a:lnTo>
                    <a:pt x="237" y="65"/>
                  </a:lnTo>
                  <a:lnTo>
                    <a:pt x="227" y="72"/>
                  </a:lnTo>
                  <a:lnTo>
                    <a:pt x="194" y="72"/>
                  </a:lnTo>
                  <a:lnTo>
                    <a:pt x="171" y="69"/>
                  </a:lnTo>
                  <a:lnTo>
                    <a:pt x="158" y="65"/>
                  </a:lnTo>
                  <a:lnTo>
                    <a:pt x="142" y="59"/>
                  </a:lnTo>
                  <a:lnTo>
                    <a:pt x="119" y="49"/>
                  </a:lnTo>
                  <a:lnTo>
                    <a:pt x="95" y="39"/>
                  </a:lnTo>
                  <a:lnTo>
                    <a:pt x="82" y="36"/>
                  </a:lnTo>
                  <a:lnTo>
                    <a:pt x="72" y="39"/>
                  </a:lnTo>
                  <a:lnTo>
                    <a:pt x="56" y="39"/>
                  </a:lnTo>
                  <a:lnTo>
                    <a:pt x="17" y="42"/>
                  </a:lnTo>
                  <a:lnTo>
                    <a:pt x="3" y="46"/>
                  </a:lnTo>
                  <a:lnTo>
                    <a:pt x="0" y="4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31" name="Oval 475"/>
            <p:cNvSpPr>
              <a:spLocks noChangeArrowheads="1"/>
            </p:cNvSpPr>
            <p:nvPr/>
          </p:nvSpPr>
          <p:spPr bwMode="auto">
            <a:xfrm>
              <a:off x="2948" y="1252"/>
              <a:ext cx="7" cy="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32" name="Oval 476"/>
            <p:cNvSpPr>
              <a:spLocks noChangeArrowheads="1"/>
            </p:cNvSpPr>
            <p:nvPr/>
          </p:nvSpPr>
          <p:spPr bwMode="auto">
            <a:xfrm>
              <a:off x="2945" y="1242"/>
              <a:ext cx="7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33" name="Oval 477"/>
            <p:cNvSpPr>
              <a:spLocks noChangeArrowheads="1"/>
            </p:cNvSpPr>
            <p:nvPr/>
          </p:nvSpPr>
          <p:spPr bwMode="auto">
            <a:xfrm>
              <a:off x="2957" y="1240"/>
              <a:ext cx="5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34" name="Oval 478"/>
            <p:cNvSpPr>
              <a:spLocks noChangeArrowheads="1"/>
            </p:cNvSpPr>
            <p:nvPr/>
          </p:nvSpPr>
          <p:spPr bwMode="auto">
            <a:xfrm>
              <a:off x="2962" y="1234"/>
              <a:ext cx="5" cy="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35" name="Oval 479"/>
            <p:cNvSpPr>
              <a:spLocks noChangeArrowheads="1"/>
            </p:cNvSpPr>
            <p:nvPr/>
          </p:nvSpPr>
          <p:spPr bwMode="auto">
            <a:xfrm>
              <a:off x="3042" y="1240"/>
              <a:ext cx="5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36" name="Oval 480"/>
            <p:cNvSpPr>
              <a:spLocks noChangeArrowheads="1"/>
            </p:cNvSpPr>
            <p:nvPr/>
          </p:nvSpPr>
          <p:spPr bwMode="auto">
            <a:xfrm>
              <a:off x="3059" y="1246"/>
              <a:ext cx="7" cy="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37" name="Oval 481"/>
            <p:cNvSpPr>
              <a:spLocks noChangeArrowheads="1"/>
            </p:cNvSpPr>
            <p:nvPr/>
          </p:nvSpPr>
          <p:spPr bwMode="auto">
            <a:xfrm>
              <a:off x="3047" y="1247"/>
              <a:ext cx="5" cy="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38" name="Oval 482"/>
            <p:cNvSpPr>
              <a:spLocks noChangeArrowheads="1"/>
            </p:cNvSpPr>
            <p:nvPr/>
          </p:nvSpPr>
          <p:spPr bwMode="auto">
            <a:xfrm>
              <a:off x="3054" y="1237"/>
              <a:ext cx="7" cy="6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39" name="Oval 483"/>
            <p:cNvSpPr>
              <a:spLocks noChangeArrowheads="1"/>
            </p:cNvSpPr>
            <p:nvPr/>
          </p:nvSpPr>
          <p:spPr bwMode="auto">
            <a:xfrm>
              <a:off x="2957" y="1247"/>
              <a:ext cx="5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40" name="Oval 484"/>
            <p:cNvSpPr>
              <a:spLocks noChangeArrowheads="1"/>
            </p:cNvSpPr>
            <p:nvPr/>
          </p:nvSpPr>
          <p:spPr bwMode="auto">
            <a:xfrm>
              <a:off x="3052" y="1258"/>
              <a:ext cx="7" cy="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41" name="Oval 485"/>
            <p:cNvSpPr>
              <a:spLocks noChangeArrowheads="1"/>
            </p:cNvSpPr>
            <p:nvPr/>
          </p:nvSpPr>
          <p:spPr bwMode="auto">
            <a:xfrm>
              <a:off x="2948" y="1231"/>
              <a:ext cx="7" cy="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442" name="Oval 486"/>
            <p:cNvSpPr>
              <a:spLocks noChangeArrowheads="1"/>
            </p:cNvSpPr>
            <p:nvPr/>
          </p:nvSpPr>
          <p:spPr bwMode="auto">
            <a:xfrm>
              <a:off x="3055" y="1250"/>
              <a:ext cx="6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latinLnBrk="0">
                <a:spcBef>
                  <a:spcPct val="0"/>
                </a:spcBef>
              </a:pPr>
              <a:endParaRPr lang="ja-JP" altLang="en-US" b="1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14377" name="Line 488"/>
          <p:cNvSpPr>
            <a:spLocks noChangeShapeType="1"/>
          </p:cNvSpPr>
          <p:nvPr/>
        </p:nvSpPr>
        <p:spPr bwMode="auto">
          <a:xfrm>
            <a:off x="8047916" y="3055316"/>
            <a:ext cx="252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78" name="Text Box 489"/>
          <p:cNvSpPr txBox="1">
            <a:spLocks noChangeArrowheads="1"/>
          </p:cNvSpPr>
          <p:nvPr/>
        </p:nvSpPr>
        <p:spPr bwMode="auto">
          <a:xfrm>
            <a:off x="8286777" y="2912441"/>
            <a:ext cx="857224" cy="340735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atinLnBrk="0"/>
            <a:r>
              <a:rPr lang="en-US" altLang="ja-JP" sz="1600" b="1" dirty="0">
                <a:ea typeface="ＭＳ Ｐゴシック" charset="-128"/>
              </a:rPr>
              <a:t>Product</a:t>
            </a:r>
          </a:p>
        </p:txBody>
      </p:sp>
      <p:sp>
        <p:nvSpPr>
          <p:cNvPr id="328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u="sng" dirty="0" smtClean="0">
                <a:solidFill>
                  <a:srgbClr val="002060"/>
                </a:solidFill>
                <a:latin typeface="+mj-lt"/>
              </a:rPr>
              <a:t>BOF steel production process</a:t>
            </a:r>
            <a:endParaRPr lang="en-US" altLang="ja-JP" sz="3200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32" name="Line 455"/>
          <p:cNvSpPr>
            <a:spLocks noChangeShapeType="1"/>
          </p:cNvSpPr>
          <p:nvPr/>
        </p:nvSpPr>
        <p:spPr bwMode="auto">
          <a:xfrm>
            <a:off x="4090987" y="1697454"/>
            <a:ext cx="252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14282" y="5500702"/>
            <a:ext cx="8957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Calibri" pitchFamily="34" charset="0"/>
              </a:rPr>
              <a:t>Beside this process, </a:t>
            </a:r>
            <a:r>
              <a:rPr lang="en-US" altLang="ja-JP" sz="2000" dirty="0" smtClean="0">
                <a:latin typeface="Calibri" pitchFamily="34" charset="0"/>
              </a:rPr>
              <a:t>there is EAF </a:t>
            </a:r>
            <a:r>
              <a:rPr lang="en-US" altLang="ja-JP" sz="2000" dirty="0">
                <a:latin typeface="Calibri" pitchFamily="34" charset="0"/>
              </a:rPr>
              <a:t>steel production process </a:t>
            </a:r>
            <a:r>
              <a:rPr lang="en-US" altLang="ja-JP" sz="2000" dirty="0" smtClean="0">
                <a:latin typeface="Calibri" pitchFamily="34" charset="0"/>
              </a:rPr>
              <a:t>using steel </a:t>
            </a:r>
            <a:r>
              <a:rPr lang="en-US" altLang="ja-JP" sz="2000" dirty="0">
                <a:latin typeface="Calibri" pitchFamily="34" charset="0"/>
              </a:rPr>
              <a:t>scraps </a:t>
            </a:r>
            <a:r>
              <a:rPr lang="en-US" altLang="ja-JP" sz="2000" dirty="0" smtClean="0">
                <a:latin typeface="Calibri" pitchFamily="34" charset="0"/>
              </a:rPr>
              <a:t>as an iron source.</a:t>
            </a:r>
            <a:endParaRPr lang="en-US" altLang="ja-JP" sz="2000" dirty="0">
              <a:latin typeface="Calibri" pitchFamily="34" charset="0"/>
            </a:endParaRPr>
          </a:p>
        </p:txBody>
      </p:sp>
      <p:sp>
        <p:nvSpPr>
          <p:cNvPr id="322" name="Line 260"/>
          <p:cNvSpPr>
            <a:spLocks noChangeShapeType="1"/>
          </p:cNvSpPr>
          <p:nvPr/>
        </p:nvSpPr>
        <p:spPr bwMode="auto">
          <a:xfrm>
            <a:off x="7358081" y="1785926"/>
            <a:ext cx="1" cy="22860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9" name="スライド番号プレースホルダ 3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321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27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04496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/>
              <a:t>Blast </a:t>
            </a:r>
            <a:r>
              <a:rPr lang="en-US" altLang="ja-JP" sz="4400" dirty="0" smtClean="0"/>
              <a:t>furnace(BF) slag usage in Japan </a:t>
            </a:r>
            <a:endParaRPr kumimoji="1" lang="ja-JP" altLang="en-US" sz="4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5852" y="1142984"/>
            <a:ext cx="5818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Cement – 72%</a:t>
            </a:r>
          </a:p>
          <a:p>
            <a:r>
              <a:rPr lang="en-US" altLang="ja-JP" sz="3600" dirty="0" smtClean="0"/>
              <a:t>Road Building – 15%</a:t>
            </a:r>
          </a:p>
          <a:p>
            <a:r>
              <a:rPr lang="en-US" altLang="ja-JP" sz="3600" dirty="0" smtClean="0"/>
              <a:t>Concrete Aggregate – 9%</a:t>
            </a:r>
          </a:p>
          <a:p>
            <a:r>
              <a:rPr lang="en-US" altLang="ja-JP" sz="3600" dirty="0" smtClean="0"/>
              <a:t>Others – 2%	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784" y="357187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Typical Composition of BF slag</a:t>
            </a:r>
          </a:p>
          <a:p>
            <a:r>
              <a:rPr lang="en-US" altLang="ja-JP" sz="2800" dirty="0" smtClean="0"/>
              <a:t>   42mass%CaO-34mass%SiO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-13mass%Al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O</a:t>
            </a:r>
            <a:r>
              <a:rPr lang="en-US" altLang="ja-JP" sz="2800" baseline="-25000" dirty="0" smtClean="0"/>
              <a:t>3</a:t>
            </a:r>
            <a:r>
              <a:rPr lang="en-US" altLang="ja-JP" sz="2800" dirty="0" smtClean="0"/>
              <a:t>-7mass%MgO</a:t>
            </a:r>
          </a:p>
          <a:p>
            <a:r>
              <a:rPr lang="en-US" altLang="ja-JP" sz="2800" dirty="0" smtClean="0"/>
              <a:t>   </a:t>
            </a:r>
            <a:r>
              <a:rPr lang="en-US" altLang="ja-JP" sz="2800" dirty="0" err="1" smtClean="0"/>
              <a:t>m</a:t>
            </a:r>
            <a:r>
              <a:rPr kumimoji="1" lang="en-US" altLang="ja-JP" sz="2800" dirty="0" err="1" smtClean="0"/>
              <a:t>ass%FeO</a:t>
            </a:r>
            <a:r>
              <a:rPr kumimoji="1" lang="en-US" altLang="ja-JP" sz="2800" dirty="0" smtClean="0"/>
              <a:t>&lt;0.5, mass%P</a:t>
            </a:r>
            <a:r>
              <a:rPr kumimoji="1" lang="en-US" altLang="ja-JP" sz="2800" baseline="-25000" dirty="0" smtClean="0"/>
              <a:t>2</a:t>
            </a:r>
            <a:r>
              <a:rPr kumimoji="1" lang="en-US" altLang="ja-JP" sz="2800" dirty="0" smtClean="0"/>
              <a:t>O</a:t>
            </a:r>
            <a:r>
              <a:rPr kumimoji="1" lang="en-US" altLang="ja-JP" sz="2800" baseline="-25000" dirty="0" smtClean="0"/>
              <a:t>5</a:t>
            </a:r>
            <a:r>
              <a:rPr kumimoji="1" lang="en-US" altLang="ja-JP" sz="2800" dirty="0" smtClean="0"/>
              <a:t>&lt;0.1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7224" y="5000636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BF slag has established a stable position for cement industry</a:t>
            </a:r>
            <a:endParaRPr kumimoji="1" lang="ja-JP" altLang="en-US" sz="3200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12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54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8"/>
          <p:cNvGrpSpPr/>
          <p:nvPr/>
        </p:nvGrpSpPr>
        <p:grpSpPr>
          <a:xfrm>
            <a:off x="3131840" y="1643050"/>
            <a:ext cx="5950342" cy="4687416"/>
            <a:chOff x="3203848" y="1707704"/>
            <a:chExt cx="5950342" cy="468741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7020272" y="2636912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■ </a:t>
              </a:r>
              <a:r>
                <a:rPr kumimoji="1" lang="en-US" altLang="ja-JP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Civil</a:t>
              </a: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7020272" y="3027813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■ </a:t>
              </a:r>
              <a:r>
                <a:rPr kumimoji="1" lang="en-US" altLang="ja-JP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Road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020272" y="3418714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■ </a:t>
              </a:r>
              <a:r>
                <a:rPr kumimoji="1" lang="en-US" altLang="ja-JP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Recycling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020272" y="3809615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■ </a:t>
              </a:r>
              <a:r>
                <a:rPr kumimoji="1" lang="en-US" altLang="ja-JP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Soil improvement</a:t>
              </a:r>
              <a:endPara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020272" y="420051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■ </a:t>
              </a:r>
              <a:r>
                <a:rPr kumimoji="1" lang="en-US" altLang="ja-JP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Cement</a:t>
              </a:r>
              <a:endPara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020272" y="4591417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■</a:t>
              </a:r>
              <a:r>
                <a:rPr lang="en-US" altLang="ja-JP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Land fill</a:t>
              </a:r>
              <a:endPara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020272" y="4982318"/>
              <a:ext cx="13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■</a:t>
              </a:r>
              <a:r>
                <a:rPr kumimoji="1" lang="ja-JP" altLang="en-US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kumimoji="1" lang="en-US" altLang="ja-JP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Fertilizer</a:t>
              </a:r>
              <a:endPara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020272" y="5373216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■ </a:t>
              </a:r>
              <a:r>
                <a:rPr kumimoji="1" lang="en-US" altLang="ja-JP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Other</a:t>
              </a:r>
              <a:endParaRPr kumimoji="1"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283968" y="5949280"/>
              <a:ext cx="3121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Uses of steelmaking slag</a:t>
              </a:r>
              <a:r>
                <a:rPr kumimoji="1" lang="ja-JP" altLang="en-US" sz="1600" dirty="0" smtClean="0"/>
                <a:t> </a:t>
              </a:r>
              <a:r>
                <a:rPr kumimoji="1" lang="en-US" altLang="ja-JP" sz="1600" dirty="0" smtClean="0"/>
                <a:t>in Japan.</a:t>
              </a:r>
              <a:endParaRPr kumimoji="1" lang="ja-JP" altLang="en-US" sz="1600" dirty="0"/>
            </a:p>
          </p:txBody>
        </p:sp>
        <p:grpSp>
          <p:nvGrpSpPr>
            <p:cNvPr id="3" name="グループ化 21"/>
            <p:cNvGrpSpPr/>
            <p:nvPr/>
          </p:nvGrpSpPr>
          <p:grpSpPr>
            <a:xfrm>
              <a:off x="3203848" y="1707704"/>
              <a:ext cx="4248472" cy="4687416"/>
              <a:chOff x="3275856" y="1635802"/>
              <a:chExt cx="4320480" cy="4759424"/>
            </a:xfrm>
          </p:grpSpPr>
          <p:graphicFrame>
            <p:nvGraphicFramePr>
              <p:cNvPr id="24" name="グラフ 23"/>
              <p:cNvGraphicFramePr/>
              <p:nvPr/>
            </p:nvGraphicFramePr>
            <p:xfrm>
              <a:off x="3275856" y="1635802"/>
              <a:ext cx="4320480" cy="475942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5" name="円/楕円 14"/>
              <p:cNvSpPr>
                <a:spLocks/>
              </p:cNvSpPr>
              <p:nvPr/>
            </p:nvSpPr>
            <p:spPr>
              <a:xfrm>
                <a:off x="4795418" y="3368834"/>
                <a:ext cx="1281356" cy="127935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14.4</a:t>
                </a:r>
                <a:r>
                  <a:rPr kumimoji="1" lang="ja-JP" altLang="en-US" sz="1600" dirty="0" smtClean="0"/>
                  <a:t> </a:t>
                </a:r>
                <a:r>
                  <a:rPr kumimoji="1" lang="en-US" altLang="ja-JP" sz="1600" dirty="0" smtClean="0"/>
                  <a:t>million ton/yr</a:t>
                </a:r>
                <a:endParaRPr kumimoji="1" lang="ja-JP" altLang="en-US" sz="1600" dirty="0"/>
              </a:p>
            </p:txBody>
          </p:sp>
        </p:grpSp>
      </p:grpSp>
      <p:sp>
        <p:nvSpPr>
          <p:cNvPr id="21" name="テキスト ボックス 20"/>
          <p:cNvSpPr txBox="1"/>
          <p:nvPr/>
        </p:nvSpPr>
        <p:spPr>
          <a:xfrm>
            <a:off x="142844" y="68025"/>
            <a:ext cx="5743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/>
              <a:t>Steelmaking slag</a:t>
            </a:r>
            <a:endParaRPr kumimoji="1" lang="ja-JP" altLang="en-US" sz="4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0" name="下矢印 29"/>
          <p:cNvSpPr/>
          <p:nvPr/>
        </p:nvSpPr>
        <p:spPr>
          <a:xfrm>
            <a:off x="1403648" y="4214818"/>
            <a:ext cx="504056" cy="64807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85720" y="285749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</a:t>
            </a:r>
            <a:r>
              <a:rPr kumimoji="1" lang="en-US" altLang="ja-JP" sz="2400" dirty="0" err="1" smtClean="0"/>
              <a:t>FeO</a:t>
            </a:r>
            <a:r>
              <a:rPr kumimoji="1" lang="en-US" altLang="ja-JP" sz="2400" dirty="0" smtClean="0"/>
              <a:t> and P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O</a:t>
            </a:r>
            <a:r>
              <a:rPr kumimoji="1" lang="en-US" altLang="ja-JP" sz="2400" baseline="-25000" dirty="0" smtClean="0"/>
              <a:t>5</a:t>
            </a:r>
            <a:r>
              <a:rPr kumimoji="1" lang="en-US" altLang="ja-JP" sz="2400" dirty="0" smtClean="0"/>
              <a:t> in the slag is wasted in such applications.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14282" y="5000636"/>
            <a:ext cx="3605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These materials need to be put to better use.</a:t>
            </a:r>
            <a:endParaRPr kumimoji="1" lang="ja-JP" altLang="en-US" sz="28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14346" y="78579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Typical Composition of Steelmaking slag</a:t>
            </a:r>
          </a:p>
          <a:p>
            <a:r>
              <a:rPr lang="en-US" altLang="ja-JP" sz="2800" dirty="0" smtClean="0"/>
              <a:t>   46mass%CaO-17.4mass%FeO-11mass%SiO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-6mass%MgO</a:t>
            </a:r>
          </a:p>
          <a:p>
            <a:r>
              <a:rPr lang="en-US" altLang="ja-JP" sz="2800" dirty="0" smtClean="0"/>
              <a:t>   -1.7</a:t>
            </a:r>
            <a:r>
              <a:rPr kumimoji="1" lang="en-US" altLang="ja-JP" sz="2800" dirty="0" smtClean="0"/>
              <a:t>mass%P</a:t>
            </a:r>
            <a:r>
              <a:rPr kumimoji="1" lang="en-US" altLang="ja-JP" sz="2800" baseline="-25000" dirty="0" smtClean="0"/>
              <a:t>2</a:t>
            </a:r>
            <a:r>
              <a:rPr kumimoji="1" lang="en-US" altLang="ja-JP" sz="2800" dirty="0" smtClean="0"/>
              <a:t>O</a:t>
            </a:r>
            <a:r>
              <a:rPr kumimoji="1" lang="en-US" altLang="ja-JP" sz="2800" baseline="-25000" dirty="0" smtClean="0"/>
              <a:t>5</a:t>
            </a:r>
            <a:endParaRPr kumimoji="1" lang="ja-JP" altLang="en-US" sz="2800" baseline="-25000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2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3" name="AutoShape 5"/>
          <p:cNvSpPr>
            <a:spLocks noChangeArrowheads="1"/>
          </p:cNvSpPr>
          <p:nvPr/>
        </p:nvSpPr>
        <p:spPr bwMode="auto">
          <a:xfrm flipV="1">
            <a:off x="1922463" y="1782748"/>
            <a:ext cx="647700" cy="105568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+mj-lt"/>
            </a:endParaRPr>
          </a:p>
        </p:txBody>
      </p:sp>
      <p:sp>
        <p:nvSpPr>
          <p:cNvPr id="488454" name="AutoShape 6"/>
          <p:cNvSpPr>
            <a:spLocks noChangeArrowheads="1"/>
          </p:cNvSpPr>
          <p:nvPr/>
        </p:nvSpPr>
        <p:spPr bwMode="auto">
          <a:xfrm flipV="1">
            <a:off x="1816100" y="1685910"/>
            <a:ext cx="863600" cy="11525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+mj-lt"/>
            </a:endParaRPr>
          </a:p>
        </p:txBody>
      </p:sp>
      <p:sp>
        <p:nvSpPr>
          <p:cNvPr id="488455" name="AutoShape 7"/>
          <p:cNvSpPr>
            <a:spLocks noChangeArrowheads="1"/>
          </p:cNvSpPr>
          <p:nvPr/>
        </p:nvSpPr>
        <p:spPr bwMode="auto">
          <a:xfrm>
            <a:off x="1922463" y="2836848"/>
            <a:ext cx="647700" cy="384175"/>
          </a:xfrm>
          <a:custGeom>
            <a:avLst/>
            <a:gdLst>
              <a:gd name="G0" fmla="+- 3415 0 0"/>
              <a:gd name="G1" fmla="+- 21600 0 3415"/>
              <a:gd name="G2" fmla="*/ 3415 1 2"/>
              <a:gd name="G3" fmla="+- 21600 0 G2"/>
              <a:gd name="G4" fmla="+/ 3415 21600 2"/>
              <a:gd name="G5" fmla="+/ G1 0 2"/>
              <a:gd name="G6" fmla="*/ 21600 21600 3415"/>
              <a:gd name="G7" fmla="*/ G6 1 2"/>
              <a:gd name="G8" fmla="+- 21600 0 G7"/>
              <a:gd name="G9" fmla="*/ 21600 1 2"/>
              <a:gd name="G10" fmla="+- 3415 0 G9"/>
              <a:gd name="G11" fmla="?: G10 G8 0"/>
              <a:gd name="G12" fmla="?: G10 G7 21600"/>
              <a:gd name="T0" fmla="*/ 19892 w 21600"/>
              <a:gd name="T1" fmla="*/ 10800 h 21600"/>
              <a:gd name="T2" fmla="*/ 10800 w 21600"/>
              <a:gd name="T3" fmla="*/ 21600 h 21600"/>
              <a:gd name="T4" fmla="*/ 1708 w 21600"/>
              <a:gd name="T5" fmla="*/ 10800 h 21600"/>
              <a:gd name="T6" fmla="*/ 10800 w 21600"/>
              <a:gd name="T7" fmla="*/ 0 h 21600"/>
              <a:gd name="T8" fmla="*/ 3508 w 21600"/>
              <a:gd name="T9" fmla="*/ 3508 h 21600"/>
              <a:gd name="T10" fmla="*/ 18092 w 21600"/>
              <a:gd name="T11" fmla="*/ 1809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15" y="21600"/>
                </a:lnTo>
                <a:lnTo>
                  <a:pt x="1818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+mj-lt"/>
            </a:endParaRPr>
          </a:p>
        </p:txBody>
      </p:sp>
      <p:sp>
        <p:nvSpPr>
          <p:cNvPr id="488456" name="Rectangle 8"/>
          <p:cNvSpPr>
            <a:spLocks noChangeArrowheads="1"/>
          </p:cNvSpPr>
          <p:nvPr/>
        </p:nvSpPr>
        <p:spPr bwMode="auto">
          <a:xfrm>
            <a:off x="2030413" y="3221023"/>
            <a:ext cx="433387" cy="385762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+mj-lt"/>
            </a:endParaRPr>
          </a:p>
        </p:txBody>
      </p:sp>
      <p:sp>
        <p:nvSpPr>
          <p:cNvPr id="488457" name="AutoShape 9"/>
          <p:cNvSpPr>
            <a:spLocks noChangeArrowheads="1"/>
          </p:cNvSpPr>
          <p:nvPr/>
        </p:nvSpPr>
        <p:spPr bwMode="auto">
          <a:xfrm>
            <a:off x="1816100" y="2838435"/>
            <a:ext cx="863600" cy="385763"/>
          </a:xfrm>
          <a:custGeom>
            <a:avLst/>
            <a:gdLst>
              <a:gd name="G0" fmla="+- 3415 0 0"/>
              <a:gd name="G1" fmla="+- 21600 0 3415"/>
              <a:gd name="G2" fmla="*/ 3415 1 2"/>
              <a:gd name="G3" fmla="+- 21600 0 G2"/>
              <a:gd name="G4" fmla="+/ 3415 21600 2"/>
              <a:gd name="G5" fmla="+/ G1 0 2"/>
              <a:gd name="G6" fmla="*/ 21600 21600 3415"/>
              <a:gd name="G7" fmla="*/ G6 1 2"/>
              <a:gd name="G8" fmla="+- 21600 0 G7"/>
              <a:gd name="G9" fmla="*/ 21600 1 2"/>
              <a:gd name="G10" fmla="+- 3415 0 G9"/>
              <a:gd name="G11" fmla="?: G10 G8 0"/>
              <a:gd name="G12" fmla="?: G10 G7 21600"/>
              <a:gd name="T0" fmla="*/ 19892 w 21600"/>
              <a:gd name="T1" fmla="*/ 10800 h 21600"/>
              <a:gd name="T2" fmla="*/ 10800 w 21600"/>
              <a:gd name="T3" fmla="*/ 21600 h 21600"/>
              <a:gd name="T4" fmla="*/ 1708 w 21600"/>
              <a:gd name="T5" fmla="*/ 10800 h 21600"/>
              <a:gd name="T6" fmla="*/ 10800 w 21600"/>
              <a:gd name="T7" fmla="*/ 0 h 21600"/>
              <a:gd name="T8" fmla="*/ 3508 w 21600"/>
              <a:gd name="T9" fmla="*/ 3508 h 21600"/>
              <a:gd name="T10" fmla="*/ 18092 w 21600"/>
              <a:gd name="T11" fmla="*/ 1809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15" y="21600"/>
                </a:lnTo>
                <a:lnTo>
                  <a:pt x="18185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+mj-lt"/>
            </a:endParaRPr>
          </a:p>
        </p:txBody>
      </p:sp>
      <p:sp>
        <p:nvSpPr>
          <p:cNvPr id="488458" name="Rectangle 10"/>
          <p:cNvSpPr>
            <a:spLocks noChangeArrowheads="1"/>
          </p:cNvSpPr>
          <p:nvPr/>
        </p:nvSpPr>
        <p:spPr bwMode="auto">
          <a:xfrm>
            <a:off x="1922463" y="3221023"/>
            <a:ext cx="647700" cy="481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+mj-lt"/>
            </a:endParaRPr>
          </a:p>
        </p:txBody>
      </p:sp>
      <p:sp>
        <p:nvSpPr>
          <p:cNvPr id="488476" name="Oval 28"/>
          <p:cNvSpPr>
            <a:spLocks noChangeArrowheads="1"/>
          </p:cNvSpPr>
          <p:nvPr/>
        </p:nvSpPr>
        <p:spPr bwMode="auto">
          <a:xfrm>
            <a:off x="2065338" y="1724010"/>
            <a:ext cx="3603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1800">
              <a:latin typeface="+mj-lt"/>
            </a:endParaRPr>
          </a:p>
        </p:txBody>
      </p:sp>
      <p:sp>
        <p:nvSpPr>
          <p:cNvPr id="488477" name="Line 29"/>
          <p:cNvSpPr>
            <a:spLocks noChangeShapeType="1"/>
          </p:cNvSpPr>
          <p:nvPr/>
        </p:nvSpPr>
        <p:spPr bwMode="auto">
          <a:xfrm>
            <a:off x="2032000" y="3235310"/>
            <a:ext cx="431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88478" name="Line 30"/>
          <p:cNvSpPr>
            <a:spLocks noChangeShapeType="1"/>
          </p:cNvSpPr>
          <p:nvPr/>
        </p:nvSpPr>
        <p:spPr bwMode="auto">
          <a:xfrm>
            <a:off x="1925638" y="2838435"/>
            <a:ext cx="6477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6778625" y="1758935"/>
            <a:ext cx="873125" cy="889000"/>
            <a:chOff x="4190" y="300"/>
            <a:chExt cx="550" cy="560"/>
          </a:xfrm>
        </p:grpSpPr>
        <p:sp>
          <p:nvSpPr>
            <p:cNvPr id="488520" name="Rectangle 72"/>
            <p:cNvSpPr>
              <a:spLocks noChangeArrowheads="1"/>
            </p:cNvSpPr>
            <p:nvPr/>
          </p:nvSpPr>
          <p:spPr bwMode="auto">
            <a:xfrm>
              <a:off x="4208" y="501"/>
              <a:ext cx="520" cy="199"/>
            </a:xfrm>
            <a:prstGeom prst="rect">
              <a:avLst/>
            </a:prstGeom>
            <a:solidFill>
              <a:srgbClr val="FF6600">
                <a:alpha val="97000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latin typeface="+mj-lt"/>
              </a:endParaRPr>
            </a:p>
          </p:txBody>
        </p:sp>
        <p:sp>
          <p:nvSpPr>
            <p:cNvPr id="488521" name="AutoShape 73"/>
            <p:cNvSpPr>
              <a:spLocks noChangeArrowheads="1"/>
            </p:cNvSpPr>
            <p:nvPr/>
          </p:nvSpPr>
          <p:spPr bwMode="auto">
            <a:xfrm>
              <a:off x="4208" y="700"/>
              <a:ext cx="520" cy="160"/>
            </a:xfrm>
            <a:custGeom>
              <a:avLst/>
              <a:gdLst>
                <a:gd name="G0" fmla="+- 6443 0 0"/>
                <a:gd name="G1" fmla="+- 21600 0 6443"/>
                <a:gd name="G2" fmla="*/ 6443 1 2"/>
                <a:gd name="G3" fmla="+- 21600 0 G2"/>
                <a:gd name="G4" fmla="+/ 6443 21600 2"/>
                <a:gd name="G5" fmla="+/ G1 0 2"/>
                <a:gd name="G6" fmla="*/ 21600 21600 6443"/>
                <a:gd name="G7" fmla="*/ G6 1 2"/>
                <a:gd name="G8" fmla="+- 21600 0 G7"/>
                <a:gd name="G9" fmla="*/ 21600 1 2"/>
                <a:gd name="G10" fmla="+- 6443 0 G9"/>
                <a:gd name="G11" fmla="?: G10 G8 0"/>
                <a:gd name="G12" fmla="?: G10 G7 21600"/>
                <a:gd name="T0" fmla="*/ 18378 w 21600"/>
                <a:gd name="T1" fmla="*/ 10800 h 21600"/>
                <a:gd name="T2" fmla="*/ 10800 w 21600"/>
                <a:gd name="T3" fmla="*/ 21600 h 21600"/>
                <a:gd name="T4" fmla="*/ 3222 w 21600"/>
                <a:gd name="T5" fmla="*/ 10800 h 21600"/>
                <a:gd name="T6" fmla="*/ 10800 w 21600"/>
                <a:gd name="T7" fmla="*/ 0 h 21600"/>
                <a:gd name="T8" fmla="*/ 5022 w 21600"/>
                <a:gd name="T9" fmla="*/ 5022 h 21600"/>
                <a:gd name="T10" fmla="*/ 16578 w 21600"/>
                <a:gd name="T11" fmla="*/ 1657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443" y="21600"/>
                  </a:lnTo>
                  <a:lnTo>
                    <a:pt x="151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>
                <a:latin typeface="+mj-lt"/>
              </a:endParaRPr>
            </a:p>
          </p:txBody>
        </p:sp>
        <p:grpSp>
          <p:nvGrpSpPr>
            <p:cNvPr id="3" name="Group 74"/>
            <p:cNvGrpSpPr>
              <a:grpSpLocks/>
            </p:cNvGrpSpPr>
            <p:nvPr/>
          </p:nvGrpSpPr>
          <p:grpSpPr bwMode="auto">
            <a:xfrm>
              <a:off x="4190" y="300"/>
              <a:ext cx="346" cy="545"/>
              <a:chOff x="4008" y="391"/>
              <a:chExt cx="346" cy="545"/>
            </a:xfrm>
          </p:grpSpPr>
          <p:sp>
            <p:nvSpPr>
              <p:cNvPr id="488523" name="Freeform 75"/>
              <p:cNvSpPr>
                <a:spLocks/>
              </p:cNvSpPr>
              <p:nvPr/>
            </p:nvSpPr>
            <p:spPr bwMode="auto">
              <a:xfrm>
                <a:off x="4016" y="391"/>
                <a:ext cx="202" cy="193"/>
              </a:xfrm>
              <a:custGeom>
                <a:avLst/>
                <a:gdLst/>
                <a:ahLst/>
                <a:cxnLst>
                  <a:cxn ang="0">
                    <a:pos x="202" y="0"/>
                  </a:cxn>
                  <a:cxn ang="0">
                    <a:pos x="0" y="193"/>
                  </a:cxn>
                </a:cxnLst>
                <a:rect l="0" t="0" r="r" b="b"/>
                <a:pathLst>
                  <a:path w="202" h="193">
                    <a:moveTo>
                      <a:pt x="202" y="0"/>
                    </a:moveTo>
                    <a:lnTo>
                      <a:pt x="0" y="193"/>
                    </a:lnTo>
                  </a:path>
                </a:pathLst>
              </a:custGeom>
              <a:noFill/>
              <a:ln w="76200" cmpd="sng">
                <a:solidFill>
                  <a:srgbClr val="333333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+mj-lt"/>
                </a:endParaRPr>
              </a:p>
            </p:txBody>
          </p:sp>
          <p:sp>
            <p:nvSpPr>
              <p:cNvPr id="488524" name="Freeform 76"/>
              <p:cNvSpPr>
                <a:spLocks/>
              </p:cNvSpPr>
              <p:nvPr/>
            </p:nvSpPr>
            <p:spPr bwMode="auto">
              <a:xfrm>
                <a:off x="4014" y="571"/>
                <a:ext cx="2" cy="2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61"/>
                  </a:cxn>
                </a:cxnLst>
                <a:rect l="0" t="0" r="r" b="b"/>
                <a:pathLst>
                  <a:path w="2" h="261">
                    <a:moveTo>
                      <a:pt x="0" y="0"/>
                    </a:moveTo>
                    <a:lnTo>
                      <a:pt x="2" y="261"/>
                    </a:lnTo>
                  </a:path>
                </a:pathLst>
              </a:custGeom>
              <a:noFill/>
              <a:ln w="76200" cmpd="sng">
                <a:solidFill>
                  <a:srgbClr val="333333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+mj-lt"/>
                </a:endParaRPr>
              </a:p>
            </p:txBody>
          </p:sp>
          <p:sp>
            <p:nvSpPr>
              <p:cNvPr id="488525" name="Freeform 77"/>
              <p:cNvSpPr>
                <a:spLocks/>
              </p:cNvSpPr>
              <p:nvPr/>
            </p:nvSpPr>
            <p:spPr bwMode="auto">
              <a:xfrm>
                <a:off x="4008" y="816"/>
                <a:ext cx="142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115"/>
                  </a:cxn>
                </a:cxnLst>
                <a:rect l="0" t="0" r="r" b="b"/>
                <a:pathLst>
                  <a:path w="142" h="115">
                    <a:moveTo>
                      <a:pt x="0" y="0"/>
                    </a:moveTo>
                    <a:lnTo>
                      <a:pt x="142" y="115"/>
                    </a:lnTo>
                  </a:path>
                </a:pathLst>
              </a:custGeom>
              <a:noFill/>
              <a:ln w="76200" cmpd="sng">
                <a:solidFill>
                  <a:srgbClr val="333333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+mj-lt"/>
                </a:endParaRPr>
              </a:p>
            </p:txBody>
          </p:sp>
          <p:sp>
            <p:nvSpPr>
              <p:cNvPr id="488526" name="Freeform 78"/>
              <p:cNvSpPr>
                <a:spLocks/>
              </p:cNvSpPr>
              <p:nvPr/>
            </p:nvSpPr>
            <p:spPr bwMode="auto">
              <a:xfrm>
                <a:off x="4136" y="932"/>
                <a:ext cx="2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18" y="0"/>
                  </a:cxn>
                </a:cxnLst>
                <a:rect l="0" t="0" r="r" b="b"/>
                <a:pathLst>
                  <a:path w="218" h="4">
                    <a:moveTo>
                      <a:pt x="0" y="4"/>
                    </a:moveTo>
                    <a:lnTo>
                      <a:pt x="218" y="0"/>
                    </a:lnTo>
                  </a:path>
                </a:pathLst>
              </a:custGeom>
              <a:noFill/>
              <a:ln w="76200" cmpd="sng">
                <a:solidFill>
                  <a:srgbClr val="333333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+mj-lt"/>
                </a:endParaRPr>
              </a:p>
            </p:txBody>
          </p:sp>
        </p:grpSp>
        <p:grpSp>
          <p:nvGrpSpPr>
            <p:cNvPr id="4" name="Group 79"/>
            <p:cNvGrpSpPr>
              <a:grpSpLocks/>
            </p:cNvGrpSpPr>
            <p:nvPr/>
          </p:nvGrpSpPr>
          <p:grpSpPr bwMode="auto">
            <a:xfrm flipH="1">
              <a:off x="4394" y="300"/>
              <a:ext cx="346" cy="545"/>
              <a:chOff x="4008" y="391"/>
              <a:chExt cx="346" cy="545"/>
            </a:xfrm>
          </p:grpSpPr>
          <p:sp>
            <p:nvSpPr>
              <p:cNvPr id="488528" name="Freeform 80"/>
              <p:cNvSpPr>
                <a:spLocks/>
              </p:cNvSpPr>
              <p:nvPr/>
            </p:nvSpPr>
            <p:spPr bwMode="auto">
              <a:xfrm>
                <a:off x="4016" y="391"/>
                <a:ext cx="202" cy="193"/>
              </a:xfrm>
              <a:custGeom>
                <a:avLst/>
                <a:gdLst/>
                <a:ahLst/>
                <a:cxnLst>
                  <a:cxn ang="0">
                    <a:pos x="202" y="0"/>
                  </a:cxn>
                  <a:cxn ang="0">
                    <a:pos x="0" y="193"/>
                  </a:cxn>
                </a:cxnLst>
                <a:rect l="0" t="0" r="r" b="b"/>
                <a:pathLst>
                  <a:path w="202" h="193">
                    <a:moveTo>
                      <a:pt x="202" y="0"/>
                    </a:moveTo>
                    <a:lnTo>
                      <a:pt x="0" y="193"/>
                    </a:lnTo>
                  </a:path>
                </a:pathLst>
              </a:custGeom>
              <a:noFill/>
              <a:ln w="76200" cmpd="sng">
                <a:solidFill>
                  <a:srgbClr val="333333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+mj-lt"/>
                </a:endParaRPr>
              </a:p>
            </p:txBody>
          </p:sp>
          <p:sp>
            <p:nvSpPr>
              <p:cNvPr id="488529" name="Freeform 81"/>
              <p:cNvSpPr>
                <a:spLocks/>
              </p:cNvSpPr>
              <p:nvPr/>
            </p:nvSpPr>
            <p:spPr bwMode="auto">
              <a:xfrm>
                <a:off x="4014" y="571"/>
                <a:ext cx="2" cy="2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61"/>
                  </a:cxn>
                </a:cxnLst>
                <a:rect l="0" t="0" r="r" b="b"/>
                <a:pathLst>
                  <a:path w="2" h="261">
                    <a:moveTo>
                      <a:pt x="0" y="0"/>
                    </a:moveTo>
                    <a:lnTo>
                      <a:pt x="2" y="261"/>
                    </a:lnTo>
                  </a:path>
                </a:pathLst>
              </a:custGeom>
              <a:noFill/>
              <a:ln w="76200" cmpd="sng">
                <a:solidFill>
                  <a:srgbClr val="333333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+mj-lt"/>
                </a:endParaRPr>
              </a:p>
            </p:txBody>
          </p:sp>
          <p:sp>
            <p:nvSpPr>
              <p:cNvPr id="488530" name="Freeform 82"/>
              <p:cNvSpPr>
                <a:spLocks/>
              </p:cNvSpPr>
              <p:nvPr/>
            </p:nvSpPr>
            <p:spPr bwMode="auto">
              <a:xfrm>
                <a:off x="4008" y="816"/>
                <a:ext cx="142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115"/>
                  </a:cxn>
                </a:cxnLst>
                <a:rect l="0" t="0" r="r" b="b"/>
                <a:pathLst>
                  <a:path w="142" h="115">
                    <a:moveTo>
                      <a:pt x="0" y="0"/>
                    </a:moveTo>
                    <a:lnTo>
                      <a:pt x="142" y="115"/>
                    </a:lnTo>
                  </a:path>
                </a:pathLst>
              </a:custGeom>
              <a:noFill/>
              <a:ln w="76200" cmpd="sng">
                <a:solidFill>
                  <a:srgbClr val="333333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+mj-lt"/>
                </a:endParaRPr>
              </a:p>
            </p:txBody>
          </p:sp>
          <p:sp>
            <p:nvSpPr>
              <p:cNvPr id="488531" name="Freeform 83"/>
              <p:cNvSpPr>
                <a:spLocks/>
              </p:cNvSpPr>
              <p:nvPr/>
            </p:nvSpPr>
            <p:spPr bwMode="auto">
              <a:xfrm>
                <a:off x="4136" y="932"/>
                <a:ext cx="2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18" y="0"/>
                  </a:cxn>
                </a:cxnLst>
                <a:rect l="0" t="0" r="r" b="b"/>
                <a:pathLst>
                  <a:path w="218" h="4">
                    <a:moveTo>
                      <a:pt x="0" y="4"/>
                    </a:moveTo>
                    <a:lnTo>
                      <a:pt x="218" y="0"/>
                    </a:lnTo>
                  </a:path>
                </a:pathLst>
              </a:custGeom>
              <a:noFill/>
              <a:ln w="76200" cmpd="sng">
                <a:solidFill>
                  <a:srgbClr val="333333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+mj-lt"/>
                </a:endParaRPr>
              </a:p>
            </p:txBody>
          </p:sp>
        </p:grpSp>
      </p:grpSp>
      <p:sp>
        <p:nvSpPr>
          <p:cNvPr id="488540" name="Oval 92"/>
          <p:cNvSpPr>
            <a:spLocks noChangeArrowheads="1"/>
          </p:cNvSpPr>
          <p:nvPr/>
        </p:nvSpPr>
        <p:spPr bwMode="auto">
          <a:xfrm>
            <a:off x="3829050" y="2011348"/>
            <a:ext cx="327025" cy="339725"/>
          </a:xfrm>
          <a:prstGeom prst="ellips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>
              <a:latin typeface="+mj-lt"/>
            </a:endParaRPr>
          </a:p>
        </p:txBody>
      </p:sp>
      <p:sp>
        <p:nvSpPr>
          <p:cNvPr id="488541" name="Text Box 93"/>
          <p:cNvSpPr txBox="1">
            <a:spLocks noChangeArrowheads="1"/>
          </p:cNvSpPr>
          <p:nvPr/>
        </p:nvSpPr>
        <p:spPr bwMode="auto">
          <a:xfrm>
            <a:off x="1358900" y="1285860"/>
            <a:ext cx="185420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 u="sng">
                <a:latin typeface="+mj-lt"/>
              </a:rPr>
              <a:t>B</a:t>
            </a:r>
            <a:r>
              <a:rPr lang="en-US" altLang="ja-JP" sz="2000" b="1">
                <a:latin typeface="+mj-lt"/>
              </a:rPr>
              <a:t>last </a:t>
            </a:r>
            <a:r>
              <a:rPr lang="en-US" altLang="ja-JP" sz="2000" b="1" u="sng">
                <a:latin typeface="+mj-lt"/>
              </a:rPr>
              <a:t>F</a:t>
            </a:r>
            <a:r>
              <a:rPr lang="en-US" altLang="ja-JP" sz="2000" b="1">
                <a:latin typeface="+mj-lt"/>
              </a:rPr>
              <a:t>urnace</a:t>
            </a:r>
          </a:p>
        </p:txBody>
      </p:sp>
      <p:sp>
        <p:nvSpPr>
          <p:cNvPr id="488542" name="Line 94"/>
          <p:cNvSpPr>
            <a:spLocks noChangeShapeType="1"/>
          </p:cNvSpPr>
          <p:nvPr/>
        </p:nvSpPr>
        <p:spPr bwMode="auto">
          <a:xfrm>
            <a:off x="4181475" y="2181210"/>
            <a:ext cx="46831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88543" name="Line 95"/>
          <p:cNvSpPr>
            <a:spLocks noChangeShapeType="1"/>
          </p:cNvSpPr>
          <p:nvPr/>
        </p:nvSpPr>
        <p:spPr bwMode="auto">
          <a:xfrm rot="10800000" flipH="1" flipV="1">
            <a:off x="3997325" y="2344723"/>
            <a:ext cx="4763" cy="75565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88544" name="Text Box 96"/>
          <p:cNvSpPr txBox="1">
            <a:spLocks noChangeArrowheads="1"/>
          </p:cNvSpPr>
          <p:nvPr/>
        </p:nvSpPr>
        <p:spPr bwMode="auto">
          <a:xfrm>
            <a:off x="3636963" y="3098785"/>
            <a:ext cx="735012" cy="371513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b="1">
                <a:latin typeface="+mj-lt"/>
              </a:rPr>
              <a:t>Slag</a:t>
            </a:r>
          </a:p>
        </p:txBody>
      </p:sp>
      <p:sp>
        <p:nvSpPr>
          <p:cNvPr id="488550" name="Oval 102"/>
          <p:cNvSpPr>
            <a:spLocks noChangeArrowheads="1"/>
          </p:cNvSpPr>
          <p:nvPr/>
        </p:nvSpPr>
        <p:spPr bwMode="auto">
          <a:xfrm>
            <a:off x="4668838" y="1719248"/>
            <a:ext cx="936625" cy="93662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>
              <a:latin typeface="+mj-lt"/>
            </a:endParaRPr>
          </a:p>
        </p:txBody>
      </p:sp>
      <p:sp>
        <p:nvSpPr>
          <p:cNvPr id="488551" name="Text Box 103"/>
          <p:cNvSpPr txBox="1">
            <a:spLocks noChangeArrowheads="1"/>
          </p:cNvSpPr>
          <p:nvPr/>
        </p:nvSpPr>
        <p:spPr bwMode="auto">
          <a:xfrm>
            <a:off x="4662488" y="1958960"/>
            <a:ext cx="987425" cy="457200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b="1">
                <a:solidFill>
                  <a:srgbClr val="FF0000"/>
                </a:solidFill>
                <a:latin typeface="+mj-lt"/>
              </a:rPr>
              <a:t>De-P</a:t>
            </a:r>
          </a:p>
        </p:txBody>
      </p:sp>
      <p:sp>
        <p:nvSpPr>
          <p:cNvPr id="488552" name="Line 104"/>
          <p:cNvSpPr>
            <a:spLocks noChangeShapeType="1"/>
          </p:cNvSpPr>
          <p:nvPr/>
        </p:nvSpPr>
        <p:spPr bwMode="auto">
          <a:xfrm rot="10800000" flipH="1" flipV="1">
            <a:off x="5126038" y="2652698"/>
            <a:ext cx="9525" cy="45878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88560" name="Text Box 112"/>
          <p:cNvSpPr txBox="1">
            <a:spLocks noChangeArrowheads="1"/>
          </p:cNvSpPr>
          <p:nvPr/>
        </p:nvSpPr>
        <p:spPr bwMode="auto">
          <a:xfrm>
            <a:off x="4484688" y="3097198"/>
            <a:ext cx="1296987" cy="371513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b="1">
                <a:solidFill>
                  <a:srgbClr val="FF0000"/>
                </a:solidFill>
                <a:latin typeface="+mj-lt"/>
              </a:rPr>
              <a:t>De-P slag</a:t>
            </a:r>
          </a:p>
        </p:txBody>
      </p:sp>
      <p:sp>
        <p:nvSpPr>
          <p:cNvPr id="488572" name="Line 124"/>
          <p:cNvSpPr>
            <a:spLocks noChangeShapeType="1"/>
          </p:cNvSpPr>
          <p:nvPr/>
        </p:nvSpPr>
        <p:spPr bwMode="auto">
          <a:xfrm rot="10800000" flipH="1" flipV="1">
            <a:off x="7212013" y="2657460"/>
            <a:ext cx="9525" cy="4572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88579" name="Text Box 131"/>
          <p:cNvSpPr txBox="1">
            <a:spLocks noChangeArrowheads="1"/>
          </p:cNvSpPr>
          <p:nvPr/>
        </p:nvSpPr>
        <p:spPr bwMode="auto">
          <a:xfrm>
            <a:off x="6913563" y="3098785"/>
            <a:ext cx="649287" cy="371513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b="1">
                <a:latin typeface="+mj-lt"/>
              </a:rPr>
              <a:t>Slag</a:t>
            </a:r>
          </a:p>
        </p:txBody>
      </p:sp>
      <p:sp>
        <p:nvSpPr>
          <p:cNvPr id="488580" name="Text Box 132"/>
          <p:cNvSpPr txBox="1">
            <a:spLocks noChangeArrowheads="1"/>
          </p:cNvSpPr>
          <p:nvPr/>
        </p:nvSpPr>
        <p:spPr bwMode="auto">
          <a:xfrm>
            <a:off x="168275" y="2655873"/>
            <a:ext cx="1055688" cy="371513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b="1">
                <a:latin typeface="+mj-lt"/>
              </a:rPr>
              <a:t>CaO</a:t>
            </a:r>
          </a:p>
        </p:txBody>
      </p:sp>
      <p:sp>
        <p:nvSpPr>
          <p:cNvPr id="488581" name="Text Box 133"/>
          <p:cNvSpPr txBox="1">
            <a:spLocks noChangeArrowheads="1"/>
          </p:cNvSpPr>
          <p:nvPr/>
        </p:nvSpPr>
        <p:spPr bwMode="auto">
          <a:xfrm>
            <a:off x="165100" y="1978010"/>
            <a:ext cx="1058863" cy="371513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b="1">
                <a:solidFill>
                  <a:srgbClr val="0000FF"/>
                </a:solidFill>
                <a:latin typeface="+mj-lt"/>
              </a:rPr>
              <a:t>Iron ore</a:t>
            </a:r>
          </a:p>
        </p:txBody>
      </p:sp>
      <p:sp>
        <p:nvSpPr>
          <p:cNvPr id="488585" name="Text Box 137"/>
          <p:cNvSpPr txBox="1">
            <a:spLocks noChangeArrowheads="1"/>
          </p:cNvSpPr>
          <p:nvPr/>
        </p:nvSpPr>
        <p:spPr bwMode="auto">
          <a:xfrm>
            <a:off x="176213" y="3209910"/>
            <a:ext cx="1047750" cy="371513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b="1">
                <a:latin typeface="+mj-lt"/>
              </a:rPr>
              <a:t>Coal</a:t>
            </a:r>
          </a:p>
        </p:txBody>
      </p:sp>
      <p:sp>
        <p:nvSpPr>
          <p:cNvPr id="488586" name="AutoShape 138"/>
          <p:cNvSpPr>
            <a:spLocks/>
          </p:cNvSpPr>
          <p:nvPr/>
        </p:nvSpPr>
        <p:spPr bwMode="auto">
          <a:xfrm rot="5400000">
            <a:off x="5480844" y="1740679"/>
            <a:ext cx="287338" cy="4305300"/>
          </a:xfrm>
          <a:prstGeom prst="rightBrace">
            <a:avLst>
              <a:gd name="adj1" fmla="val 1248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+mj-lt"/>
            </a:endParaRPr>
          </a:p>
        </p:txBody>
      </p:sp>
      <p:sp>
        <p:nvSpPr>
          <p:cNvPr id="488587" name="Freeform 139"/>
          <p:cNvSpPr>
            <a:spLocks/>
          </p:cNvSpPr>
          <p:nvPr/>
        </p:nvSpPr>
        <p:spPr bwMode="auto">
          <a:xfrm>
            <a:off x="1241425" y="3405173"/>
            <a:ext cx="2143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5" y="0"/>
              </a:cxn>
            </a:cxnLst>
            <a:rect l="0" t="0" r="r" b="b"/>
            <a:pathLst>
              <a:path w="135" h="1">
                <a:moveTo>
                  <a:pt x="0" y="0"/>
                </a:moveTo>
                <a:lnTo>
                  <a:pt x="135" y="0"/>
                </a:lnTo>
              </a:path>
            </a:pathLst>
          </a:custGeom>
          <a:noFill/>
          <a:ln w="444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88588" name="Line 140"/>
          <p:cNvSpPr>
            <a:spLocks noChangeShapeType="1"/>
          </p:cNvSpPr>
          <p:nvPr/>
        </p:nvSpPr>
        <p:spPr bwMode="auto">
          <a:xfrm>
            <a:off x="1244600" y="2187560"/>
            <a:ext cx="695325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88589" name="Line 141"/>
          <p:cNvSpPr>
            <a:spLocks noChangeShapeType="1"/>
          </p:cNvSpPr>
          <p:nvPr/>
        </p:nvSpPr>
        <p:spPr bwMode="auto">
          <a:xfrm>
            <a:off x="1435100" y="2847960"/>
            <a:ext cx="0" cy="5762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88590" name="Line 142"/>
          <p:cNvSpPr>
            <a:spLocks noChangeShapeType="1"/>
          </p:cNvSpPr>
          <p:nvPr/>
        </p:nvSpPr>
        <p:spPr bwMode="auto">
          <a:xfrm>
            <a:off x="2552700" y="2187560"/>
            <a:ext cx="1270000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88591" name="Text Box 143"/>
          <p:cNvSpPr txBox="1">
            <a:spLocks noChangeArrowheads="1"/>
          </p:cNvSpPr>
          <p:nvPr/>
        </p:nvSpPr>
        <p:spPr bwMode="auto">
          <a:xfrm>
            <a:off x="2336800" y="1825610"/>
            <a:ext cx="1681163" cy="371513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b="1">
                <a:solidFill>
                  <a:srgbClr val="0000FF"/>
                </a:solidFill>
                <a:latin typeface="+mj-lt"/>
              </a:rPr>
              <a:t>Molten iron</a:t>
            </a:r>
          </a:p>
        </p:txBody>
      </p:sp>
      <p:sp>
        <p:nvSpPr>
          <p:cNvPr id="488592" name="Line 144"/>
          <p:cNvSpPr>
            <a:spLocks noChangeShapeType="1"/>
          </p:cNvSpPr>
          <p:nvPr/>
        </p:nvSpPr>
        <p:spPr bwMode="auto">
          <a:xfrm>
            <a:off x="1231900" y="2847960"/>
            <a:ext cx="6223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88593" name="Line 145"/>
          <p:cNvSpPr>
            <a:spLocks noChangeShapeType="1"/>
          </p:cNvSpPr>
          <p:nvPr/>
        </p:nvSpPr>
        <p:spPr bwMode="auto">
          <a:xfrm rot="10800000" flipH="1" flipV="1">
            <a:off x="2244725" y="3694098"/>
            <a:ext cx="4763" cy="4333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88594" name="Text Box 146"/>
          <p:cNvSpPr txBox="1">
            <a:spLocks noChangeArrowheads="1"/>
          </p:cNvSpPr>
          <p:nvPr/>
        </p:nvSpPr>
        <p:spPr bwMode="auto">
          <a:xfrm>
            <a:off x="1554163" y="4140185"/>
            <a:ext cx="1370012" cy="371513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b="1">
                <a:latin typeface="+mj-lt"/>
              </a:rPr>
              <a:t>BF slag</a:t>
            </a:r>
          </a:p>
        </p:txBody>
      </p:sp>
      <p:sp>
        <p:nvSpPr>
          <p:cNvPr id="488595" name="Text Box 147"/>
          <p:cNvSpPr txBox="1">
            <a:spLocks noChangeArrowheads="1"/>
          </p:cNvSpPr>
          <p:nvPr/>
        </p:nvSpPr>
        <p:spPr bwMode="auto">
          <a:xfrm>
            <a:off x="-50800" y="3724260"/>
            <a:ext cx="185420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9900"/>
                </a:solidFill>
                <a:latin typeface="+mj-lt"/>
              </a:rPr>
              <a:t>Raw materials</a:t>
            </a:r>
          </a:p>
        </p:txBody>
      </p:sp>
      <p:sp>
        <p:nvSpPr>
          <p:cNvPr id="488596" name="Text Box 148"/>
          <p:cNvSpPr txBox="1">
            <a:spLocks noChangeArrowheads="1"/>
          </p:cNvSpPr>
          <p:nvPr/>
        </p:nvSpPr>
        <p:spPr bwMode="auto">
          <a:xfrm>
            <a:off x="7997825" y="1838310"/>
            <a:ext cx="1095375" cy="648512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altLang="ja-JP" sz="1800" b="1">
                <a:solidFill>
                  <a:srgbClr val="0000FF"/>
                </a:solidFill>
                <a:latin typeface="+mj-lt"/>
              </a:rPr>
              <a:t>Steel products</a:t>
            </a:r>
          </a:p>
        </p:txBody>
      </p:sp>
      <p:sp>
        <p:nvSpPr>
          <p:cNvPr id="488597" name="Oval 149"/>
          <p:cNvSpPr>
            <a:spLocks noChangeArrowheads="1"/>
          </p:cNvSpPr>
          <p:nvPr/>
        </p:nvSpPr>
        <p:spPr bwMode="auto">
          <a:xfrm>
            <a:off x="6076950" y="2011348"/>
            <a:ext cx="327025" cy="339725"/>
          </a:xfrm>
          <a:prstGeom prst="ellips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ja-JP" altLang="en-US">
              <a:latin typeface="+mj-lt"/>
            </a:endParaRPr>
          </a:p>
        </p:txBody>
      </p:sp>
      <p:sp>
        <p:nvSpPr>
          <p:cNvPr id="488598" name="Line 150"/>
          <p:cNvSpPr>
            <a:spLocks noChangeShapeType="1"/>
          </p:cNvSpPr>
          <p:nvPr/>
        </p:nvSpPr>
        <p:spPr bwMode="auto">
          <a:xfrm>
            <a:off x="5616575" y="2181210"/>
            <a:ext cx="46831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88599" name="Line 151"/>
          <p:cNvSpPr>
            <a:spLocks noChangeShapeType="1"/>
          </p:cNvSpPr>
          <p:nvPr/>
        </p:nvSpPr>
        <p:spPr bwMode="auto">
          <a:xfrm rot="10800000" flipH="1" flipV="1">
            <a:off x="6232525" y="2344723"/>
            <a:ext cx="4763" cy="75565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88600" name="Text Box 152"/>
          <p:cNvSpPr txBox="1">
            <a:spLocks noChangeArrowheads="1"/>
          </p:cNvSpPr>
          <p:nvPr/>
        </p:nvSpPr>
        <p:spPr bwMode="auto">
          <a:xfrm>
            <a:off x="5872163" y="3098785"/>
            <a:ext cx="735012" cy="371513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800" b="1">
                <a:latin typeface="+mj-lt"/>
              </a:rPr>
              <a:t>Slag</a:t>
            </a:r>
          </a:p>
        </p:txBody>
      </p:sp>
      <p:sp>
        <p:nvSpPr>
          <p:cNvPr id="488601" name="Text Box 153"/>
          <p:cNvSpPr txBox="1">
            <a:spLocks noChangeArrowheads="1"/>
          </p:cNvSpPr>
          <p:nvPr/>
        </p:nvSpPr>
        <p:spPr bwMode="auto">
          <a:xfrm>
            <a:off x="4513263" y="4168760"/>
            <a:ext cx="2230437" cy="402291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+mj-lt"/>
              </a:rPr>
              <a:t>Steelmaking slag</a:t>
            </a:r>
          </a:p>
        </p:txBody>
      </p:sp>
      <p:sp>
        <p:nvSpPr>
          <p:cNvPr id="488602" name="Line 154"/>
          <p:cNvSpPr>
            <a:spLocks noChangeShapeType="1"/>
          </p:cNvSpPr>
          <p:nvPr/>
        </p:nvSpPr>
        <p:spPr bwMode="auto">
          <a:xfrm>
            <a:off x="6391275" y="2181210"/>
            <a:ext cx="36036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88603" name="Line 155"/>
          <p:cNvSpPr>
            <a:spLocks noChangeShapeType="1"/>
          </p:cNvSpPr>
          <p:nvPr/>
        </p:nvSpPr>
        <p:spPr bwMode="auto">
          <a:xfrm>
            <a:off x="7673975" y="2181210"/>
            <a:ext cx="323850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latin typeface="+mj-lt"/>
            </a:endParaRPr>
          </a:p>
        </p:txBody>
      </p:sp>
      <p:sp>
        <p:nvSpPr>
          <p:cNvPr id="488604" name="Text Box 156"/>
          <p:cNvSpPr txBox="1">
            <a:spLocks noChangeArrowheads="1"/>
          </p:cNvSpPr>
          <p:nvPr/>
        </p:nvSpPr>
        <p:spPr bwMode="auto">
          <a:xfrm>
            <a:off x="3987800" y="1285860"/>
            <a:ext cx="233680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 u="sng">
                <a:solidFill>
                  <a:srgbClr val="FF0000"/>
                </a:solidFill>
                <a:latin typeface="+mj-lt"/>
              </a:rPr>
              <a:t>Dep</a:t>
            </a:r>
            <a:r>
              <a:rPr lang="en-US" altLang="ja-JP" sz="2000" b="1">
                <a:solidFill>
                  <a:srgbClr val="FF0000"/>
                </a:solidFill>
                <a:latin typeface="+mj-lt"/>
              </a:rPr>
              <a:t>hosphorization</a:t>
            </a:r>
          </a:p>
        </p:txBody>
      </p:sp>
      <p:sp>
        <p:nvSpPr>
          <p:cNvPr id="488605" name="AutoShape 157"/>
          <p:cNvSpPr>
            <a:spLocks noChangeArrowheads="1"/>
          </p:cNvSpPr>
          <p:nvPr/>
        </p:nvSpPr>
        <p:spPr bwMode="auto">
          <a:xfrm>
            <a:off x="63500" y="1755760"/>
            <a:ext cx="1263650" cy="2044700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latin typeface="+mj-lt"/>
            </a:endParaRPr>
          </a:p>
        </p:txBody>
      </p:sp>
      <p:sp>
        <p:nvSpPr>
          <p:cNvPr id="488606" name="Text Box 158"/>
          <p:cNvSpPr txBox="1">
            <a:spLocks noChangeArrowheads="1"/>
          </p:cNvSpPr>
          <p:nvPr/>
        </p:nvSpPr>
        <p:spPr bwMode="auto">
          <a:xfrm>
            <a:off x="6311900" y="1285860"/>
            <a:ext cx="1854200" cy="396875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+mj-lt"/>
              </a:rPr>
              <a:t>Converter</a:t>
            </a:r>
          </a:p>
        </p:txBody>
      </p:sp>
      <p:sp>
        <p:nvSpPr>
          <p:cNvPr id="488607" name="Text Box 159"/>
          <p:cNvSpPr txBox="1">
            <a:spLocks noChangeArrowheads="1"/>
          </p:cNvSpPr>
          <p:nvPr/>
        </p:nvSpPr>
        <p:spPr bwMode="auto">
          <a:xfrm>
            <a:off x="2149475" y="4708510"/>
            <a:ext cx="48244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 dirty="0" smtClean="0">
                <a:latin typeface="+mj-lt"/>
              </a:rPr>
              <a:t>Flow </a:t>
            </a:r>
            <a:r>
              <a:rPr lang="en-US" altLang="ja-JP" sz="2000" b="1" dirty="0">
                <a:latin typeface="+mj-lt"/>
              </a:rPr>
              <a:t>chart of steelmaking process</a:t>
            </a:r>
          </a:p>
        </p:txBody>
      </p:sp>
      <p:sp>
        <p:nvSpPr>
          <p:cNvPr id="488612" name="Text Box 164"/>
          <p:cNvSpPr txBox="1">
            <a:spLocks noChangeArrowheads="1"/>
          </p:cNvSpPr>
          <p:nvPr/>
        </p:nvSpPr>
        <p:spPr bwMode="auto">
          <a:xfrm>
            <a:off x="3975100" y="2606660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latin typeface="+mj-lt"/>
              </a:rPr>
              <a:t>Si</a:t>
            </a:r>
          </a:p>
        </p:txBody>
      </p:sp>
      <p:sp>
        <p:nvSpPr>
          <p:cNvPr id="488613" name="Text Box 165"/>
          <p:cNvSpPr txBox="1">
            <a:spLocks noChangeArrowheads="1"/>
          </p:cNvSpPr>
          <p:nvPr/>
        </p:nvSpPr>
        <p:spPr bwMode="auto">
          <a:xfrm>
            <a:off x="5108575" y="2606660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FF0000"/>
                </a:solidFill>
                <a:latin typeface="+mj-lt"/>
              </a:rPr>
              <a:t>P</a:t>
            </a:r>
          </a:p>
        </p:txBody>
      </p:sp>
      <p:sp>
        <p:nvSpPr>
          <p:cNvPr id="488614" name="Text Box 166"/>
          <p:cNvSpPr txBox="1">
            <a:spLocks noChangeArrowheads="1"/>
          </p:cNvSpPr>
          <p:nvPr/>
        </p:nvSpPr>
        <p:spPr bwMode="auto">
          <a:xfrm>
            <a:off x="6218238" y="2606660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latin typeface="+mj-lt"/>
              </a:rPr>
              <a:t>S</a:t>
            </a:r>
          </a:p>
        </p:txBody>
      </p:sp>
      <p:sp>
        <p:nvSpPr>
          <p:cNvPr id="488616" name="Text Box 168"/>
          <p:cNvSpPr txBox="1">
            <a:spLocks noChangeArrowheads="1"/>
          </p:cNvSpPr>
          <p:nvPr/>
        </p:nvSpPr>
        <p:spPr bwMode="auto">
          <a:xfrm>
            <a:off x="2552700" y="2162160"/>
            <a:ext cx="1270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latin typeface="+mj-lt"/>
              </a:rPr>
              <a:t>(Si,P,S,C)</a:t>
            </a:r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u="sng" dirty="0" smtClean="0">
                <a:solidFill>
                  <a:srgbClr val="002060"/>
                </a:solidFill>
                <a:latin typeface="+mj-lt"/>
              </a:rPr>
              <a:t>Phosphorus in steelmaking slag</a:t>
            </a:r>
            <a:endParaRPr lang="en-US" altLang="ja-JP" sz="3200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6" name="スライド番号プレースホルダ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68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96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8" y="714357"/>
            <a:ext cx="7133336" cy="5429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3" name="テキスト ボックス 22"/>
          <p:cNvSpPr txBox="1"/>
          <p:nvPr/>
        </p:nvSpPr>
        <p:spPr>
          <a:xfrm>
            <a:off x="4429124" y="571480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Calibri" pitchFamily="34" charset="0"/>
              </a:rPr>
              <a:t>Matsubae</a:t>
            </a:r>
            <a:r>
              <a:rPr kumimoji="1" lang="en-US" altLang="ja-JP" dirty="0" smtClean="0">
                <a:latin typeface="Calibri" pitchFamily="34" charset="0"/>
              </a:rPr>
              <a:t> et al. Chemosphere (</a:t>
            </a:r>
            <a:r>
              <a:rPr lang="en-US" altLang="ja-JP" dirty="0">
                <a:latin typeface="Calibri" pitchFamily="34" charset="0"/>
              </a:rPr>
              <a:t>2011</a:t>
            </a:r>
            <a:r>
              <a:rPr lang="en-US" altLang="ja-JP" dirty="0" smtClean="0">
                <a:latin typeface="Calibri" pitchFamily="34" charset="0"/>
              </a:rPr>
              <a:t>)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3200" u="sng" dirty="0" smtClean="0">
                <a:solidFill>
                  <a:srgbClr val="002060"/>
                </a:solidFill>
                <a:latin typeface="Calibri" pitchFamily="34" charset="0"/>
              </a:rPr>
              <a:t>Phosphorus flow in Japan</a:t>
            </a:r>
            <a:endParaRPr lang="en-US" altLang="ja-JP" sz="3200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BBE9-47DA-4361-A3CF-6781F4EBCC0B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8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071670" y="6356350"/>
            <a:ext cx="5286412" cy="365125"/>
          </a:xfrm>
        </p:spPr>
        <p:txBody>
          <a:bodyPr/>
          <a:lstStyle/>
          <a:p>
            <a:r>
              <a:rPr kumimoji="1" lang="en-US" altLang="ja-JP" dirty="0" smtClean="0"/>
              <a:t>4th International Slag </a:t>
            </a:r>
            <a:r>
              <a:rPr kumimoji="1" lang="en-US" altLang="ja-JP" dirty="0" err="1" smtClean="0"/>
              <a:t>Valorisation</a:t>
            </a:r>
            <a:r>
              <a:rPr kumimoji="1" lang="en-US" altLang="ja-JP" dirty="0" smtClean="0"/>
              <a:t> Symposium | Takahiro MIKI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717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2.6|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9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3|14.2|3.6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7.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ユーザー定義 4">
    <a:majorFont>
      <a:latin typeface="Times New Roman"/>
      <a:ea typeface="ＭＳ Ｐゴシック"/>
      <a:cs typeface=""/>
    </a:majorFont>
    <a:minorFont>
      <a:latin typeface="Times New Roman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ユーザー定義 4">
    <a:majorFont>
      <a:latin typeface="Times New Roman"/>
      <a:ea typeface="ＭＳ Ｐゴシック"/>
      <a:cs typeface=""/>
    </a:majorFont>
    <a:minorFont>
      <a:latin typeface="Times New Roman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2799</Words>
  <Application>Microsoft Office PowerPoint</Application>
  <PresentationFormat>画面に合わせる (4:3)</PresentationFormat>
  <Paragraphs>1072</Paragraphs>
  <Slides>46</Slides>
  <Notes>15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48" baseType="lpstr">
      <vt:lpstr>Office テーマ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Separation using capillary effect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TakahiroMIKI</dc:creator>
  <cp:lastModifiedBy>TakahiroMIKI</cp:lastModifiedBy>
  <cp:revision>49</cp:revision>
  <dcterms:created xsi:type="dcterms:W3CDTF">2015-04-02T02:30:16Z</dcterms:created>
  <dcterms:modified xsi:type="dcterms:W3CDTF">2015-05-07T05:23:02Z</dcterms:modified>
</cp:coreProperties>
</file>